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tags/tag49.xml" ContentType="application/vnd.openxmlformats-officedocument.presentationml.tags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  <p:sldId id="256" r:id="rId6"/>
    <p:sldId id="258" r:id="rId7"/>
    <p:sldId id="259" r:id="rId8"/>
    <p:sldId id="265" r:id="rId9"/>
    <p:sldId id="269" r:id="rId10"/>
    <p:sldId id="272" r:id="rId11"/>
    <p:sldId id="273" r:id="rId12"/>
    <p:sldId id="274" r:id="rId13"/>
    <p:sldId id="275" r:id="rId14"/>
    <p:sldId id="264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298" r:id="rId38"/>
    <p:sldId id="299" r:id="rId39"/>
    <p:sldId id="300" r:id="rId40"/>
    <p:sldId id="301" r:id="rId41"/>
    <p:sldId id="302" r:id="rId42"/>
    <p:sldId id="303" r:id="rId43"/>
    <p:sldId id="304" r:id="rId44"/>
    <p:sldId id="305" r:id="rId45"/>
    <p:sldId id="306" r:id="rId46"/>
    <p:sldId id="307" r:id="rId47"/>
    <p:sldId id="308" r:id="rId48"/>
    <p:sldId id="309" r:id="rId49"/>
    <p:sldId id="310" r:id="rId50"/>
    <p:sldId id="311" r:id="rId51"/>
    <p:sldId id="312" r:id="rId52"/>
    <p:sldId id="313" r:id="rId53"/>
  </p:sldIdLst>
  <p:sldSz cx="12192000" cy="6858000"/>
  <p:notesSz cx="6858000" cy="9144000"/>
  <p:custDataLst>
    <p:tags r:id="rId5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86" d="100"/>
          <a:sy n="86" d="100"/>
        </p:scale>
        <p:origin x="22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microsoft.com/office/2016/11/relationships/changesInfo" Target="changesInfos/changesInfo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ire Patel" userId="0b94f1bf-e38b-4ca9-aae9-9cce60fe2f15" providerId="ADAL" clId="{5552B33F-0434-43AB-8A40-96597CD96A22}"/>
    <pc:docChg chg="modSld">
      <pc:chgData name="Claire Patel" userId="0b94f1bf-e38b-4ca9-aae9-9cce60fe2f15" providerId="ADAL" clId="{5552B33F-0434-43AB-8A40-96597CD96A22}" dt="2020-12-15T16:14:53.149" v="1" actId="1076"/>
      <pc:docMkLst>
        <pc:docMk/>
      </pc:docMkLst>
      <pc:sldChg chg="addSp modSp mod">
        <pc:chgData name="Claire Patel" userId="0b94f1bf-e38b-4ca9-aae9-9cce60fe2f15" providerId="ADAL" clId="{5552B33F-0434-43AB-8A40-96597CD96A22}" dt="2020-12-15T16:14:53.149" v="1" actId="1076"/>
        <pc:sldMkLst>
          <pc:docMk/>
          <pc:sldMk cId="901312042" sldId="257"/>
        </pc:sldMkLst>
        <pc:spChg chg="add mod">
          <ac:chgData name="Claire Patel" userId="0b94f1bf-e38b-4ca9-aae9-9cce60fe2f15" providerId="ADAL" clId="{5552B33F-0434-43AB-8A40-96597CD96A22}" dt="2020-12-15T16:14:53.149" v="1" actId="1076"/>
          <ac:spMkLst>
            <pc:docMk/>
            <pc:sldMk cId="901312042" sldId="257"/>
            <ac:spMk id="7" creationId="{9E1621C9-B8B3-4E3C-A175-BFF35F902F44}"/>
          </ac:spMkLst>
        </pc:spChg>
      </pc:sldChg>
    </pc:docChg>
  </pc:docChgLst>
  <pc:docChgLst>
    <pc:chgData name="Linda Scollins Smith" userId="d6fc3bab-6402-4aaa-81aa-1a76aba14fb4" providerId="ADAL" clId="{0B2202C7-9E3C-426C-879B-BAE346A7E725}"/>
    <pc:docChg chg="custSel modSld">
      <pc:chgData name="Linda Scollins Smith" userId="d6fc3bab-6402-4aaa-81aa-1a76aba14fb4" providerId="ADAL" clId="{0B2202C7-9E3C-426C-879B-BAE346A7E725}" dt="2020-07-28T18:16:07.434" v="455" actId="20577"/>
      <pc:docMkLst>
        <pc:docMk/>
      </pc:docMkLst>
      <pc:sldChg chg="modSp mod">
        <pc:chgData name="Linda Scollins Smith" userId="d6fc3bab-6402-4aaa-81aa-1a76aba14fb4" providerId="ADAL" clId="{0B2202C7-9E3C-426C-879B-BAE346A7E725}" dt="2020-07-28T18:06:18.476" v="12" actId="20577"/>
        <pc:sldMkLst>
          <pc:docMk/>
          <pc:sldMk cId="4116806425" sldId="256"/>
        </pc:sldMkLst>
        <pc:spChg chg="mod">
          <ac:chgData name="Linda Scollins Smith" userId="d6fc3bab-6402-4aaa-81aa-1a76aba14fb4" providerId="ADAL" clId="{0B2202C7-9E3C-426C-879B-BAE346A7E725}" dt="2020-07-28T18:06:18.476" v="12" actId="20577"/>
          <ac:spMkLst>
            <pc:docMk/>
            <pc:sldMk cId="4116806425" sldId="256"/>
            <ac:spMk id="6" creationId="{A629948C-ACD7-4AF5-AF26-54B04D16D611}"/>
          </ac:spMkLst>
        </pc:spChg>
      </pc:sldChg>
      <pc:sldChg chg="modSp mod">
        <pc:chgData name="Linda Scollins Smith" userId="d6fc3bab-6402-4aaa-81aa-1a76aba14fb4" providerId="ADAL" clId="{0B2202C7-9E3C-426C-879B-BAE346A7E725}" dt="2020-07-28T18:07:07.909" v="45" actId="20577"/>
        <pc:sldMkLst>
          <pc:docMk/>
          <pc:sldMk cId="1049473451" sldId="258"/>
        </pc:sldMkLst>
        <pc:spChg chg="mod">
          <ac:chgData name="Linda Scollins Smith" userId="d6fc3bab-6402-4aaa-81aa-1a76aba14fb4" providerId="ADAL" clId="{0B2202C7-9E3C-426C-879B-BAE346A7E725}" dt="2020-07-28T18:07:07.909" v="45" actId="20577"/>
          <ac:spMkLst>
            <pc:docMk/>
            <pc:sldMk cId="1049473451" sldId="258"/>
            <ac:spMk id="6" creationId="{12C7D641-36E4-416E-A55F-24F6FCF3A212}"/>
          </ac:spMkLst>
        </pc:spChg>
      </pc:sldChg>
      <pc:sldChg chg="modSp mod">
        <pc:chgData name="Linda Scollins Smith" userId="d6fc3bab-6402-4aaa-81aa-1a76aba14fb4" providerId="ADAL" clId="{0B2202C7-9E3C-426C-879B-BAE346A7E725}" dt="2020-07-28T18:07:26.723" v="48" actId="20577"/>
        <pc:sldMkLst>
          <pc:docMk/>
          <pc:sldMk cId="2215819112" sldId="259"/>
        </pc:sldMkLst>
        <pc:spChg chg="mod">
          <ac:chgData name="Linda Scollins Smith" userId="d6fc3bab-6402-4aaa-81aa-1a76aba14fb4" providerId="ADAL" clId="{0B2202C7-9E3C-426C-879B-BAE346A7E725}" dt="2020-07-28T18:07:26.723" v="48" actId="20577"/>
          <ac:spMkLst>
            <pc:docMk/>
            <pc:sldMk cId="2215819112" sldId="259"/>
            <ac:spMk id="6" creationId="{12C7D641-36E4-416E-A55F-24F6FCF3A212}"/>
          </ac:spMkLst>
        </pc:spChg>
      </pc:sldChg>
      <pc:sldChg chg="modSp mod">
        <pc:chgData name="Linda Scollins Smith" userId="d6fc3bab-6402-4aaa-81aa-1a76aba14fb4" providerId="ADAL" clId="{0B2202C7-9E3C-426C-879B-BAE346A7E725}" dt="2020-07-28T18:12:19.606" v="328" actId="20577"/>
        <pc:sldMkLst>
          <pc:docMk/>
          <pc:sldMk cId="1980583039" sldId="269"/>
        </pc:sldMkLst>
        <pc:spChg chg="mod">
          <ac:chgData name="Linda Scollins Smith" userId="d6fc3bab-6402-4aaa-81aa-1a76aba14fb4" providerId="ADAL" clId="{0B2202C7-9E3C-426C-879B-BAE346A7E725}" dt="2020-07-28T18:09:43.510" v="65" actId="1076"/>
          <ac:spMkLst>
            <pc:docMk/>
            <pc:sldMk cId="1980583039" sldId="269"/>
            <ac:spMk id="11" creationId="{579A49C8-51E0-4D1F-964D-1B2C12C20D77}"/>
          </ac:spMkLst>
        </pc:spChg>
        <pc:spChg chg="mod">
          <ac:chgData name="Linda Scollins Smith" userId="d6fc3bab-6402-4aaa-81aa-1a76aba14fb4" providerId="ADAL" clId="{0B2202C7-9E3C-426C-879B-BAE346A7E725}" dt="2020-07-28T18:09:52.624" v="67" actId="1076"/>
          <ac:spMkLst>
            <pc:docMk/>
            <pc:sldMk cId="1980583039" sldId="269"/>
            <ac:spMk id="12" creationId="{193FF2F0-C950-45DA-BEC0-D66DE7B9D13C}"/>
          </ac:spMkLst>
        </pc:spChg>
        <pc:spChg chg="mod">
          <ac:chgData name="Linda Scollins Smith" userId="d6fc3bab-6402-4aaa-81aa-1a76aba14fb4" providerId="ADAL" clId="{0B2202C7-9E3C-426C-879B-BAE346A7E725}" dt="2020-07-28T18:09:47.507" v="66" actId="1076"/>
          <ac:spMkLst>
            <pc:docMk/>
            <pc:sldMk cId="1980583039" sldId="269"/>
            <ac:spMk id="13" creationId="{C6359C27-D49C-4039-9293-58814AD4B038}"/>
          </ac:spMkLst>
        </pc:spChg>
        <pc:spChg chg="mod">
          <ac:chgData name="Linda Scollins Smith" userId="d6fc3bab-6402-4aaa-81aa-1a76aba14fb4" providerId="ADAL" clId="{0B2202C7-9E3C-426C-879B-BAE346A7E725}" dt="2020-07-28T18:12:19.606" v="328" actId="20577"/>
          <ac:spMkLst>
            <pc:docMk/>
            <pc:sldMk cId="1980583039" sldId="269"/>
            <ac:spMk id="16" creationId="{4CD41F28-E684-456E-9884-0CCC06218D4D}"/>
          </ac:spMkLst>
        </pc:spChg>
        <pc:picChg chg="mod">
          <ac:chgData name="Linda Scollins Smith" userId="d6fc3bab-6402-4aaa-81aa-1a76aba14fb4" providerId="ADAL" clId="{0B2202C7-9E3C-426C-879B-BAE346A7E725}" dt="2020-07-28T18:09:41.707" v="64" actId="1076"/>
          <ac:picMkLst>
            <pc:docMk/>
            <pc:sldMk cId="1980583039" sldId="269"/>
            <ac:picMk id="1026" creationId="{EFCECEBF-558B-4B67-989A-9DBD4EE32FF3}"/>
          </ac:picMkLst>
        </pc:picChg>
      </pc:sldChg>
      <pc:sldChg chg="modSp mod modAnim">
        <pc:chgData name="Linda Scollins Smith" userId="d6fc3bab-6402-4aaa-81aa-1a76aba14fb4" providerId="ADAL" clId="{0B2202C7-9E3C-426C-879B-BAE346A7E725}" dt="2020-07-28T18:14:24.754" v="357" actId="20577"/>
        <pc:sldMkLst>
          <pc:docMk/>
          <pc:sldMk cId="3612238258" sldId="272"/>
        </pc:sldMkLst>
        <pc:spChg chg="mod">
          <ac:chgData name="Linda Scollins Smith" userId="d6fc3bab-6402-4aaa-81aa-1a76aba14fb4" providerId="ADAL" clId="{0B2202C7-9E3C-426C-879B-BAE346A7E725}" dt="2020-07-28T18:14:24.754" v="357" actId="20577"/>
          <ac:spMkLst>
            <pc:docMk/>
            <pc:sldMk cId="3612238258" sldId="272"/>
            <ac:spMk id="8" creationId="{B0DE2674-6E8D-42F7-821E-302401D817BB}"/>
          </ac:spMkLst>
        </pc:spChg>
      </pc:sldChg>
      <pc:sldChg chg="modSp mod">
        <pc:chgData name="Linda Scollins Smith" userId="d6fc3bab-6402-4aaa-81aa-1a76aba14fb4" providerId="ADAL" clId="{0B2202C7-9E3C-426C-879B-BAE346A7E725}" dt="2020-07-28T18:16:07.434" v="455" actId="20577"/>
        <pc:sldMkLst>
          <pc:docMk/>
          <pc:sldMk cId="2596783353" sldId="274"/>
        </pc:sldMkLst>
        <pc:spChg chg="mod">
          <ac:chgData name="Linda Scollins Smith" userId="d6fc3bab-6402-4aaa-81aa-1a76aba14fb4" providerId="ADAL" clId="{0B2202C7-9E3C-426C-879B-BAE346A7E725}" dt="2020-07-28T18:16:07.434" v="455" actId="20577"/>
          <ac:spMkLst>
            <pc:docMk/>
            <pc:sldMk cId="2596783353" sldId="274"/>
            <ac:spMk id="16" creationId="{4CD41F28-E684-456E-9884-0CCC06218D4D}"/>
          </ac:spMkLst>
        </pc:spChg>
      </pc:sldChg>
    </pc:docChg>
  </pc:docChgLst>
  <pc:docChgLst>
    <pc:chgData name="Linda Scollins Smith" userId="d6fc3bab-6402-4aaa-81aa-1a76aba14fb4" providerId="ADAL" clId="{0C73E07E-386A-40F2-9A3D-2829CFA7BCE5}"/>
    <pc:docChg chg="undo custSel addSld modSld">
      <pc:chgData name="Linda Scollins Smith" userId="d6fc3bab-6402-4aaa-81aa-1a76aba14fb4" providerId="ADAL" clId="{0C73E07E-386A-40F2-9A3D-2829CFA7BCE5}" dt="2021-04-11T08:12:30.987" v="486" actId="20577"/>
      <pc:docMkLst>
        <pc:docMk/>
      </pc:docMkLst>
      <pc:sldChg chg="modSp mod">
        <pc:chgData name="Linda Scollins Smith" userId="d6fc3bab-6402-4aaa-81aa-1a76aba14fb4" providerId="ADAL" clId="{0C73E07E-386A-40F2-9A3D-2829CFA7BCE5}" dt="2021-04-11T07:42:14.867" v="15" actId="20577"/>
        <pc:sldMkLst>
          <pc:docMk/>
          <pc:sldMk cId="901312042" sldId="257"/>
        </pc:sldMkLst>
        <pc:spChg chg="mod">
          <ac:chgData name="Linda Scollins Smith" userId="d6fc3bab-6402-4aaa-81aa-1a76aba14fb4" providerId="ADAL" clId="{0C73E07E-386A-40F2-9A3D-2829CFA7BCE5}" dt="2021-04-11T07:42:14.867" v="15" actId="20577"/>
          <ac:spMkLst>
            <pc:docMk/>
            <pc:sldMk cId="901312042" sldId="257"/>
            <ac:spMk id="7" creationId="{9E1621C9-B8B3-4E3C-A175-BFF35F902F44}"/>
          </ac:spMkLst>
        </pc:spChg>
      </pc:sldChg>
      <pc:sldChg chg="addSp delSp modSp mod">
        <pc:chgData name="Linda Scollins Smith" userId="d6fc3bab-6402-4aaa-81aa-1a76aba14fb4" providerId="ADAL" clId="{0C73E07E-386A-40F2-9A3D-2829CFA7BCE5}" dt="2021-04-11T08:04:47.785" v="264" actId="26606"/>
        <pc:sldMkLst>
          <pc:docMk/>
          <pc:sldMk cId="2215819112" sldId="259"/>
        </pc:sldMkLst>
        <pc:spChg chg="add del">
          <ac:chgData name="Linda Scollins Smith" userId="d6fc3bab-6402-4aaa-81aa-1a76aba14fb4" providerId="ADAL" clId="{0C73E07E-386A-40F2-9A3D-2829CFA7BCE5}" dt="2021-04-11T07:47:08.846" v="34" actId="26606"/>
          <ac:spMkLst>
            <pc:docMk/>
            <pc:sldMk cId="2215819112" sldId="259"/>
            <ac:spMk id="6" creationId="{12C7D641-36E4-416E-A55F-24F6FCF3A212}"/>
          </ac:spMkLst>
        </pc:spChg>
        <pc:graphicFrameChg chg="add del">
          <ac:chgData name="Linda Scollins Smith" userId="d6fc3bab-6402-4aaa-81aa-1a76aba14fb4" providerId="ADAL" clId="{0C73E07E-386A-40F2-9A3D-2829CFA7BCE5}" dt="2021-04-11T07:47:08.815" v="33" actId="26606"/>
          <ac:graphicFrameMkLst>
            <pc:docMk/>
            <pc:sldMk cId="2215819112" sldId="259"/>
            <ac:graphicFrameMk id="9" creationId="{842CC33B-3688-4AF9-B35C-F7444489051D}"/>
          </ac:graphicFrameMkLst>
        </pc:graphicFrameChg>
        <pc:graphicFrameChg chg="add mod modGraphic">
          <ac:chgData name="Linda Scollins Smith" userId="d6fc3bab-6402-4aaa-81aa-1a76aba14fb4" providerId="ADAL" clId="{0C73E07E-386A-40F2-9A3D-2829CFA7BCE5}" dt="2021-04-11T08:04:47.785" v="264" actId="26606"/>
          <ac:graphicFrameMkLst>
            <pc:docMk/>
            <pc:sldMk cId="2215819112" sldId="259"/>
            <ac:graphicFrameMk id="11" creationId="{C9E5E3E0-1A28-418C-AFF1-D1AB3A729482}"/>
          </ac:graphicFrameMkLst>
        </pc:graphicFrameChg>
        <pc:picChg chg="del">
          <ac:chgData name="Linda Scollins Smith" userId="d6fc3bab-6402-4aaa-81aa-1a76aba14fb4" providerId="ADAL" clId="{0C73E07E-386A-40F2-9A3D-2829CFA7BCE5}" dt="2021-04-11T07:47:01.023" v="29" actId="478"/>
          <ac:picMkLst>
            <pc:docMk/>
            <pc:sldMk cId="2215819112" sldId="259"/>
            <ac:picMk id="3" creationId="{1E49017A-AE11-4158-BEA7-A2A67E495577}"/>
          </ac:picMkLst>
        </pc:picChg>
        <pc:picChg chg="add del mod">
          <ac:chgData name="Linda Scollins Smith" userId="d6fc3bab-6402-4aaa-81aa-1a76aba14fb4" providerId="ADAL" clId="{0C73E07E-386A-40F2-9A3D-2829CFA7BCE5}" dt="2021-04-11T07:47:19.647" v="35" actId="478"/>
          <ac:picMkLst>
            <pc:docMk/>
            <pc:sldMk cId="2215819112" sldId="259"/>
            <ac:picMk id="7" creationId="{9B3BA2A4-2034-4FF1-A31F-C190A259ACDC}"/>
          </ac:picMkLst>
        </pc:picChg>
      </pc:sldChg>
      <pc:sldChg chg="addSp delSp modSp mod">
        <pc:chgData name="Linda Scollins Smith" userId="d6fc3bab-6402-4aaa-81aa-1a76aba14fb4" providerId="ADAL" clId="{0C73E07E-386A-40F2-9A3D-2829CFA7BCE5}" dt="2021-04-11T07:49:09.151" v="50" actId="313"/>
        <pc:sldMkLst>
          <pc:docMk/>
          <pc:sldMk cId="3899661479" sldId="264"/>
        </pc:sldMkLst>
        <pc:spChg chg="mod">
          <ac:chgData name="Linda Scollins Smith" userId="d6fc3bab-6402-4aaa-81aa-1a76aba14fb4" providerId="ADAL" clId="{0C73E07E-386A-40F2-9A3D-2829CFA7BCE5}" dt="2021-04-11T07:49:09.151" v="50" actId="313"/>
          <ac:spMkLst>
            <pc:docMk/>
            <pc:sldMk cId="3899661479" sldId="264"/>
            <ac:spMk id="6" creationId="{12C7D641-36E4-416E-A55F-24F6FCF3A212}"/>
          </ac:spMkLst>
        </pc:spChg>
        <pc:spChg chg="add mod">
          <ac:chgData name="Linda Scollins Smith" userId="d6fc3bab-6402-4aaa-81aa-1a76aba14fb4" providerId="ADAL" clId="{0C73E07E-386A-40F2-9A3D-2829CFA7BCE5}" dt="2021-04-11T07:48:43.239" v="49"/>
          <ac:spMkLst>
            <pc:docMk/>
            <pc:sldMk cId="3899661479" sldId="264"/>
            <ac:spMk id="8" creationId="{7857A36C-FCA4-436B-9E46-6A41105DB4A3}"/>
          </ac:spMkLst>
        </pc:spChg>
        <pc:picChg chg="add mod">
          <ac:chgData name="Linda Scollins Smith" userId="d6fc3bab-6402-4aaa-81aa-1a76aba14fb4" providerId="ADAL" clId="{0C73E07E-386A-40F2-9A3D-2829CFA7BCE5}" dt="2021-04-11T07:48:43.239" v="49"/>
          <ac:picMkLst>
            <pc:docMk/>
            <pc:sldMk cId="3899661479" sldId="264"/>
            <ac:picMk id="7" creationId="{5883B96D-9C9F-4FE8-A7D6-34E5E6D2EC7E}"/>
          </ac:picMkLst>
        </pc:picChg>
        <pc:picChg chg="del">
          <ac:chgData name="Linda Scollins Smith" userId="d6fc3bab-6402-4aaa-81aa-1a76aba14fb4" providerId="ADAL" clId="{0C73E07E-386A-40F2-9A3D-2829CFA7BCE5}" dt="2021-04-11T07:48:42.568" v="48" actId="478"/>
          <ac:picMkLst>
            <pc:docMk/>
            <pc:sldMk cId="3899661479" sldId="264"/>
            <ac:picMk id="12" creationId="{50F86C42-6FBD-40EB-A0EF-150DD87F8787}"/>
          </ac:picMkLst>
        </pc:picChg>
      </pc:sldChg>
      <pc:sldChg chg="addSp modSp mod">
        <pc:chgData name="Linda Scollins Smith" userId="d6fc3bab-6402-4aaa-81aa-1a76aba14fb4" providerId="ADAL" clId="{0C73E07E-386A-40F2-9A3D-2829CFA7BCE5}" dt="2021-04-11T08:07:13.771" v="352" actId="208"/>
        <pc:sldMkLst>
          <pc:docMk/>
          <pc:sldMk cId="3387765750" sldId="273"/>
        </pc:sldMkLst>
        <pc:spChg chg="add mod">
          <ac:chgData name="Linda Scollins Smith" userId="d6fc3bab-6402-4aaa-81aa-1a76aba14fb4" providerId="ADAL" clId="{0C73E07E-386A-40F2-9A3D-2829CFA7BCE5}" dt="2021-04-11T08:06:03.313" v="307" actId="208"/>
          <ac:spMkLst>
            <pc:docMk/>
            <pc:sldMk cId="3387765750" sldId="273"/>
            <ac:spMk id="10" creationId="{A0AECA36-B9CA-4B77-98A1-66A718C10D0D}"/>
          </ac:spMkLst>
        </pc:spChg>
        <pc:spChg chg="mod">
          <ac:chgData name="Linda Scollins Smith" userId="d6fc3bab-6402-4aaa-81aa-1a76aba14fb4" providerId="ADAL" clId="{0C73E07E-386A-40F2-9A3D-2829CFA7BCE5}" dt="2021-04-11T08:06:08.480" v="308" actId="208"/>
          <ac:spMkLst>
            <pc:docMk/>
            <pc:sldMk cId="3387765750" sldId="273"/>
            <ac:spMk id="11" creationId="{E1559924-8A00-4138-80CD-9F46A8B89F32}"/>
          </ac:spMkLst>
        </pc:spChg>
        <pc:spChg chg="add mod">
          <ac:chgData name="Linda Scollins Smith" userId="d6fc3bab-6402-4aaa-81aa-1a76aba14fb4" providerId="ADAL" clId="{0C73E07E-386A-40F2-9A3D-2829CFA7BCE5}" dt="2021-04-11T08:07:13.771" v="352" actId="208"/>
          <ac:spMkLst>
            <pc:docMk/>
            <pc:sldMk cId="3387765750" sldId="273"/>
            <ac:spMk id="13" creationId="{E1AE6B1B-F5B3-4362-8561-5C909CCC5F0B}"/>
          </ac:spMkLst>
        </pc:spChg>
      </pc:sldChg>
      <pc:sldChg chg="modSp mod">
        <pc:chgData name="Linda Scollins Smith" userId="d6fc3bab-6402-4aaa-81aa-1a76aba14fb4" providerId="ADAL" clId="{0C73E07E-386A-40F2-9A3D-2829CFA7BCE5}" dt="2021-04-11T08:08:24.434" v="436" actId="113"/>
        <pc:sldMkLst>
          <pc:docMk/>
          <pc:sldMk cId="2596783353" sldId="274"/>
        </pc:sldMkLst>
        <pc:spChg chg="mod">
          <ac:chgData name="Linda Scollins Smith" userId="d6fc3bab-6402-4aaa-81aa-1a76aba14fb4" providerId="ADAL" clId="{0C73E07E-386A-40F2-9A3D-2829CFA7BCE5}" dt="2021-04-11T08:08:24.434" v="436" actId="113"/>
          <ac:spMkLst>
            <pc:docMk/>
            <pc:sldMk cId="2596783353" sldId="274"/>
            <ac:spMk id="16" creationId="{4CD41F28-E684-456E-9884-0CCC06218D4D}"/>
          </ac:spMkLst>
        </pc:spChg>
      </pc:sldChg>
      <pc:sldChg chg="delSp modSp add mod">
        <pc:chgData name="Linda Scollins Smith" userId="d6fc3bab-6402-4aaa-81aa-1a76aba14fb4" providerId="ADAL" clId="{0C73E07E-386A-40F2-9A3D-2829CFA7BCE5}" dt="2021-04-11T08:12:30.987" v="486" actId="20577"/>
        <pc:sldMkLst>
          <pc:docMk/>
          <pc:sldMk cId="404337691" sldId="276"/>
        </pc:sldMkLst>
        <pc:spChg chg="mod">
          <ac:chgData name="Linda Scollins Smith" userId="d6fc3bab-6402-4aaa-81aa-1a76aba14fb4" providerId="ADAL" clId="{0C73E07E-386A-40F2-9A3D-2829CFA7BCE5}" dt="2021-04-11T08:12:30.987" v="486" actId="20577"/>
          <ac:spMkLst>
            <pc:docMk/>
            <pc:sldMk cId="404337691" sldId="276"/>
            <ac:spMk id="4" creationId="{35F6CE81-175E-4411-BEF5-88816EEA75DD}"/>
          </ac:spMkLst>
        </pc:spChg>
        <pc:spChg chg="del">
          <ac:chgData name="Linda Scollins Smith" userId="d6fc3bab-6402-4aaa-81aa-1a76aba14fb4" providerId="ADAL" clId="{0C73E07E-386A-40F2-9A3D-2829CFA7BCE5}" dt="2021-04-11T07:45:32.361" v="21" actId="478"/>
          <ac:spMkLst>
            <pc:docMk/>
            <pc:sldMk cId="404337691" sldId="276"/>
            <ac:spMk id="6" creationId="{9E1621C9-B8B3-4E3C-A175-BFF35F902F44}"/>
          </ac:spMkLst>
        </pc:spChg>
      </pc:sldChg>
      <pc:sldChg chg="add">
        <pc:chgData name="Linda Scollins Smith" userId="d6fc3bab-6402-4aaa-81aa-1a76aba14fb4" providerId="ADAL" clId="{0C73E07E-386A-40F2-9A3D-2829CFA7BCE5}" dt="2021-04-11T07:42:37.688" v="16"/>
        <pc:sldMkLst>
          <pc:docMk/>
          <pc:sldMk cId="619523297" sldId="277"/>
        </pc:sldMkLst>
      </pc:sldChg>
      <pc:sldChg chg="addSp delSp modSp add mod">
        <pc:chgData name="Linda Scollins Smith" userId="d6fc3bab-6402-4aaa-81aa-1a76aba14fb4" providerId="ADAL" clId="{0C73E07E-386A-40F2-9A3D-2829CFA7BCE5}" dt="2021-04-11T07:52:29.962" v="82" actId="1076"/>
        <pc:sldMkLst>
          <pc:docMk/>
          <pc:sldMk cId="1335093038" sldId="278"/>
        </pc:sldMkLst>
        <pc:spChg chg="del">
          <ac:chgData name="Linda Scollins Smith" userId="d6fc3bab-6402-4aaa-81aa-1a76aba14fb4" providerId="ADAL" clId="{0C73E07E-386A-40F2-9A3D-2829CFA7BCE5}" dt="2021-04-11T07:51:12.603" v="68" actId="26606"/>
          <ac:spMkLst>
            <pc:docMk/>
            <pc:sldMk cId="1335093038" sldId="278"/>
            <ac:spMk id="6" creationId="{12C7D641-36E4-416E-A55F-24F6FCF3A212}"/>
          </ac:spMkLst>
        </pc:spChg>
        <pc:graphicFrameChg chg="add mod modGraphic">
          <ac:chgData name="Linda Scollins Smith" userId="d6fc3bab-6402-4aaa-81aa-1a76aba14fb4" providerId="ADAL" clId="{0C73E07E-386A-40F2-9A3D-2829CFA7BCE5}" dt="2021-04-11T07:52:29.962" v="82" actId="1076"/>
          <ac:graphicFrameMkLst>
            <pc:docMk/>
            <pc:sldMk cId="1335093038" sldId="278"/>
            <ac:graphicFrameMk id="9" creationId="{AB08A902-0E28-4B5C-BC7C-FB6297C9ECF0}"/>
          </ac:graphicFrameMkLst>
        </pc:graphicFrameChg>
        <pc:picChg chg="del">
          <ac:chgData name="Linda Scollins Smith" userId="d6fc3bab-6402-4aaa-81aa-1a76aba14fb4" providerId="ADAL" clId="{0C73E07E-386A-40F2-9A3D-2829CFA7BCE5}" dt="2021-04-11T07:50:47.419" v="66" actId="478"/>
          <ac:picMkLst>
            <pc:docMk/>
            <pc:sldMk cId="1335093038" sldId="278"/>
            <ac:picMk id="3" creationId="{1E49017A-AE11-4158-BEA7-A2A67E495577}"/>
          </ac:picMkLst>
        </pc:picChg>
        <pc:picChg chg="add del mod">
          <ac:chgData name="Linda Scollins Smith" userId="d6fc3bab-6402-4aaa-81aa-1a76aba14fb4" providerId="ADAL" clId="{0C73E07E-386A-40F2-9A3D-2829CFA7BCE5}" dt="2021-04-11T07:51:21.488" v="69" actId="478"/>
          <ac:picMkLst>
            <pc:docMk/>
            <pc:sldMk cId="1335093038" sldId="278"/>
            <ac:picMk id="7" creationId="{4E87C663-DF07-44B8-845D-7B2DA2F3682E}"/>
          </ac:picMkLst>
        </pc:picChg>
      </pc:sldChg>
      <pc:sldChg chg="add">
        <pc:chgData name="Linda Scollins Smith" userId="d6fc3bab-6402-4aaa-81aa-1a76aba14fb4" providerId="ADAL" clId="{0C73E07E-386A-40F2-9A3D-2829CFA7BCE5}" dt="2021-04-11T07:42:37.688" v="16"/>
        <pc:sldMkLst>
          <pc:docMk/>
          <pc:sldMk cId="3212401764" sldId="279"/>
        </pc:sldMkLst>
      </pc:sldChg>
      <pc:sldChg chg="modSp add mod">
        <pc:chgData name="Linda Scollins Smith" userId="d6fc3bab-6402-4aaa-81aa-1a76aba14fb4" providerId="ADAL" clId="{0C73E07E-386A-40F2-9A3D-2829CFA7BCE5}" dt="2021-04-11T08:09:01.014" v="437" actId="255"/>
        <pc:sldMkLst>
          <pc:docMk/>
          <pc:sldMk cId="697926299" sldId="280"/>
        </pc:sldMkLst>
        <pc:spChg chg="mod">
          <ac:chgData name="Linda Scollins Smith" userId="d6fc3bab-6402-4aaa-81aa-1a76aba14fb4" providerId="ADAL" clId="{0C73E07E-386A-40F2-9A3D-2829CFA7BCE5}" dt="2021-04-11T08:09:01.014" v="437" actId="255"/>
          <ac:spMkLst>
            <pc:docMk/>
            <pc:sldMk cId="697926299" sldId="280"/>
            <ac:spMk id="16" creationId="{4CD41F28-E684-456E-9884-0CCC06218D4D}"/>
          </ac:spMkLst>
        </pc:spChg>
      </pc:sldChg>
      <pc:sldChg chg="addSp delSp modSp add mod">
        <pc:chgData name="Linda Scollins Smith" userId="d6fc3bab-6402-4aaa-81aa-1a76aba14fb4" providerId="ADAL" clId="{0C73E07E-386A-40F2-9A3D-2829CFA7BCE5}" dt="2021-04-11T08:11:40.735" v="471" actId="1076"/>
        <pc:sldMkLst>
          <pc:docMk/>
          <pc:sldMk cId="1672790738" sldId="281"/>
        </pc:sldMkLst>
        <pc:spChg chg="del">
          <ac:chgData name="Linda Scollins Smith" userId="d6fc3bab-6402-4aaa-81aa-1a76aba14fb4" providerId="ADAL" clId="{0C73E07E-386A-40F2-9A3D-2829CFA7BCE5}" dt="2021-04-11T08:09:09.484" v="438" actId="26606"/>
          <ac:spMkLst>
            <pc:docMk/>
            <pc:sldMk cId="1672790738" sldId="281"/>
            <ac:spMk id="16" creationId="{4CD41F28-E684-456E-9884-0CCC06218D4D}"/>
          </ac:spMkLst>
        </pc:spChg>
        <pc:graphicFrameChg chg="add mod modGraphic">
          <ac:chgData name="Linda Scollins Smith" userId="d6fc3bab-6402-4aaa-81aa-1a76aba14fb4" providerId="ADAL" clId="{0C73E07E-386A-40F2-9A3D-2829CFA7BCE5}" dt="2021-04-11T08:11:31.620" v="470"/>
          <ac:graphicFrameMkLst>
            <pc:docMk/>
            <pc:sldMk cId="1672790738" sldId="281"/>
            <ac:graphicFrameMk id="18" creationId="{A0777D20-C26C-4AA0-86F5-924A0A2C505E}"/>
          </ac:graphicFrameMkLst>
        </pc:graphicFrameChg>
        <pc:picChg chg="mod">
          <ac:chgData name="Linda Scollins Smith" userId="d6fc3bab-6402-4aaa-81aa-1a76aba14fb4" providerId="ADAL" clId="{0C73E07E-386A-40F2-9A3D-2829CFA7BCE5}" dt="2021-04-11T08:11:40.735" v="471" actId="1076"/>
          <ac:picMkLst>
            <pc:docMk/>
            <pc:sldMk cId="1672790738" sldId="281"/>
            <ac:picMk id="2" creationId="{DDF94A70-06AE-4589-B436-382A768BD22D}"/>
          </ac:picMkLst>
        </pc:picChg>
      </pc:sldChg>
      <pc:sldChg chg="addSp delSp modSp add mod">
        <pc:chgData name="Linda Scollins Smith" userId="d6fc3bab-6402-4aaa-81aa-1a76aba14fb4" providerId="ADAL" clId="{0C73E07E-386A-40F2-9A3D-2829CFA7BCE5}" dt="2021-04-11T07:49:46.818" v="65"/>
        <pc:sldMkLst>
          <pc:docMk/>
          <pc:sldMk cId="2115118840" sldId="282"/>
        </pc:sldMkLst>
        <pc:spChg chg="mod">
          <ac:chgData name="Linda Scollins Smith" userId="d6fc3bab-6402-4aaa-81aa-1a76aba14fb4" providerId="ADAL" clId="{0C73E07E-386A-40F2-9A3D-2829CFA7BCE5}" dt="2021-04-11T07:49:10.658" v="51" actId="313"/>
          <ac:spMkLst>
            <pc:docMk/>
            <pc:sldMk cId="2115118840" sldId="282"/>
            <ac:spMk id="6" creationId="{12C7D641-36E4-416E-A55F-24F6FCF3A212}"/>
          </ac:spMkLst>
        </pc:spChg>
        <pc:spChg chg="add mod">
          <ac:chgData name="Linda Scollins Smith" userId="d6fc3bab-6402-4aaa-81aa-1a76aba14fb4" providerId="ADAL" clId="{0C73E07E-386A-40F2-9A3D-2829CFA7BCE5}" dt="2021-04-11T07:49:46.818" v="65"/>
          <ac:spMkLst>
            <pc:docMk/>
            <pc:sldMk cId="2115118840" sldId="282"/>
            <ac:spMk id="8" creationId="{31DD918C-7F35-4B47-9824-07C0222DE213}"/>
          </ac:spMkLst>
        </pc:spChg>
        <pc:picChg chg="add mod">
          <ac:chgData name="Linda Scollins Smith" userId="d6fc3bab-6402-4aaa-81aa-1a76aba14fb4" providerId="ADAL" clId="{0C73E07E-386A-40F2-9A3D-2829CFA7BCE5}" dt="2021-04-11T07:49:46.818" v="65"/>
          <ac:picMkLst>
            <pc:docMk/>
            <pc:sldMk cId="2115118840" sldId="282"/>
            <ac:picMk id="7" creationId="{41484F0F-F1FF-4ECE-8212-5D59B8AC7D1E}"/>
          </ac:picMkLst>
        </pc:picChg>
        <pc:picChg chg="del">
          <ac:chgData name="Linda Scollins Smith" userId="d6fc3bab-6402-4aaa-81aa-1a76aba14fb4" providerId="ADAL" clId="{0C73E07E-386A-40F2-9A3D-2829CFA7BCE5}" dt="2021-04-11T07:49:46.372" v="64" actId="478"/>
          <ac:picMkLst>
            <pc:docMk/>
            <pc:sldMk cId="2115118840" sldId="282"/>
            <ac:picMk id="12" creationId="{50F86C42-6FBD-40EB-A0EF-150DD87F8787}"/>
          </ac:picMkLst>
        </pc:picChg>
      </pc:sldChg>
      <pc:sldChg chg="delSp modSp add mod">
        <pc:chgData name="Linda Scollins Smith" userId="d6fc3bab-6402-4aaa-81aa-1a76aba14fb4" providerId="ADAL" clId="{0C73E07E-386A-40F2-9A3D-2829CFA7BCE5}" dt="2021-04-11T07:53:30.812" v="116" actId="20577"/>
        <pc:sldMkLst>
          <pc:docMk/>
          <pc:sldMk cId="675889715" sldId="283"/>
        </pc:sldMkLst>
        <pc:spChg chg="mod">
          <ac:chgData name="Linda Scollins Smith" userId="d6fc3bab-6402-4aaa-81aa-1a76aba14fb4" providerId="ADAL" clId="{0C73E07E-386A-40F2-9A3D-2829CFA7BCE5}" dt="2021-04-11T07:53:30.812" v="116" actId="20577"/>
          <ac:spMkLst>
            <pc:docMk/>
            <pc:sldMk cId="675889715" sldId="283"/>
            <ac:spMk id="4" creationId="{35F6CE81-175E-4411-BEF5-88816EEA75DD}"/>
          </ac:spMkLst>
        </pc:spChg>
        <pc:spChg chg="del">
          <ac:chgData name="Linda Scollins Smith" userId="d6fc3bab-6402-4aaa-81aa-1a76aba14fb4" providerId="ADAL" clId="{0C73E07E-386A-40F2-9A3D-2829CFA7BCE5}" dt="2021-04-11T07:45:37.439" v="22" actId="478"/>
          <ac:spMkLst>
            <pc:docMk/>
            <pc:sldMk cId="675889715" sldId="283"/>
            <ac:spMk id="6" creationId="{9E1621C9-B8B3-4E3C-A175-BFF35F902F44}"/>
          </ac:spMkLst>
        </pc:spChg>
      </pc:sldChg>
      <pc:sldChg chg="add">
        <pc:chgData name="Linda Scollins Smith" userId="d6fc3bab-6402-4aaa-81aa-1a76aba14fb4" providerId="ADAL" clId="{0C73E07E-386A-40F2-9A3D-2829CFA7BCE5}" dt="2021-04-11T07:43:10.556" v="17"/>
        <pc:sldMkLst>
          <pc:docMk/>
          <pc:sldMk cId="3059023632" sldId="284"/>
        </pc:sldMkLst>
      </pc:sldChg>
      <pc:sldChg chg="addSp delSp modSp add mod">
        <pc:chgData name="Linda Scollins Smith" userId="d6fc3bab-6402-4aaa-81aa-1a76aba14fb4" providerId="ADAL" clId="{0C73E07E-386A-40F2-9A3D-2829CFA7BCE5}" dt="2021-04-11T07:54:17.684" v="124" actId="14100"/>
        <pc:sldMkLst>
          <pc:docMk/>
          <pc:sldMk cId="1589526828" sldId="285"/>
        </pc:sldMkLst>
        <pc:spChg chg="del">
          <ac:chgData name="Linda Scollins Smith" userId="d6fc3bab-6402-4aaa-81aa-1a76aba14fb4" providerId="ADAL" clId="{0C73E07E-386A-40F2-9A3D-2829CFA7BCE5}" dt="2021-04-11T07:53:44.246" v="117" actId="26606"/>
          <ac:spMkLst>
            <pc:docMk/>
            <pc:sldMk cId="1589526828" sldId="285"/>
            <ac:spMk id="6" creationId="{12C7D641-36E4-416E-A55F-24F6FCF3A212}"/>
          </ac:spMkLst>
        </pc:spChg>
        <pc:graphicFrameChg chg="add mod modGraphic">
          <ac:chgData name="Linda Scollins Smith" userId="d6fc3bab-6402-4aaa-81aa-1a76aba14fb4" providerId="ADAL" clId="{0C73E07E-386A-40F2-9A3D-2829CFA7BCE5}" dt="2021-04-11T07:54:17.684" v="124" actId="14100"/>
          <ac:graphicFrameMkLst>
            <pc:docMk/>
            <pc:sldMk cId="1589526828" sldId="285"/>
            <ac:graphicFrameMk id="8" creationId="{FDC08694-049E-4228-BC1B-583A5FD73717}"/>
          </ac:graphicFrameMkLst>
        </pc:graphicFrameChg>
        <pc:picChg chg="del">
          <ac:chgData name="Linda Scollins Smith" userId="d6fc3bab-6402-4aaa-81aa-1a76aba14fb4" providerId="ADAL" clId="{0C73E07E-386A-40F2-9A3D-2829CFA7BCE5}" dt="2021-04-11T07:53:46.034" v="118" actId="478"/>
          <ac:picMkLst>
            <pc:docMk/>
            <pc:sldMk cId="1589526828" sldId="285"/>
            <ac:picMk id="3" creationId="{1E49017A-AE11-4158-BEA7-A2A67E495577}"/>
          </ac:picMkLst>
        </pc:picChg>
      </pc:sldChg>
      <pc:sldChg chg="add">
        <pc:chgData name="Linda Scollins Smith" userId="d6fc3bab-6402-4aaa-81aa-1a76aba14fb4" providerId="ADAL" clId="{0C73E07E-386A-40F2-9A3D-2829CFA7BCE5}" dt="2021-04-11T07:43:10.556" v="17"/>
        <pc:sldMkLst>
          <pc:docMk/>
          <pc:sldMk cId="3612881363" sldId="286"/>
        </pc:sldMkLst>
      </pc:sldChg>
      <pc:sldChg chg="modSp add mod">
        <pc:chgData name="Linda Scollins Smith" userId="d6fc3bab-6402-4aaa-81aa-1a76aba14fb4" providerId="ADAL" clId="{0C73E07E-386A-40F2-9A3D-2829CFA7BCE5}" dt="2021-04-11T07:54:55.535" v="128" actId="1076"/>
        <pc:sldMkLst>
          <pc:docMk/>
          <pc:sldMk cId="1038868346" sldId="287"/>
        </pc:sldMkLst>
        <pc:spChg chg="mod">
          <ac:chgData name="Linda Scollins Smith" userId="d6fc3bab-6402-4aaa-81aa-1a76aba14fb4" providerId="ADAL" clId="{0C73E07E-386A-40F2-9A3D-2829CFA7BCE5}" dt="2021-04-11T07:54:51.025" v="127" actId="255"/>
          <ac:spMkLst>
            <pc:docMk/>
            <pc:sldMk cId="1038868346" sldId="287"/>
            <ac:spMk id="16" creationId="{4CD41F28-E684-456E-9884-0CCC06218D4D}"/>
          </ac:spMkLst>
        </pc:spChg>
        <pc:picChg chg="mod">
          <ac:chgData name="Linda Scollins Smith" userId="d6fc3bab-6402-4aaa-81aa-1a76aba14fb4" providerId="ADAL" clId="{0C73E07E-386A-40F2-9A3D-2829CFA7BCE5}" dt="2021-04-11T07:54:55.535" v="128" actId="1076"/>
          <ac:picMkLst>
            <pc:docMk/>
            <pc:sldMk cId="1038868346" sldId="287"/>
            <ac:picMk id="1028" creationId="{9AA3F66C-A950-4B33-9846-AB8F2FB59EE1}"/>
          </ac:picMkLst>
        </pc:picChg>
      </pc:sldChg>
      <pc:sldChg chg="add">
        <pc:chgData name="Linda Scollins Smith" userId="d6fc3bab-6402-4aaa-81aa-1a76aba14fb4" providerId="ADAL" clId="{0C73E07E-386A-40F2-9A3D-2829CFA7BCE5}" dt="2021-04-11T07:43:10.556" v="17"/>
        <pc:sldMkLst>
          <pc:docMk/>
          <pc:sldMk cId="2747116165" sldId="288"/>
        </pc:sldMkLst>
      </pc:sldChg>
      <pc:sldChg chg="add">
        <pc:chgData name="Linda Scollins Smith" userId="d6fc3bab-6402-4aaa-81aa-1a76aba14fb4" providerId="ADAL" clId="{0C73E07E-386A-40F2-9A3D-2829CFA7BCE5}" dt="2021-04-11T07:43:10.556" v="17"/>
        <pc:sldMkLst>
          <pc:docMk/>
          <pc:sldMk cId="3075229730" sldId="289"/>
        </pc:sldMkLst>
      </pc:sldChg>
      <pc:sldChg chg="addSp delSp modSp add mod">
        <pc:chgData name="Linda Scollins Smith" userId="d6fc3bab-6402-4aaa-81aa-1a76aba14fb4" providerId="ADAL" clId="{0C73E07E-386A-40F2-9A3D-2829CFA7BCE5}" dt="2021-04-11T07:49:40.960" v="63"/>
        <pc:sldMkLst>
          <pc:docMk/>
          <pc:sldMk cId="3360333496" sldId="290"/>
        </pc:sldMkLst>
        <pc:spChg chg="mod">
          <ac:chgData name="Linda Scollins Smith" userId="d6fc3bab-6402-4aaa-81aa-1a76aba14fb4" providerId="ADAL" clId="{0C73E07E-386A-40F2-9A3D-2829CFA7BCE5}" dt="2021-04-11T07:49:11.520" v="52" actId="313"/>
          <ac:spMkLst>
            <pc:docMk/>
            <pc:sldMk cId="3360333496" sldId="290"/>
            <ac:spMk id="6" creationId="{12C7D641-36E4-416E-A55F-24F6FCF3A212}"/>
          </ac:spMkLst>
        </pc:spChg>
        <pc:spChg chg="add mod">
          <ac:chgData name="Linda Scollins Smith" userId="d6fc3bab-6402-4aaa-81aa-1a76aba14fb4" providerId="ADAL" clId="{0C73E07E-386A-40F2-9A3D-2829CFA7BCE5}" dt="2021-04-11T07:49:40.960" v="63"/>
          <ac:spMkLst>
            <pc:docMk/>
            <pc:sldMk cId="3360333496" sldId="290"/>
            <ac:spMk id="8" creationId="{14F12816-4586-482F-83FA-2B56F828F342}"/>
          </ac:spMkLst>
        </pc:spChg>
        <pc:picChg chg="add mod">
          <ac:chgData name="Linda Scollins Smith" userId="d6fc3bab-6402-4aaa-81aa-1a76aba14fb4" providerId="ADAL" clId="{0C73E07E-386A-40F2-9A3D-2829CFA7BCE5}" dt="2021-04-11T07:49:40.960" v="63"/>
          <ac:picMkLst>
            <pc:docMk/>
            <pc:sldMk cId="3360333496" sldId="290"/>
            <ac:picMk id="7" creationId="{A99608DB-A9E2-4D2C-A8E7-50AB85A2FC6F}"/>
          </ac:picMkLst>
        </pc:picChg>
        <pc:picChg chg="del">
          <ac:chgData name="Linda Scollins Smith" userId="d6fc3bab-6402-4aaa-81aa-1a76aba14fb4" providerId="ADAL" clId="{0C73E07E-386A-40F2-9A3D-2829CFA7BCE5}" dt="2021-04-11T07:49:39.449" v="62" actId="478"/>
          <ac:picMkLst>
            <pc:docMk/>
            <pc:sldMk cId="3360333496" sldId="290"/>
            <ac:picMk id="12" creationId="{50F86C42-6FBD-40EB-A0EF-150DD87F8787}"/>
          </ac:picMkLst>
        </pc:picChg>
      </pc:sldChg>
      <pc:sldChg chg="delSp modSp add mod">
        <pc:chgData name="Linda Scollins Smith" userId="d6fc3bab-6402-4aaa-81aa-1a76aba14fb4" providerId="ADAL" clId="{0C73E07E-386A-40F2-9A3D-2829CFA7BCE5}" dt="2021-04-11T07:55:22.206" v="134" actId="20577"/>
        <pc:sldMkLst>
          <pc:docMk/>
          <pc:sldMk cId="2158300454" sldId="291"/>
        </pc:sldMkLst>
        <pc:spChg chg="mod">
          <ac:chgData name="Linda Scollins Smith" userId="d6fc3bab-6402-4aaa-81aa-1a76aba14fb4" providerId="ADAL" clId="{0C73E07E-386A-40F2-9A3D-2829CFA7BCE5}" dt="2021-04-11T07:55:22.206" v="134" actId="20577"/>
          <ac:spMkLst>
            <pc:docMk/>
            <pc:sldMk cId="2158300454" sldId="291"/>
            <ac:spMk id="4" creationId="{35F6CE81-175E-4411-BEF5-88816EEA75DD}"/>
          </ac:spMkLst>
        </pc:spChg>
        <pc:spChg chg="del">
          <ac:chgData name="Linda Scollins Smith" userId="d6fc3bab-6402-4aaa-81aa-1a76aba14fb4" providerId="ADAL" clId="{0C73E07E-386A-40F2-9A3D-2829CFA7BCE5}" dt="2021-04-11T07:45:42.264" v="23" actId="478"/>
          <ac:spMkLst>
            <pc:docMk/>
            <pc:sldMk cId="2158300454" sldId="291"/>
            <ac:spMk id="6" creationId="{9E1621C9-B8B3-4E3C-A175-BFF35F902F44}"/>
          </ac:spMkLst>
        </pc:spChg>
      </pc:sldChg>
      <pc:sldChg chg="add">
        <pc:chgData name="Linda Scollins Smith" userId="d6fc3bab-6402-4aaa-81aa-1a76aba14fb4" providerId="ADAL" clId="{0C73E07E-386A-40F2-9A3D-2829CFA7BCE5}" dt="2021-04-11T07:43:43.604" v="18"/>
        <pc:sldMkLst>
          <pc:docMk/>
          <pc:sldMk cId="537847344" sldId="292"/>
        </pc:sldMkLst>
      </pc:sldChg>
      <pc:sldChg chg="addSp delSp modSp add mod">
        <pc:chgData name="Linda Scollins Smith" userId="d6fc3bab-6402-4aaa-81aa-1a76aba14fb4" providerId="ADAL" clId="{0C73E07E-386A-40F2-9A3D-2829CFA7BCE5}" dt="2021-04-11T07:56:30.041" v="171" actId="20577"/>
        <pc:sldMkLst>
          <pc:docMk/>
          <pc:sldMk cId="3743871500" sldId="293"/>
        </pc:sldMkLst>
        <pc:spChg chg="add del">
          <ac:chgData name="Linda Scollins Smith" userId="d6fc3bab-6402-4aaa-81aa-1a76aba14fb4" providerId="ADAL" clId="{0C73E07E-386A-40F2-9A3D-2829CFA7BCE5}" dt="2021-04-11T07:55:36.963" v="137" actId="26606"/>
          <ac:spMkLst>
            <pc:docMk/>
            <pc:sldMk cId="3743871500" sldId="293"/>
            <ac:spMk id="6" creationId="{12C7D641-36E4-416E-A55F-24F6FCF3A212}"/>
          </ac:spMkLst>
        </pc:spChg>
        <pc:graphicFrameChg chg="add del">
          <ac:chgData name="Linda Scollins Smith" userId="d6fc3bab-6402-4aaa-81aa-1a76aba14fb4" providerId="ADAL" clId="{0C73E07E-386A-40F2-9A3D-2829CFA7BCE5}" dt="2021-04-11T07:55:36.916" v="136" actId="26606"/>
          <ac:graphicFrameMkLst>
            <pc:docMk/>
            <pc:sldMk cId="3743871500" sldId="293"/>
            <ac:graphicFrameMk id="8" creationId="{2CF97C46-C150-4D72-BE9F-028FC96DF1A3}"/>
          </ac:graphicFrameMkLst>
        </pc:graphicFrameChg>
        <pc:graphicFrameChg chg="add mod">
          <ac:chgData name="Linda Scollins Smith" userId="d6fc3bab-6402-4aaa-81aa-1a76aba14fb4" providerId="ADAL" clId="{0C73E07E-386A-40F2-9A3D-2829CFA7BCE5}" dt="2021-04-11T07:56:30.041" v="171" actId="20577"/>
          <ac:graphicFrameMkLst>
            <pc:docMk/>
            <pc:sldMk cId="3743871500" sldId="293"/>
            <ac:graphicFrameMk id="10" creationId="{9B8743D8-6128-4DE7-B9C0-12568E24E99C}"/>
          </ac:graphicFrameMkLst>
        </pc:graphicFrameChg>
        <pc:picChg chg="del">
          <ac:chgData name="Linda Scollins Smith" userId="d6fc3bab-6402-4aaa-81aa-1a76aba14fb4" providerId="ADAL" clId="{0C73E07E-386A-40F2-9A3D-2829CFA7BCE5}" dt="2021-04-11T07:55:38.733" v="138" actId="478"/>
          <ac:picMkLst>
            <pc:docMk/>
            <pc:sldMk cId="3743871500" sldId="293"/>
            <ac:picMk id="3" creationId="{1E49017A-AE11-4158-BEA7-A2A67E495577}"/>
          </ac:picMkLst>
        </pc:picChg>
      </pc:sldChg>
      <pc:sldChg chg="modSp add mod">
        <pc:chgData name="Linda Scollins Smith" userId="d6fc3bab-6402-4aaa-81aa-1a76aba14fb4" providerId="ADAL" clId="{0C73E07E-386A-40F2-9A3D-2829CFA7BCE5}" dt="2021-04-11T07:57:08.238" v="174" actId="14100"/>
        <pc:sldMkLst>
          <pc:docMk/>
          <pc:sldMk cId="273384229" sldId="294"/>
        </pc:sldMkLst>
        <pc:spChg chg="mod">
          <ac:chgData name="Linda Scollins Smith" userId="d6fc3bab-6402-4aaa-81aa-1a76aba14fb4" providerId="ADAL" clId="{0C73E07E-386A-40F2-9A3D-2829CFA7BCE5}" dt="2021-04-11T07:57:08.238" v="174" actId="14100"/>
          <ac:spMkLst>
            <pc:docMk/>
            <pc:sldMk cId="273384229" sldId="294"/>
            <ac:spMk id="16" creationId="{89145BF4-6DF3-419E-944E-F4FF9A65AB71}"/>
          </ac:spMkLst>
        </pc:spChg>
        <pc:picChg chg="mod">
          <ac:chgData name="Linda Scollins Smith" userId="d6fc3bab-6402-4aaa-81aa-1a76aba14fb4" providerId="ADAL" clId="{0C73E07E-386A-40F2-9A3D-2829CFA7BCE5}" dt="2021-04-11T07:57:03.031" v="173" actId="1076"/>
          <ac:picMkLst>
            <pc:docMk/>
            <pc:sldMk cId="273384229" sldId="294"/>
            <ac:picMk id="7" creationId="{6D751C50-11DA-4DA8-8263-807689284B6B}"/>
          </ac:picMkLst>
        </pc:picChg>
        <pc:picChg chg="mod">
          <ac:chgData name="Linda Scollins Smith" userId="d6fc3bab-6402-4aaa-81aa-1a76aba14fb4" providerId="ADAL" clId="{0C73E07E-386A-40F2-9A3D-2829CFA7BCE5}" dt="2021-04-11T07:56:58.111" v="172" actId="1076"/>
          <ac:picMkLst>
            <pc:docMk/>
            <pc:sldMk cId="273384229" sldId="294"/>
            <ac:picMk id="25" creationId="{13F45C78-E602-480C-A8EA-C82D22E5FFBB}"/>
          </ac:picMkLst>
        </pc:picChg>
      </pc:sldChg>
      <pc:sldChg chg="add">
        <pc:chgData name="Linda Scollins Smith" userId="d6fc3bab-6402-4aaa-81aa-1a76aba14fb4" providerId="ADAL" clId="{0C73E07E-386A-40F2-9A3D-2829CFA7BCE5}" dt="2021-04-11T07:43:43.604" v="18"/>
        <pc:sldMkLst>
          <pc:docMk/>
          <pc:sldMk cId="351687347" sldId="295"/>
        </pc:sldMkLst>
      </pc:sldChg>
      <pc:sldChg chg="addSp delSp modSp add mod">
        <pc:chgData name="Linda Scollins Smith" userId="d6fc3bab-6402-4aaa-81aa-1a76aba14fb4" providerId="ADAL" clId="{0C73E07E-386A-40F2-9A3D-2829CFA7BCE5}" dt="2021-04-11T07:58:23.159" v="187" actId="1076"/>
        <pc:sldMkLst>
          <pc:docMk/>
          <pc:sldMk cId="3117977261" sldId="296"/>
        </pc:sldMkLst>
        <pc:spChg chg="del">
          <ac:chgData name="Linda Scollins Smith" userId="d6fc3bab-6402-4aaa-81aa-1a76aba14fb4" providerId="ADAL" clId="{0C73E07E-386A-40F2-9A3D-2829CFA7BCE5}" dt="2021-04-11T07:57:28.480" v="175" actId="26606"/>
          <ac:spMkLst>
            <pc:docMk/>
            <pc:sldMk cId="3117977261" sldId="296"/>
            <ac:spMk id="16" creationId="{4CD41F28-E684-456E-9884-0CCC06218D4D}"/>
          </ac:spMkLst>
        </pc:spChg>
        <pc:graphicFrameChg chg="add mod modGraphic">
          <ac:chgData name="Linda Scollins Smith" userId="d6fc3bab-6402-4aaa-81aa-1a76aba14fb4" providerId="ADAL" clId="{0C73E07E-386A-40F2-9A3D-2829CFA7BCE5}" dt="2021-04-11T07:58:09.717" v="183" actId="1076"/>
          <ac:graphicFrameMkLst>
            <pc:docMk/>
            <pc:sldMk cId="3117977261" sldId="296"/>
            <ac:graphicFrameMk id="18" creationId="{D5508C1D-21E5-4F9A-9CF9-3038C66B46AF}"/>
          </ac:graphicFrameMkLst>
        </pc:graphicFrameChg>
        <pc:picChg chg="add mod">
          <ac:chgData name="Linda Scollins Smith" userId="d6fc3bab-6402-4aaa-81aa-1a76aba14fb4" providerId="ADAL" clId="{0C73E07E-386A-40F2-9A3D-2829CFA7BCE5}" dt="2021-04-11T07:58:23.159" v="187" actId="1076"/>
          <ac:picMkLst>
            <pc:docMk/>
            <pc:sldMk cId="3117977261" sldId="296"/>
            <ac:picMk id="7" creationId="{C5550317-A5BD-448E-BA6F-3974F2A90429}"/>
          </ac:picMkLst>
        </pc:picChg>
        <pc:picChg chg="del mod">
          <ac:chgData name="Linda Scollins Smith" userId="d6fc3bab-6402-4aaa-81aa-1a76aba14fb4" providerId="ADAL" clId="{0C73E07E-386A-40F2-9A3D-2829CFA7BCE5}" dt="2021-04-11T07:57:53.097" v="180" actId="21"/>
          <ac:picMkLst>
            <pc:docMk/>
            <pc:sldMk cId="3117977261" sldId="296"/>
            <ac:picMk id="12" creationId="{8AB786D1-64CE-45B6-B425-BE4EEBD217C9}"/>
          </ac:picMkLst>
        </pc:picChg>
      </pc:sldChg>
      <pc:sldChg chg="add">
        <pc:chgData name="Linda Scollins Smith" userId="d6fc3bab-6402-4aaa-81aa-1a76aba14fb4" providerId="ADAL" clId="{0C73E07E-386A-40F2-9A3D-2829CFA7BCE5}" dt="2021-04-11T07:43:43.604" v="18"/>
        <pc:sldMkLst>
          <pc:docMk/>
          <pc:sldMk cId="797548038" sldId="297"/>
        </pc:sldMkLst>
      </pc:sldChg>
      <pc:sldChg chg="addSp delSp modSp add mod">
        <pc:chgData name="Linda Scollins Smith" userId="d6fc3bab-6402-4aaa-81aa-1a76aba14fb4" providerId="ADAL" clId="{0C73E07E-386A-40F2-9A3D-2829CFA7BCE5}" dt="2021-04-11T07:49:31.772" v="61"/>
        <pc:sldMkLst>
          <pc:docMk/>
          <pc:sldMk cId="1515912807" sldId="298"/>
        </pc:sldMkLst>
        <pc:spChg chg="mod">
          <ac:chgData name="Linda Scollins Smith" userId="d6fc3bab-6402-4aaa-81aa-1a76aba14fb4" providerId="ADAL" clId="{0C73E07E-386A-40F2-9A3D-2829CFA7BCE5}" dt="2021-04-11T07:49:12.190" v="53" actId="313"/>
          <ac:spMkLst>
            <pc:docMk/>
            <pc:sldMk cId="1515912807" sldId="298"/>
            <ac:spMk id="6" creationId="{12C7D641-36E4-416E-A55F-24F6FCF3A212}"/>
          </ac:spMkLst>
        </pc:spChg>
        <pc:spChg chg="add mod">
          <ac:chgData name="Linda Scollins Smith" userId="d6fc3bab-6402-4aaa-81aa-1a76aba14fb4" providerId="ADAL" clId="{0C73E07E-386A-40F2-9A3D-2829CFA7BCE5}" dt="2021-04-11T07:49:31.772" v="61"/>
          <ac:spMkLst>
            <pc:docMk/>
            <pc:sldMk cId="1515912807" sldId="298"/>
            <ac:spMk id="8" creationId="{1CEA7262-3C19-4B1C-BAA1-9AE25C2ACB50}"/>
          </ac:spMkLst>
        </pc:spChg>
        <pc:picChg chg="add mod">
          <ac:chgData name="Linda Scollins Smith" userId="d6fc3bab-6402-4aaa-81aa-1a76aba14fb4" providerId="ADAL" clId="{0C73E07E-386A-40F2-9A3D-2829CFA7BCE5}" dt="2021-04-11T07:49:31.772" v="61"/>
          <ac:picMkLst>
            <pc:docMk/>
            <pc:sldMk cId="1515912807" sldId="298"/>
            <ac:picMk id="7" creationId="{88974C14-8BC0-4D51-A873-A45DC153A3A5}"/>
          </ac:picMkLst>
        </pc:picChg>
        <pc:picChg chg="del">
          <ac:chgData name="Linda Scollins Smith" userId="d6fc3bab-6402-4aaa-81aa-1a76aba14fb4" providerId="ADAL" clId="{0C73E07E-386A-40F2-9A3D-2829CFA7BCE5}" dt="2021-04-11T07:49:31.381" v="60" actId="478"/>
          <ac:picMkLst>
            <pc:docMk/>
            <pc:sldMk cId="1515912807" sldId="298"/>
            <ac:picMk id="12" creationId="{50F86C42-6FBD-40EB-A0EF-150DD87F8787}"/>
          </ac:picMkLst>
        </pc:picChg>
      </pc:sldChg>
      <pc:sldChg chg="addSp delSp modSp add mod setBg">
        <pc:chgData name="Linda Scollins Smith" userId="d6fc3bab-6402-4aaa-81aa-1a76aba14fb4" providerId="ADAL" clId="{0C73E07E-386A-40F2-9A3D-2829CFA7BCE5}" dt="2021-04-11T07:59:45.469" v="196" actId="1076"/>
        <pc:sldMkLst>
          <pc:docMk/>
          <pc:sldMk cId="2044185604" sldId="299"/>
        </pc:sldMkLst>
        <pc:spChg chg="mod">
          <ac:chgData name="Linda Scollins Smith" userId="d6fc3bab-6402-4aaa-81aa-1a76aba14fb4" providerId="ADAL" clId="{0C73E07E-386A-40F2-9A3D-2829CFA7BCE5}" dt="2021-04-11T07:59:32.590" v="195" actId="14100"/>
          <ac:spMkLst>
            <pc:docMk/>
            <pc:sldMk cId="2044185604" sldId="299"/>
            <ac:spMk id="4" creationId="{35F6CE81-175E-4411-BEF5-88816EEA75DD}"/>
          </ac:spMkLst>
        </pc:spChg>
        <pc:spChg chg="mod">
          <ac:chgData name="Linda Scollins Smith" userId="d6fc3bab-6402-4aaa-81aa-1a76aba14fb4" providerId="ADAL" clId="{0C73E07E-386A-40F2-9A3D-2829CFA7BCE5}" dt="2021-04-11T07:59:03.372" v="192" actId="26606"/>
          <ac:spMkLst>
            <pc:docMk/>
            <pc:sldMk cId="2044185604" sldId="299"/>
            <ac:spMk id="5" creationId="{14102432-1E0C-4587-9251-1BF2C7D4EE0A}"/>
          </ac:spMkLst>
        </pc:spChg>
        <pc:spChg chg="del">
          <ac:chgData name="Linda Scollins Smith" userId="d6fc3bab-6402-4aaa-81aa-1a76aba14fb4" providerId="ADAL" clId="{0C73E07E-386A-40F2-9A3D-2829CFA7BCE5}" dt="2021-04-11T07:45:46.025" v="24" actId="478"/>
          <ac:spMkLst>
            <pc:docMk/>
            <pc:sldMk cId="2044185604" sldId="299"/>
            <ac:spMk id="6" creationId="{9E1621C9-B8B3-4E3C-A175-BFF35F902F44}"/>
          </ac:spMkLst>
        </pc:spChg>
        <pc:spChg chg="add">
          <ac:chgData name="Linda Scollins Smith" userId="d6fc3bab-6402-4aaa-81aa-1a76aba14fb4" providerId="ADAL" clId="{0C73E07E-386A-40F2-9A3D-2829CFA7BCE5}" dt="2021-04-11T07:59:03.372" v="192" actId="26606"/>
          <ac:spMkLst>
            <pc:docMk/>
            <pc:sldMk cId="2044185604" sldId="299"/>
            <ac:spMk id="14" creationId="{87CC2527-562A-4F69-B487-4371E5B243E7}"/>
          </ac:spMkLst>
        </pc:spChg>
        <pc:picChg chg="mod ord">
          <ac:chgData name="Linda Scollins Smith" userId="d6fc3bab-6402-4aaa-81aa-1a76aba14fb4" providerId="ADAL" clId="{0C73E07E-386A-40F2-9A3D-2829CFA7BCE5}" dt="2021-04-11T07:59:45.469" v="196" actId="1076"/>
          <ac:picMkLst>
            <pc:docMk/>
            <pc:sldMk cId="2044185604" sldId="299"/>
            <ac:picMk id="9" creationId="{05F87E5E-2001-4E9B-8310-4BA881423916}"/>
          </ac:picMkLst>
        </pc:picChg>
        <pc:cxnChg chg="add">
          <ac:chgData name="Linda Scollins Smith" userId="d6fc3bab-6402-4aaa-81aa-1a76aba14fb4" providerId="ADAL" clId="{0C73E07E-386A-40F2-9A3D-2829CFA7BCE5}" dt="2021-04-11T07:59:03.372" v="192" actId="26606"/>
          <ac:cxnSpMkLst>
            <pc:docMk/>
            <pc:sldMk cId="2044185604" sldId="299"/>
            <ac:cxnSpMk id="16" creationId="{BCDAEC91-5BCE-4B55-9CC0-43EF94CB734B}"/>
          </ac:cxnSpMkLst>
        </pc:cxnChg>
      </pc:sldChg>
      <pc:sldChg chg="modSp add mod">
        <pc:chgData name="Linda Scollins Smith" userId="d6fc3bab-6402-4aaa-81aa-1a76aba14fb4" providerId="ADAL" clId="{0C73E07E-386A-40F2-9A3D-2829CFA7BCE5}" dt="2021-04-11T07:46:25.455" v="27" actId="313"/>
        <pc:sldMkLst>
          <pc:docMk/>
          <pc:sldMk cId="2511258669" sldId="300"/>
        </pc:sldMkLst>
        <pc:spChg chg="mod">
          <ac:chgData name="Linda Scollins Smith" userId="d6fc3bab-6402-4aaa-81aa-1a76aba14fb4" providerId="ADAL" clId="{0C73E07E-386A-40F2-9A3D-2829CFA7BCE5}" dt="2021-04-11T07:46:25.455" v="27" actId="313"/>
          <ac:spMkLst>
            <pc:docMk/>
            <pc:sldMk cId="2511258669" sldId="300"/>
            <ac:spMk id="6" creationId="{12C7D641-36E4-416E-A55F-24F6FCF3A212}"/>
          </ac:spMkLst>
        </pc:spChg>
      </pc:sldChg>
      <pc:sldChg chg="addSp delSp modSp add mod">
        <pc:chgData name="Linda Scollins Smith" userId="d6fc3bab-6402-4aaa-81aa-1a76aba14fb4" providerId="ADAL" clId="{0C73E07E-386A-40F2-9A3D-2829CFA7BCE5}" dt="2021-04-11T08:01:05.434" v="214" actId="1076"/>
        <pc:sldMkLst>
          <pc:docMk/>
          <pc:sldMk cId="1568622242" sldId="301"/>
        </pc:sldMkLst>
        <pc:spChg chg="del">
          <ac:chgData name="Linda Scollins Smith" userId="d6fc3bab-6402-4aaa-81aa-1a76aba14fb4" providerId="ADAL" clId="{0C73E07E-386A-40F2-9A3D-2829CFA7BCE5}" dt="2021-04-11T08:00:09.359" v="198" actId="26606"/>
          <ac:spMkLst>
            <pc:docMk/>
            <pc:sldMk cId="1568622242" sldId="301"/>
            <ac:spMk id="6" creationId="{12C7D641-36E4-416E-A55F-24F6FCF3A212}"/>
          </ac:spMkLst>
        </pc:spChg>
        <pc:graphicFrameChg chg="add mod modGraphic">
          <ac:chgData name="Linda Scollins Smith" userId="d6fc3bab-6402-4aaa-81aa-1a76aba14fb4" providerId="ADAL" clId="{0C73E07E-386A-40F2-9A3D-2829CFA7BCE5}" dt="2021-04-11T08:01:05.434" v="214" actId="1076"/>
          <ac:graphicFrameMkLst>
            <pc:docMk/>
            <pc:sldMk cId="1568622242" sldId="301"/>
            <ac:graphicFrameMk id="9" creationId="{14147436-E5C7-48E8-B619-7BF613FC04EF}"/>
          </ac:graphicFrameMkLst>
        </pc:graphicFrameChg>
        <pc:picChg chg="del">
          <ac:chgData name="Linda Scollins Smith" userId="d6fc3bab-6402-4aaa-81aa-1a76aba14fb4" providerId="ADAL" clId="{0C73E07E-386A-40F2-9A3D-2829CFA7BCE5}" dt="2021-04-11T07:46:37.296" v="28" actId="478"/>
          <ac:picMkLst>
            <pc:docMk/>
            <pc:sldMk cId="1568622242" sldId="301"/>
            <ac:picMk id="3" creationId="{1E49017A-AE11-4158-BEA7-A2A67E495577}"/>
          </ac:picMkLst>
        </pc:picChg>
        <pc:picChg chg="add del mod">
          <ac:chgData name="Linda Scollins Smith" userId="d6fc3bab-6402-4aaa-81aa-1a76aba14fb4" providerId="ADAL" clId="{0C73E07E-386A-40F2-9A3D-2829CFA7BCE5}" dt="2021-04-11T08:00:12.282" v="199" actId="478"/>
          <ac:picMkLst>
            <pc:docMk/>
            <pc:sldMk cId="1568622242" sldId="301"/>
            <ac:picMk id="7" creationId="{5517B4F3-3DA4-4717-B297-3D02B259ABCE}"/>
          </ac:picMkLst>
        </pc:picChg>
      </pc:sldChg>
      <pc:sldChg chg="add">
        <pc:chgData name="Linda Scollins Smith" userId="d6fc3bab-6402-4aaa-81aa-1a76aba14fb4" providerId="ADAL" clId="{0C73E07E-386A-40F2-9A3D-2829CFA7BCE5}" dt="2021-04-11T07:44:10.717" v="19"/>
        <pc:sldMkLst>
          <pc:docMk/>
          <pc:sldMk cId="1741986115" sldId="302"/>
        </pc:sldMkLst>
      </pc:sldChg>
      <pc:sldChg chg="add">
        <pc:chgData name="Linda Scollins Smith" userId="d6fc3bab-6402-4aaa-81aa-1a76aba14fb4" providerId="ADAL" clId="{0C73E07E-386A-40F2-9A3D-2829CFA7BCE5}" dt="2021-04-11T07:44:10.717" v="19"/>
        <pc:sldMkLst>
          <pc:docMk/>
          <pc:sldMk cId="1957280307" sldId="303"/>
        </pc:sldMkLst>
      </pc:sldChg>
      <pc:sldChg chg="add">
        <pc:chgData name="Linda Scollins Smith" userId="d6fc3bab-6402-4aaa-81aa-1a76aba14fb4" providerId="ADAL" clId="{0C73E07E-386A-40F2-9A3D-2829CFA7BCE5}" dt="2021-04-11T07:44:10.717" v="19"/>
        <pc:sldMkLst>
          <pc:docMk/>
          <pc:sldMk cId="2138967679" sldId="304"/>
        </pc:sldMkLst>
      </pc:sldChg>
      <pc:sldChg chg="add">
        <pc:chgData name="Linda Scollins Smith" userId="d6fc3bab-6402-4aaa-81aa-1a76aba14fb4" providerId="ADAL" clId="{0C73E07E-386A-40F2-9A3D-2829CFA7BCE5}" dt="2021-04-11T07:44:10.717" v="19"/>
        <pc:sldMkLst>
          <pc:docMk/>
          <pc:sldMk cId="1406219107" sldId="305"/>
        </pc:sldMkLst>
      </pc:sldChg>
      <pc:sldChg chg="addSp delSp modSp add mod">
        <pc:chgData name="Linda Scollins Smith" userId="d6fc3bab-6402-4aaa-81aa-1a76aba14fb4" providerId="ADAL" clId="{0C73E07E-386A-40F2-9A3D-2829CFA7BCE5}" dt="2021-04-11T07:49:24.150" v="59"/>
        <pc:sldMkLst>
          <pc:docMk/>
          <pc:sldMk cId="3550745603" sldId="306"/>
        </pc:sldMkLst>
        <pc:spChg chg="mod">
          <ac:chgData name="Linda Scollins Smith" userId="d6fc3bab-6402-4aaa-81aa-1a76aba14fb4" providerId="ADAL" clId="{0C73E07E-386A-40F2-9A3D-2829CFA7BCE5}" dt="2021-04-11T07:49:12.818" v="54" actId="313"/>
          <ac:spMkLst>
            <pc:docMk/>
            <pc:sldMk cId="3550745603" sldId="306"/>
            <ac:spMk id="6" creationId="{12C7D641-36E4-416E-A55F-24F6FCF3A212}"/>
          </ac:spMkLst>
        </pc:spChg>
        <pc:spChg chg="add mod">
          <ac:chgData name="Linda Scollins Smith" userId="d6fc3bab-6402-4aaa-81aa-1a76aba14fb4" providerId="ADAL" clId="{0C73E07E-386A-40F2-9A3D-2829CFA7BCE5}" dt="2021-04-11T07:49:24.150" v="59"/>
          <ac:spMkLst>
            <pc:docMk/>
            <pc:sldMk cId="3550745603" sldId="306"/>
            <ac:spMk id="8" creationId="{6892B86B-5931-4206-BC6A-A69D243A76C6}"/>
          </ac:spMkLst>
        </pc:spChg>
        <pc:picChg chg="add mod">
          <ac:chgData name="Linda Scollins Smith" userId="d6fc3bab-6402-4aaa-81aa-1a76aba14fb4" providerId="ADAL" clId="{0C73E07E-386A-40F2-9A3D-2829CFA7BCE5}" dt="2021-04-11T07:49:24.150" v="59"/>
          <ac:picMkLst>
            <pc:docMk/>
            <pc:sldMk cId="3550745603" sldId="306"/>
            <ac:picMk id="7" creationId="{B819BC82-383E-499C-9BC2-F8FFC8959F13}"/>
          </ac:picMkLst>
        </pc:picChg>
        <pc:picChg chg="del">
          <ac:chgData name="Linda Scollins Smith" userId="d6fc3bab-6402-4aaa-81aa-1a76aba14fb4" providerId="ADAL" clId="{0C73E07E-386A-40F2-9A3D-2829CFA7BCE5}" dt="2021-04-11T07:49:23.735" v="58" actId="478"/>
          <ac:picMkLst>
            <pc:docMk/>
            <pc:sldMk cId="3550745603" sldId="306"/>
            <ac:picMk id="12" creationId="{50F86C42-6FBD-40EB-A0EF-150DD87F8787}"/>
          </ac:picMkLst>
        </pc:picChg>
      </pc:sldChg>
      <pc:sldChg chg="addSp delSp modSp add mod setBg addAnim">
        <pc:chgData name="Linda Scollins Smith" userId="d6fc3bab-6402-4aaa-81aa-1a76aba14fb4" providerId="ADAL" clId="{0C73E07E-386A-40F2-9A3D-2829CFA7BCE5}" dt="2021-04-11T08:01:59.671" v="230" actId="207"/>
        <pc:sldMkLst>
          <pc:docMk/>
          <pc:sldMk cId="1812228822" sldId="307"/>
        </pc:sldMkLst>
        <pc:spChg chg="del">
          <ac:chgData name="Linda Scollins Smith" userId="d6fc3bab-6402-4aaa-81aa-1a76aba14fb4" providerId="ADAL" clId="{0C73E07E-386A-40F2-9A3D-2829CFA7BCE5}" dt="2021-04-11T07:45:49.477" v="25" actId="478"/>
          <ac:spMkLst>
            <pc:docMk/>
            <pc:sldMk cId="1812228822" sldId="307"/>
            <ac:spMk id="2" creationId="{9E1621C9-B8B3-4E3C-A175-BFF35F902F44}"/>
          </ac:spMkLst>
        </pc:spChg>
        <pc:spChg chg="mod">
          <ac:chgData name="Linda Scollins Smith" userId="d6fc3bab-6402-4aaa-81aa-1a76aba14fb4" providerId="ADAL" clId="{0C73E07E-386A-40F2-9A3D-2829CFA7BCE5}" dt="2021-04-11T08:01:59.671" v="230" actId="207"/>
          <ac:spMkLst>
            <pc:docMk/>
            <pc:sldMk cId="1812228822" sldId="307"/>
            <ac:spMk id="4" creationId="{35F6CE81-175E-4411-BEF5-88816EEA75DD}"/>
          </ac:spMkLst>
        </pc:spChg>
        <pc:spChg chg="mod">
          <ac:chgData name="Linda Scollins Smith" userId="d6fc3bab-6402-4aaa-81aa-1a76aba14fb4" providerId="ADAL" clId="{0C73E07E-386A-40F2-9A3D-2829CFA7BCE5}" dt="2021-04-11T08:01:47.989" v="225" actId="26606"/>
          <ac:spMkLst>
            <pc:docMk/>
            <pc:sldMk cId="1812228822" sldId="307"/>
            <ac:spMk id="5" creationId="{14102432-1E0C-4587-9251-1BF2C7D4EE0A}"/>
          </ac:spMkLst>
        </pc:spChg>
        <pc:spChg chg="add">
          <ac:chgData name="Linda Scollins Smith" userId="d6fc3bab-6402-4aaa-81aa-1a76aba14fb4" providerId="ADAL" clId="{0C73E07E-386A-40F2-9A3D-2829CFA7BCE5}" dt="2021-04-11T08:01:47.989" v="225" actId="26606"/>
          <ac:spMkLst>
            <pc:docMk/>
            <pc:sldMk cId="1812228822" sldId="307"/>
            <ac:spMk id="71" creationId="{87CC2527-562A-4F69-B487-4371E5B243E7}"/>
          </ac:spMkLst>
        </pc:spChg>
        <pc:picChg chg="mod ord">
          <ac:chgData name="Linda Scollins Smith" userId="d6fc3bab-6402-4aaa-81aa-1a76aba14fb4" providerId="ADAL" clId="{0C73E07E-386A-40F2-9A3D-2829CFA7BCE5}" dt="2021-04-11T08:01:47.989" v="225" actId="26606"/>
          <ac:picMkLst>
            <pc:docMk/>
            <pc:sldMk cId="1812228822" sldId="307"/>
            <ac:picMk id="1026" creationId="{38B38DF3-B629-4057-A75D-3C4A12BFBA78}"/>
          </ac:picMkLst>
        </pc:picChg>
        <pc:cxnChg chg="add">
          <ac:chgData name="Linda Scollins Smith" userId="d6fc3bab-6402-4aaa-81aa-1a76aba14fb4" providerId="ADAL" clId="{0C73E07E-386A-40F2-9A3D-2829CFA7BCE5}" dt="2021-04-11T08:01:47.989" v="225" actId="26606"/>
          <ac:cxnSpMkLst>
            <pc:docMk/>
            <pc:sldMk cId="1812228822" sldId="307"/>
            <ac:cxnSpMk id="73" creationId="{BCDAEC91-5BCE-4B55-9CC0-43EF94CB734B}"/>
          </ac:cxnSpMkLst>
        </pc:cxnChg>
      </pc:sldChg>
      <pc:sldChg chg="add">
        <pc:chgData name="Linda Scollins Smith" userId="d6fc3bab-6402-4aaa-81aa-1a76aba14fb4" providerId="ADAL" clId="{0C73E07E-386A-40F2-9A3D-2829CFA7BCE5}" dt="2021-04-11T07:44:36.220" v="20"/>
        <pc:sldMkLst>
          <pc:docMk/>
          <pc:sldMk cId="3922544475" sldId="308"/>
        </pc:sldMkLst>
      </pc:sldChg>
      <pc:sldChg chg="addSp delSp modSp add mod">
        <pc:chgData name="Linda Scollins Smith" userId="d6fc3bab-6402-4aaa-81aa-1a76aba14fb4" providerId="ADAL" clId="{0C73E07E-386A-40F2-9A3D-2829CFA7BCE5}" dt="2021-04-11T08:04:00.203" v="261" actId="26606"/>
        <pc:sldMkLst>
          <pc:docMk/>
          <pc:sldMk cId="1842876020" sldId="309"/>
        </pc:sldMkLst>
        <pc:spChg chg="del mod">
          <ac:chgData name="Linda Scollins Smith" userId="d6fc3bab-6402-4aaa-81aa-1a76aba14fb4" providerId="ADAL" clId="{0C73E07E-386A-40F2-9A3D-2829CFA7BCE5}" dt="2021-04-11T08:02:36.972" v="247" actId="26606"/>
          <ac:spMkLst>
            <pc:docMk/>
            <pc:sldMk cId="1842876020" sldId="309"/>
            <ac:spMk id="6" creationId="{12C7D641-36E4-416E-A55F-24F6FCF3A212}"/>
          </ac:spMkLst>
        </pc:spChg>
        <pc:graphicFrameChg chg="add mod modGraphic">
          <ac:chgData name="Linda Scollins Smith" userId="d6fc3bab-6402-4aaa-81aa-1a76aba14fb4" providerId="ADAL" clId="{0C73E07E-386A-40F2-9A3D-2829CFA7BCE5}" dt="2021-04-11T08:04:00.203" v="261" actId="26606"/>
          <ac:graphicFrameMkLst>
            <pc:docMk/>
            <pc:sldMk cId="1842876020" sldId="309"/>
            <ac:graphicFrameMk id="8" creationId="{0853B60B-3661-4746-A112-8938FC757C96}"/>
          </ac:graphicFrameMkLst>
        </pc:graphicFrameChg>
        <pc:picChg chg="del">
          <ac:chgData name="Linda Scollins Smith" userId="d6fc3bab-6402-4aaa-81aa-1a76aba14fb4" providerId="ADAL" clId="{0C73E07E-386A-40F2-9A3D-2829CFA7BCE5}" dt="2021-04-11T08:02:38.086" v="248" actId="478"/>
          <ac:picMkLst>
            <pc:docMk/>
            <pc:sldMk cId="1842876020" sldId="309"/>
            <ac:picMk id="3" creationId="{1E49017A-AE11-4158-BEA7-A2A67E495577}"/>
          </ac:picMkLst>
        </pc:picChg>
      </pc:sldChg>
      <pc:sldChg chg="modSp add mod">
        <pc:chgData name="Linda Scollins Smith" userId="d6fc3bab-6402-4aaa-81aa-1a76aba14fb4" providerId="ADAL" clId="{0C73E07E-386A-40F2-9A3D-2829CFA7BCE5}" dt="2021-04-11T08:04:19.516" v="263" actId="113"/>
        <pc:sldMkLst>
          <pc:docMk/>
          <pc:sldMk cId="1132774774" sldId="310"/>
        </pc:sldMkLst>
        <pc:spChg chg="mod">
          <ac:chgData name="Linda Scollins Smith" userId="d6fc3bab-6402-4aaa-81aa-1a76aba14fb4" providerId="ADAL" clId="{0C73E07E-386A-40F2-9A3D-2829CFA7BCE5}" dt="2021-04-11T08:04:19.516" v="263" actId="113"/>
          <ac:spMkLst>
            <pc:docMk/>
            <pc:sldMk cId="1132774774" sldId="310"/>
            <ac:spMk id="16" creationId="{89145BF4-6DF3-419E-944E-F4FF9A65AB71}"/>
          </ac:spMkLst>
        </pc:spChg>
      </pc:sldChg>
      <pc:sldChg chg="add">
        <pc:chgData name="Linda Scollins Smith" userId="d6fc3bab-6402-4aaa-81aa-1a76aba14fb4" providerId="ADAL" clId="{0C73E07E-386A-40F2-9A3D-2829CFA7BCE5}" dt="2021-04-11T07:44:36.220" v="20"/>
        <pc:sldMkLst>
          <pc:docMk/>
          <pc:sldMk cId="811721448" sldId="311"/>
        </pc:sldMkLst>
      </pc:sldChg>
      <pc:sldChg chg="add">
        <pc:chgData name="Linda Scollins Smith" userId="d6fc3bab-6402-4aaa-81aa-1a76aba14fb4" providerId="ADAL" clId="{0C73E07E-386A-40F2-9A3D-2829CFA7BCE5}" dt="2021-04-11T07:44:36.220" v="20"/>
        <pc:sldMkLst>
          <pc:docMk/>
          <pc:sldMk cId="2768876573" sldId="312"/>
        </pc:sldMkLst>
      </pc:sldChg>
      <pc:sldChg chg="addSp delSp modSp add mod">
        <pc:chgData name="Linda Scollins Smith" userId="d6fc3bab-6402-4aaa-81aa-1a76aba14fb4" providerId="ADAL" clId="{0C73E07E-386A-40F2-9A3D-2829CFA7BCE5}" dt="2021-04-11T07:49:17.126" v="57"/>
        <pc:sldMkLst>
          <pc:docMk/>
          <pc:sldMk cId="3565047390" sldId="313"/>
        </pc:sldMkLst>
        <pc:spChg chg="mod">
          <ac:chgData name="Linda Scollins Smith" userId="d6fc3bab-6402-4aaa-81aa-1a76aba14fb4" providerId="ADAL" clId="{0C73E07E-386A-40F2-9A3D-2829CFA7BCE5}" dt="2021-04-11T07:49:13.477" v="55" actId="313"/>
          <ac:spMkLst>
            <pc:docMk/>
            <pc:sldMk cId="3565047390" sldId="313"/>
            <ac:spMk id="6" creationId="{12C7D641-36E4-416E-A55F-24F6FCF3A212}"/>
          </ac:spMkLst>
        </pc:spChg>
        <pc:spChg chg="add mod">
          <ac:chgData name="Linda Scollins Smith" userId="d6fc3bab-6402-4aaa-81aa-1a76aba14fb4" providerId="ADAL" clId="{0C73E07E-386A-40F2-9A3D-2829CFA7BCE5}" dt="2021-04-11T07:49:17.126" v="57"/>
          <ac:spMkLst>
            <pc:docMk/>
            <pc:sldMk cId="3565047390" sldId="313"/>
            <ac:spMk id="8" creationId="{85808DA0-CE20-4A3B-A540-D7AE871D1E95}"/>
          </ac:spMkLst>
        </pc:spChg>
        <pc:picChg chg="add mod">
          <ac:chgData name="Linda Scollins Smith" userId="d6fc3bab-6402-4aaa-81aa-1a76aba14fb4" providerId="ADAL" clId="{0C73E07E-386A-40F2-9A3D-2829CFA7BCE5}" dt="2021-04-11T07:49:17.126" v="57"/>
          <ac:picMkLst>
            <pc:docMk/>
            <pc:sldMk cId="3565047390" sldId="313"/>
            <ac:picMk id="7" creationId="{F4230824-1963-4491-8F3F-42C20A91054F}"/>
          </ac:picMkLst>
        </pc:picChg>
        <pc:picChg chg="del">
          <ac:chgData name="Linda Scollins Smith" userId="d6fc3bab-6402-4aaa-81aa-1a76aba14fb4" providerId="ADAL" clId="{0C73E07E-386A-40F2-9A3D-2829CFA7BCE5}" dt="2021-04-11T07:49:16.500" v="56" actId="478"/>
          <ac:picMkLst>
            <pc:docMk/>
            <pc:sldMk cId="3565047390" sldId="313"/>
            <ac:picMk id="12" creationId="{50F86C42-6FBD-40EB-A0EF-150DD87F8787}"/>
          </ac:picMkLst>
        </pc:picChg>
      </pc:sldChg>
    </pc:docChg>
  </pc:docChgLst>
  <pc:docChgLst>
    <pc:chgData name="Sam Robinson" userId="0a4f0ca7-4b84-4a38-a6c5-78c3574185a3" providerId="ADAL" clId="{5C9A1C76-C4D0-409F-BF3E-45AFF7D401BE}"/>
    <pc:docChg chg="modSld">
      <pc:chgData name="Sam Robinson" userId="0a4f0ca7-4b84-4a38-a6c5-78c3574185a3" providerId="ADAL" clId="{5C9A1C76-C4D0-409F-BF3E-45AFF7D401BE}" dt="2021-06-18T14:39:23.340" v="4" actId="14100"/>
      <pc:docMkLst>
        <pc:docMk/>
      </pc:docMkLst>
      <pc:sldChg chg="modSp mod">
        <pc:chgData name="Sam Robinson" userId="0a4f0ca7-4b84-4a38-a6c5-78c3574185a3" providerId="ADAL" clId="{5C9A1C76-C4D0-409F-BF3E-45AFF7D401BE}" dt="2021-06-18T14:35:52.963" v="0" actId="14100"/>
        <pc:sldMkLst>
          <pc:docMk/>
          <pc:sldMk cId="3387765750" sldId="273"/>
        </pc:sldMkLst>
        <pc:spChg chg="mod">
          <ac:chgData name="Sam Robinson" userId="0a4f0ca7-4b84-4a38-a6c5-78c3574185a3" providerId="ADAL" clId="{5C9A1C76-C4D0-409F-BF3E-45AFF7D401BE}" dt="2021-06-18T14:35:52.963" v="0" actId="14100"/>
          <ac:spMkLst>
            <pc:docMk/>
            <pc:sldMk cId="3387765750" sldId="273"/>
            <ac:spMk id="11" creationId="{E1559924-8A00-4138-80CD-9F46A8B89F32}"/>
          </ac:spMkLst>
        </pc:spChg>
      </pc:sldChg>
      <pc:sldChg chg="modSp">
        <pc:chgData name="Sam Robinson" userId="0a4f0ca7-4b84-4a38-a6c5-78c3574185a3" providerId="ADAL" clId="{5C9A1C76-C4D0-409F-BF3E-45AFF7D401BE}" dt="2021-06-18T14:36:41.016" v="1"/>
        <pc:sldMkLst>
          <pc:docMk/>
          <pc:sldMk cId="1335093038" sldId="278"/>
        </pc:sldMkLst>
        <pc:graphicFrameChg chg="mod">
          <ac:chgData name="Sam Robinson" userId="0a4f0ca7-4b84-4a38-a6c5-78c3574185a3" providerId="ADAL" clId="{5C9A1C76-C4D0-409F-BF3E-45AFF7D401BE}" dt="2021-06-18T14:36:41.016" v="1"/>
          <ac:graphicFrameMkLst>
            <pc:docMk/>
            <pc:sldMk cId="1335093038" sldId="278"/>
            <ac:graphicFrameMk id="9" creationId="{AB08A902-0E28-4B5C-BC7C-FB6297C9ECF0}"/>
          </ac:graphicFrameMkLst>
        </pc:graphicFrameChg>
      </pc:sldChg>
      <pc:sldChg chg="modSp mod">
        <pc:chgData name="Sam Robinson" userId="0a4f0ca7-4b84-4a38-a6c5-78c3574185a3" providerId="ADAL" clId="{5C9A1C76-C4D0-409F-BF3E-45AFF7D401BE}" dt="2021-06-18T14:39:13.530" v="3" actId="14100"/>
        <pc:sldMkLst>
          <pc:docMk/>
          <pc:sldMk cId="2138967679" sldId="304"/>
        </pc:sldMkLst>
        <pc:spChg chg="mod">
          <ac:chgData name="Sam Robinson" userId="0a4f0ca7-4b84-4a38-a6c5-78c3574185a3" providerId="ADAL" clId="{5C9A1C76-C4D0-409F-BF3E-45AFF7D401BE}" dt="2021-06-18T14:39:13.530" v="3" actId="14100"/>
          <ac:spMkLst>
            <pc:docMk/>
            <pc:sldMk cId="2138967679" sldId="304"/>
            <ac:spMk id="13" creationId="{9B77691E-2625-4700-A225-0A5B73EF821A}"/>
          </ac:spMkLst>
        </pc:spChg>
        <pc:spChg chg="mod">
          <ac:chgData name="Sam Robinson" userId="0a4f0ca7-4b84-4a38-a6c5-78c3574185a3" providerId="ADAL" clId="{5C9A1C76-C4D0-409F-BF3E-45AFF7D401BE}" dt="2021-06-18T14:39:11.437" v="2" actId="14100"/>
          <ac:spMkLst>
            <pc:docMk/>
            <pc:sldMk cId="2138967679" sldId="304"/>
            <ac:spMk id="19" creationId="{71E1AA44-1283-4900-B689-5C3A6CDDA63D}"/>
          </ac:spMkLst>
        </pc:spChg>
      </pc:sldChg>
      <pc:sldChg chg="modSp mod">
        <pc:chgData name="Sam Robinson" userId="0a4f0ca7-4b84-4a38-a6c5-78c3574185a3" providerId="ADAL" clId="{5C9A1C76-C4D0-409F-BF3E-45AFF7D401BE}" dt="2021-06-18T14:39:23.340" v="4" actId="14100"/>
        <pc:sldMkLst>
          <pc:docMk/>
          <pc:sldMk cId="811721448" sldId="311"/>
        </pc:sldMkLst>
        <pc:spChg chg="mod">
          <ac:chgData name="Sam Robinson" userId="0a4f0ca7-4b84-4a38-a6c5-78c3574185a3" providerId="ADAL" clId="{5C9A1C76-C4D0-409F-BF3E-45AFF7D401BE}" dt="2021-06-18T14:39:23.340" v="4" actId="14100"/>
          <ac:spMkLst>
            <pc:docMk/>
            <pc:sldMk cId="811721448" sldId="311"/>
            <ac:spMk id="10" creationId="{ADD474A9-9B2E-4B95-B849-F5F64B014E8B}"/>
          </ac:spMkLst>
        </pc:spChg>
      </pc:sldChg>
    </pc:docChg>
  </pc:docChgLst>
  <pc:docChgLst>
    <pc:chgData name="Linda Scollins Smith" userId="d6fc3bab-6402-4aaa-81aa-1a76aba14fb4" providerId="ADAL" clId="{6BB201D0-3572-4703-AB48-C53060F8E4CF}"/>
    <pc:docChg chg="modSld">
      <pc:chgData name="Linda Scollins Smith" userId="d6fc3bab-6402-4aaa-81aa-1a76aba14fb4" providerId="ADAL" clId="{6BB201D0-3572-4703-AB48-C53060F8E4CF}" dt="2021-06-21T06:09:02.005" v="2" actId="14100"/>
      <pc:docMkLst>
        <pc:docMk/>
      </pc:docMkLst>
      <pc:sldChg chg="modSp mod">
        <pc:chgData name="Linda Scollins Smith" userId="d6fc3bab-6402-4aaa-81aa-1a76aba14fb4" providerId="ADAL" clId="{6BB201D0-3572-4703-AB48-C53060F8E4CF}" dt="2021-06-21T06:08:01.072" v="1" actId="20577"/>
        <pc:sldMkLst>
          <pc:docMk/>
          <pc:sldMk cId="901312042" sldId="257"/>
        </pc:sldMkLst>
        <pc:spChg chg="mod">
          <ac:chgData name="Linda Scollins Smith" userId="d6fc3bab-6402-4aaa-81aa-1a76aba14fb4" providerId="ADAL" clId="{6BB201D0-3572-4703-AB48-C53060F8E4CF}" dt="2021-06-21T06:08:01.072" v="1" actId="20577"/>
          <ac:spMkLst>
            <pc:docMk/>
            <pc:sldMk cId="901312042" sldId="257"/>
            <ac:spMk id="7" creationId="{9E1621C9-B8B3-4E3C-A175-BFF35F902F44}"/>
          </ac:spMkLst>
        </pc:spChg>
      </pc:sldChg>
      <pc:sldChg chg="modSp mod">
        <pc:chgData name="Linda Scollins Smith" userId="d6fc3bab-6402-4aaa-81aa-1a76aba14fb4" providerId="ADAL" clId="{6BB201D0-3572-4703-AB48-C53060F8E4CF}" dt="2021-06-21T06:09:02.005" v="2" actId="14100"/>
        <pc:sldMkLst>
          <pc:docMk/>
          <pc:sldMk cId="1812228822" sldId="307"/>
        </pc:sldMkLst>
        <pc:spChg chg="mod">
          <ac:chgData name="Linda Scollins Smith" userId="d6fc3bab-6402-4aaa-81aa-1a76aba14fb4" providerId="ADAL" clId="{6BB201D0-3572-4703-AB48-C53060F8E4CF}" dt="2021-06-21T06:09:02.005" v="2" actId="14100"/>
          <ac:spMkLst>
            <pc:docMk/>
            <pc:sldMk cId="1812228822" sldId="307"/>
            <ac:spMk id="4" creationId="{35F6CE81-175E-4411-BEF5-88816EEA75DD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4" Type="http://schemas.openxmlformats.org/officeDocument/2006/relationships/image" Target="../media/image24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svg"/><Relationship Id="rId1" Type="http://schemas.openxmlformats.org/officeDocument/2006/relationships/image" Target="../media/image40.png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3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4" Type="http://schemas.openxmlformats.org/officeDocument/2006/relationships/image" Target="../media/image24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svg"/><Relationship Id="rId1" Type="http://schemas.openxmlformats.org/officeDocument/2006/relationships/image" Target="../media/image40.png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578844-4F3C-4C56-975C-09F1389CD491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7ED7DF8-503E-4A23-B03B-389D9164186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y-GB" sz="2000"/>
            <a:t>Gallwch chi egluro a diffinio’r termau ‘y tŷ sy’n ennill bob tro’ a ‘Mantais y Tŷ’.</a:t>
          </a:r>
        </a:p>
      </dgm:t>
    </dgm:pt>
    <dgm:pt modelId="{1BBA89DE-1BF1-4E73-86A7-B37365AB644C}" type="parTrans" cxnId="{48CE5DC9-D316-444B-A436-7E7C981054A9}">
      <dgm:prSet/>
      <dgm:spPr/>
      <dgm:t>
        <a:bodyPr/>
        <a:lstStyle/>
        <a:p>
          <a:endParaRPr lang="en-US"/>
        </a:p>
      </dgm:t>
    </dgm:pt>
    <dgm:pt modelId="{50791B46-94A5-45BB-B582-720298BDC22E}" type="sibTrans" cxnId="{48CE5DC9-D316-444B-A436-7E7C981054A9}">
      <dgm:prSet/>
      <dgm:spPr/>
      <dgm:t>
        <a:bodyPr/>
        <a:lstStyle/>
        <a:p>
          <a:endParaRPr lang="en-US"/>
        </a:p>
      </dgm:t>
    </dgm:pt>
    <dgm:pt modelId="{6DAEB016-AFF9-4808-AD65-18DD43C465F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y-GB" sz="2000"/>
            <a:t>Gallwch chi archwilio y gwahanol strategaethau marchnata a hysbysebu</a:t>
          </a:r>
        </a:p>
      </dgm:t>
    </dgm:pt>
    <dgm:pt modelId="{F161B9A9-E265-4D84-AFE4-FE78501841D1}" type="parTrans" cxnId="{A012BE32-602B-451B-9138-ED8A0714B5F8}">
      <dgm:prSet/>
      <dgm:spPr/>
      <dgm:t>
        <a:bodyPr/>
        <a:lstStyle/>
        <a:p>
          <a:endParaRPr lang="en-US"/>
        </a:p>
      </dgm:t>
    </dgm:pt>
    <dgm:pt modelId="{03408928-699F-485B-A7E2-6244CAB3B4E9}" type="sibTrans" cxnId="{A012BE32-602B-451B-9138-ED8A0714B5F8}">
      <dgm:prSet/>
      <dgm:spPr/>
      <dgm:t>
        <a:bodyPr/>
        <a:lstStyle/>
        <a:p>
          <a:endParaRPr lang="en-US"/>
        </a:p>
      </dgm:t>
    </dgm:pt>
    <dgm:pt modelId="{115445F2-DB78-4383-94FB-80A1E0DD369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y-GB" sz="2000"/>
            <a:t>Gallwch chi drafod goblygiadau marchnata a hysbysebu a rhannu eich barn eich hun</a:t>
          </a:r>
        </a:p>
      </dgm:t>
    </dgm:pt>
    <dgm:pt modelId="{B2E59668-D64C-4D2E-BD4B-7F442A093B09}" type="parTrans" cxnId="{5CA513A0-2F44-41C1-8332-4F4C4DEDE960}">
      <dgm:prSet/>
      <dgm:spPr/>
      <dgm:t>
        <a:bodyPr/>
        <a:lstStyle/>
        <a:p>
          <a:endParaRPr lang="en-US"/>
        </a:p>
      </dgm:t>
    </dgm:pt>
    <dgm:pt modelId="{21A3827B-684E-4D1A-AD56-E254934B8E29}" type="sibTrans" cxnId="{5CA513A0-2F44-41C1-8332-4F4C4DEDE960}">
      <dgm:prSet/>
      <dgm:spPr/>
      <dgm:t>
        <a:bodyPr/>
        <a:lstStyle/>
        <a:p>
          <a:endParaRPr lang="en-US"/>
        </a:p>
      </dgm:t>
    </dgm:pt>
    <dgm:pt modelId="{2EE8E152-3A60-424C-AC18-090DD750C72F}" type="pres">
      <dgm:prSet presAssocID="{80578844-4F3C-4C56-975C-09F1389CD491}" presName="root" presStyleCnt="0">
        <dgm:presLayoutVars>
          <dgm:dir/>
          <dgm:resizeHandles val="exact"/>
        </dgm:presLayoutVars>
      </dgm:prSet>
      <dgm:spPr/>
    </dgm:pt>
    <dgm:pt modelId="{5803B719-4423-4859-AB2A-B31CF48D8952}" type="pres">
      <dgm:prSet presAssocID="{27ED7DF8-503E-4A23-B03B-389D9164186E}" presName="compNode" presStyleCnt="0"/>
      <dgm:spPr/>
    </dgm:pt>
    <dgm:pt modelId="{75186127-12EE-40C7-B3C0-8DF6D61477B9}" type="pres">
      <dgm:prSet presAssocID="{27ED7DF8-503E-4A23-B03B-389D9164186E}" presName="bgRect" presStyleLbl="bgShp" presStyleIdx="0" presStyleCnt="3"/>
      <dgm:spPr/>
    </dgm:pt>
    <dgm:pt modelId="{C618BCE9-0C19-4D10-83AB-734CC79D99D5}" type="pres">
      <dgm:prSet presAssocID="{27ED7DF8-503E-4A23-B03B-389D9164186E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ome"/>
        </a:ext>
      </dgm:extLst>
    </dgm:pt>
    <dgm:pt modelId="{196E9160-1636-45B9-96F3-DF810897C846}" type="pres">
      <dgm:prSet presAssocID="{27ED7DF8-503E-4A23-B03B-389D9164186E}" presName="spaceRect" presStyleCnt="0"/>
      <dgm:spPr/>
    </dgm:pt>
    <dgm:pt modelId="{5063E79F-1E5A-479B-91AD-570E20B22FAA}" type="pres">
      <dgm:prSet presAssocID="{27ED7DF8-503E-4A23-B03B-389D9164186E}" presName="parTx" presStyleLbl="revTx" presStyleIdx="0" presStyleCnt="3">
        <dgm:presLayoutVars>
          <dgm:chMax val="0"/>
          <dgm:chPref val="0"/>
        </dgm:presLayoutVars>
      </dgm:prSet>
      <dgm:spPr/>
    </dgm:pt>
    <dgm:pt modelId="{F67C2D99-DD06-4E2A-8A2C-744F90595A8B}" type="pres">
      <dgm:prSet presAssocID="{50791B46-94A5-45BB-B582-720298BDC22E}" presName="sibTrans" presStyleCnt="0"/>
      <dgm:spPr/>
    </dgm:pt>
    <dgm:pt modelId="{298A4F48-8F56-43FB-99EE-07B2B060F64D}" type="pres">
      <dgm:prSet presAssocID="{6DAEB016-AFF9-4808-AD65-18DD43C465F0}" presName="compNode" presStyleCnt="0"/>
      <dgm:spPr/>
    </dgm:pt>
    <dgm:pt modelId="{D7FAC562-30A3-496A-BBD6-7ACBD29CAA5A}" type="pres">
      <dgm:prSet presAssocID="{6DAEB016-AFF9-4808-AD65-18DD43C465F0}" presName="bgRect" presStyleLbl="bgShp" presStyleIdx="1" presStyleCnt="3"/>
      <dgm:spPr/>
    </dgm:pt>
    <dgm:pt modelId="{66DAA61F-3B4A-42E5-B365-C4FC5BB3AF53}" type="pres">
      <dgm:prSet presAssocID="{6DAEB016-AFF9-4808-AD65-18DD43C465F0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egaphone"/>
        </a:ext>
      </dgm:extLst>
    </dgm:pt>
    <dgm:pt modelId="{22678A92-07A7-44EC-B9B0-75722CE8F4B5}" type="pres">
      <dgm:prSet presAssocID="{6DAEB016-AFF9-4808-AD65-18DD43C465F0}" presName="spaceRect" presStyleCnt="0"/>
      <dgm:spPr/>
    </dgm:pt>
    <dgm:pt modelId="{88A01BCA-20FF-482E-804B-C3AB7B5EA154}" type="pres">
      <dgm:prSet presAssocID="{6DAEB016-AFF9-4808-AD65-18DD43C465F0}" presName="parTx" presStyleLbl="revTx" presStyleIdx="1" presStyleCnt="3">
        <dgm:presLayoutVars>
          <dgm:chMax val="0"/>
          <dgm:chPref val="0"/>
        </dgm:presLayoutVars>
      </dgm:prSet>
      <dgm:spPr/>
    </dgm:pt>
    <dgm:pt modelId="{56F71B88-5D81-45F5-81E8-1CD16183A351}" type="pres">
      <dgm:prSet presAssocID="{03408928-699F-485B-A7E2-6244CAB3B4E9}" presName="sibTrans" presStyleCnt="0"/>
      <dgm:spPr/>
    </dgm:pt>
    <dgm:pt modelId="{6D3C1277-F261-44B6-B4FB-474A8790C7D4}" type="pres">
      <dgm:prSet presAssocID="{115445F2-DB78-4383-94FB-80A1E0DD369A}" presName="compNode" presStyleCnt="0"/>
      <dgm:spPr/>
    </dgm:pt>
    <dgm:pt modelId="{A6A5EC5D-7953-4280-AA90-DFE733564FAA}" type="pres">
      <dgm:prSet presAssocID="{115445F2-DB78-4383-94FB-80A1E0DD369A}" presName="bgRect" presStyleLbl="bgShp" presStyleIdx="2" presStyleCnt="3"/>
      <dgm:spPr/>
    </dgm:pt>
    <dgm:pt modelId="{FF8B3DB2-CA59-48D6-AF81-0FDF08BDB44E}" type="pres">
      <dgm:prSet presAssocID="{115445F2-DB78-4383-94FB-80A1E0DD369A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DFC52A96-D8A7-4512-8470-9BCF98F3D402}" type="pres">
      <dgm:prSet presAssocID="{115445F2-DB78-4383-94FB-80A1E0DD369A}" presName="spaceRect" presStyleCnt="0"/>
      <dgm:spPr/>
    </dgm:pt>
    <dgm:pt modelId="{66EE6091-226A-46F4-B0E7-C1A28F6A3D14}" type="pres">
      <dgm:prSet presAssocID="{115445F2-DB78-4383-94FB-80A1E0DD369A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844B4526-09F3-4240-A50F-DC125F78A220}" type="presOf" srcId="{80578844-4F3C-4C56-975C-09F1389CD491}" destId="{2EE8E152-3A60-424C-AC18-090DD750C72F}" srcOrd="0" destOrd="0" presId="urn:microsoft.com/office/officeart/2018/2/layout/IconVerticalSolidList"/>
    <dgm:cxn modelId="{A012BE32-602B-451B-9138-ED8A0714B5F8}" srcId="{80578844-4F3C-4C56-975C-09F1389CD491}" destId="{6DAEB016-AFF9-4808-AD65-18DD43C465F0}" srcOrd="1" destOrd="0" parTransId="{F161B9A9-E265-4D84-AFE4-FE78501841D1}" sibTransId="{03408928-699F-485B-A7E2-6244CAB3B4E9}"/>
    <dgm:cxn modelId="{CEAD5991-5200-45A3-BFF2-AE141F141034}" type="presOf" srcId="{115445F2-DB78-4383-94FB-80A1E0DD369A}" destId="{66EE6091-226A-46F4-B0E7-C1A28F6A3D14}" srcOrd="0" destOrd="0" presId="urn:microsoft.com/office/officeart/2018/2/layout/IconVerticalSolidList"/>
    <dgm:cxn modelId="{5CA513A0-2F44-41C1-8332-4F4C4DEDE960}" srcId="{80578844-4F3C-4C56-975C-09F1389CD491}" destId="{115445F2-DB78-4383-94FB-80A1E0DD369A}" srcOrd="2" destOrd="0" parTransId="{B2E59668-D64C-4D2E-BD4B-7F442A093B09}" sibTransId="{21A3827B-684E-4D1A-AD56-E254934B8E29}"/>
    <dgm:cxn modelId="{286839AA-B80C-4C43-9BD0-A1146E3EEEA3}" type="presOf" srcId="{6DAEB016-AFF9-4808-AD65-18DD43C465F0}" destId="{88A01BCA-20FF-482E-804B-C3AB7B5EA154}" srcOrd="0" destOrd="0" presId="urn:microsoft.com/office/officeart/2018/2/layout/IconVerticalSolidList"/>
    <dgm:cxn modelId="{48CE5DC9-D316-444B-A436-7E7C981054A9}" srcId="{80578844-4F3C-4C56-975C-09F1389CD491}" destId="{27ED7DF8-503E-4A23-B03B-389D9164186E}" srcOrd="0" destOrd="0" parTransId="{1BBA89DE-1BF1-4E73-86A7-B37365AB644C}" sibTransId="{50791B46-94A5-45BB-B582-720298BDC22E}"/>
    <dgm:cxn modelId="{BD61AAFB-B07A-4506-B4A5-6C6E52560870}" type="presOf" srcId="{27ED7DF8-503E-4A23-B03B-389D9164186E}" destId="{5063E79F-1E5A-479B-91AD-570E20B22FAA}" srcOrd="0" destOrd="0" presId="urn:microsoft.com/office/officeart/2018/2/layout/IconVerticalSolidList"/>
    <dgm:cxn modelId="{B2D885A2-3EB2-4921-84A8-621A3CDBCC3F}" type="presParOf" srcId="{2EE8E152-3A60-424C-AC18-090DD750C72F}" destId="{5803B719-4423-4859-AB2A-B31CF48D8952}" srcOrd="0" destOrd="0" presId="urn:microsoft.com/office/officeart/2018/2/layout/IconVerticalSolidList"/>
    <dgm:cxn modelId="{B982293B-1200-4BC9-B5D7-63BAA8A86B58}" type="presParOf" srcId="{5803B719-4423-4859-AB2A-B31CF48D8952}" destId="{75186127-12EE-40C7-B3C0-8DF6D61477B9}" srcOrd="0" destOrd="0" presId="urn:microsoft.com/office/officeart/2018/2/layout/IconVerticalSolidList"/>
    <dgm:cxn modelId="{76773386-7EE8-4362-882F-ABC8FC7897D6}" type="presParOf" srcId="{5803B719-4423-4859-AB2A-B31CF48D8952}" destId="{C618BCE9-0C19-4D10-83AB-734CC79D99D5}" srcOrd="1" destOrd="0" presId="urn:microsoft.com/office/officeart/2018/2/layout/IconVerticalSolidList"/>
    <dgm:cxn modelId="{76C7F45B-230C-47FC-A0B4-5EDB7DE44AE4}" type="presParOf" srcId="{5803B719-4423-4859-AB2A-B31CF48D8952}" destId="{196E9160-1636-45B9-96F3-DF810897C846}" srcOrd="2" destOrd="0" presId="urn:microsoft.com/office/officeart/2018/2/layout/IconVerticalSolidList"/>
    <dgm:cxn modelId="{2A545263-4D2B-4756-AAD2-1802D0E240C9}" type="presParOf" srcId="{5803B719-4423-4859-AB2A-B31CF48D8952}" destId="{5063E79F-1E5A-479B-91AD-570E20B22FAA}" srcOrd="3" destOrd="0" presId="urn:microsoft.com/office/officeart/2018/2/layout/IconVerticalSolidList"/>
    <dgm:cxn modelId="{24211D86-DEAC-41EE-B994-5838E2D19B84}" type="presParOf" srcId="{2EE8E152-3A60-424C-AC18-090DD750C72F}" destId="{F67C2D99-DD06-4E2A-8A2C-744F90595A8B}" srcOrd="1" destOrd="0" presId="urn:microsoft.com/office/officeart/2018/2/layout/IconVerticalSolidList"/>
    <dgm:cxn modelId="{23D275D4-C227-407C-9D62-EA917EA07D77}" type="presParOf" srcId="{2EE8E152-3A60-424C-AC18-090DD750C72F}" destId="{298A4F48-8F56-43FB-99EE-07B2B060F64D}" srcOrd="2" destOrd="0" presId="urn:microsoft.com/office/officeart/2018/2/layout/IconVerticalSolidList"/>
    <dgm:cxn modelId="{74154F5C-5458-49A4-A349-8C6ADDFC4619}" type="presParOf" srcId="{298A4F48-8F56-43FB-99EE-07B2B060F64D}" destId="{D7FAC562-30A3-496A-BBD6-7ACBD29CAA5A}" srcOrd="0" destOrd="0" presId="urn:microsoft.com/office/officeart/2018/2/layout/IconVerticalSolidList"/>
    <dgm:cxn modelId="{9FBFA02B-F9DC-4AC9-AC23-6D7DDD529BE7}" type="presParOf" srcId="{298A4F48-8F56-43FB-99EE-07B2B060F64D}" destId="{66DAA61F-3B4A-42E5-B365-C4FC5BB3AF53}" srcOrd="1" destOrd="0" presId="urn:microsoft.com/office/officeart/2018/2/layout/IconVerticalSolidList"/>
    <dgm:cxn modelId="{FCCC6D4C-6F5A-4637-9378-1F7A7108516E}" type="presParOf" srcId="{298A4F48-8F56-43FB-99EE-07B2B060F64D}" destId="{22678A92-07A7-44EC-B9B0-75722CE8F4B5}" srcOrd="2" destOrd="0" presId="urn:microsoft.com/office/officeart/2018/2/layout/IconVerticalSolidList"/>
    <dgm:cxn modelId="{30D23B5E-5900-477C-87D2-FF2013311489}" type="presParOf" srcId="{298A4F48-8F56-43FB-99EE-07B2B060F64D}" destId="{88A01BCA-20FF-482E-804B-C3AB7B5EA154}" srcOrd="3" destOrd="0" presId="urn:microsoft.com/office/officeart/2018/2/layout/IconVerticalSolidList"/>
    <dgm:cxn modelId="{EB909DC2-BEB1-4797-BE3B-C6C2F5151840}" type="presParOf" srcId="{2EE8E152-3A60-424C-AC18-090DD750C72F}" destId="{56F71B88-5D81-45F5-81E8-1CD16183A351}" srcOrd="3" destOrd="0" presId="urn:microsoft.com/office/officeart/2018/2/layout/IconVerticalSolidList"/>
    <dgm:cxn modelId="{65F2B826-C704-4517-95B9-6B29AEABC195}" type="presParOf" srcId="{2EE8E152-3A60-424C-AC18-090DD750C72F}" destId="{6D3C1277-F261-44B6-B4FB-474A8790C7D4}" srcOrd="4" destOrd="0" presId="urn:microsoft.com/office/officeart/2018/2/layout/IconVerticalSolidList"/>
    <dgm:cxn modelId="{D2D6783A-EE95-4D4F-B0E7-DCF9E3C2794E}" type="presParOf" srcId="{6D3C1277-F261-44B6-B4FB-474A8790C7D4}" destId="{A6A5EC5D-7953-4280-AA90-DFE733564FAA}" srcOrd="0" destOrd="0" presId="urn:microsoft.com/office/officeart/2018/2/layout/IconVerticalSolidList"/>
    <dgm:cxn modelId="{CA7B0AD4-0F50-4FD6-816C-BD524B1B34B1}" type="presParOf" srcId="{6D3C1277-F261-44B6-B4FB-474A8790C7D4}" destId="{FF8B3DB2-CA59-48D6-AF81-0FDF08BDB44E}" srcOrd="1" destOrd="0" presId="urn:microsoft.com/office/officeart/2018/2/layout/IconVerticalSolidList"/>
    <dgm:cxn modelId="{A676D1BB-16FE-448E-86FC-0D270EB2D95A}" type="presParOf" srcId="{6D3C1277-F261-44B6-B4FB-474A8790C7D4}" destId="{DFC52A96-D8A7-4512-8470-9BCF98F3D402}" srcOrd="2" destOrd="0" presId="urn:microsoft.com/office/officeart/2018/2/layout/IconVerticalSolidList"/>
    <dgm:cxn modelId="{C68F93F8-DC9A-4BB8-9679-9ACB9DF1D191}" type="presParOf" srcId="{6D3C1277-F261-44B6-B4FB-474A8790C7D4}" destId="{66EE6091-226A-46F4-B0E7-C1A28F6A3D1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09C9A78-EF4A-4D8A-836D-B07DADFE6E49}" type="doc">
      <dgm:prSet loTypeId="urn:microsoft.com/office/officeart/2016/7/layout/LinearBlockProcessNumbered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5CFB7F3-7849-4AD0-9E8B-494CCB4FEAFD}">
      <dgm:prSet custT="1"/>
      <dgm:spPr/>
      <dgm:t>
        <a:bodyPr/>
        <a:lstStyle/>
        <a:p>
          <a:r>
            <a:rPr lang="cy-GB" sz="2400"/>
            <a:t>Disgrifio</a:t>
          </a:r>
        </a:p>
      </dgm:t>
    </dgm:pt>
    <dgm:pt modelId="{62327267-8EB1-4532-B276-1AC356E70E17}" type="parTrans" cxnId="{446C326D-51CC-4981-A625-639398BB5F53}">
      <dgm:prSet/>
      <dgm:spPr/>
      <dgm:t>
        <a:bodyPr/>
        <a:lstStyle/>
        <a:p>
          <a:endParaRPr lang="en-US"/>
        </a:p>
      </dgm:t>
    </dgm:pt>
    <dgm:pt modelId="{006488F5-D6F3-4F18-B0D5-CBF60C644503}" type="sibTrans" cxnId="{446C326D-51CC-4981-A625-639398BB5F53}">
      <dgm:prSet phldrT="01" phldr="0"/>
      <dgm:spPr/>
      <dgm:t>
        <a:bodyPr/>
        <a:lstStyle/>
        <a:p>
          <a:r>
            <a:rPr lang="cy-GB"/>
            <a:t>01</a:t>
          </a:r>
        </a:p>
      </dgm:t>
    </dgm:pt>
    <dgm:pt modelId="{0830AA3F-7178-4848-B2CF-F58FC23BEDCB}">
      <dgm:prSet custT="1"/>
      <dgm:spPr/>
      <dgm:t>
        <a:bodyPr/>
        <a:lstStyle/>
        <a:p>
          <a:r>
            <a:rPr lang="cy-GB" sz="2000"/>
            <a:t>Gallwch chi ddisgrifio’r rheoliadau presennol a’r argymhellion arfaethedig</a:t>
          </a:r>
        </a:p>
      </dgm:t>
    </dgm:pt>
    <dgm:pt modelId="{5817A8FD-6F77-4C55-91AC-5E98AC90235A}" type="parTrans" cxnId="{40AE80A4-5DD3-4F3D-A583-CA919CE6C74B}">
      <dgm:prSet/>
      <dgm:spPr/>
      <dgm:t>
        <a:bodyPr/>
        <a:lstStyle/>
        <a:p>
          <a:endParaRPr lang="en-US"/>
        </a:p>
      </dgm:t>
    </dgm:pt>
    <dgm:pt modelId="{2F5D5C45-85E5-459A-AA14-40F044BF99FB}" type="sibTrans" cxnId="{40AE80A4-5DD3-4F3D-A583-CA919CE6C74B}">
      <dgm:prSet/>
      <dgm:spPr/>
      <dgm:t>
        <a:bodyPr/>
        <a:lstStyle/>
        <a:p>
          <a:endParaRPr lang="en-US"/>
        </a:p>
      </dgm:t>
    </dgm:pt>
    <dgm:pt modelId="{B36BAAC3-0777-4CDB-BCAD-0C2FA45237F1}">
      <dgm:prSet/>
      <dgm:spPr/>
      <dgm:t>
        <a:bodyPr/>
        <a:lstStyle/>
        <a:p>
          <a:r>
            <a:rPr lang="cy-GB" sz="2400"/>
            <a:t>Archwilio</a:t>
          </a:r>
        </a:p>
      </dgm:t>
    </dgm:pt>
    <dgm:pt modelId="{43783C31-9D3F-48BB-BA8F-ADDF1EEE5DBF}" type="parTrans" cxnId="{7B8A4726-9851-4622-9EE8-5E1283F4ED99}">
      <dgm:prSet/>
      <dgm:spPr/>
      <dgm:t>
        <a:bodyPr/>
        <a:lstStyle/>
        <a:p>
          <a:endParaRPr lang="en-US"/>
        </a:p>
      </dgm:t>
    </dgm:pt>
    <dgm:pt modelId="{83E2A1D6-F9AF-40A2-9FF7-3A2B65E2944B}" type="sibTrans" cxnId="{7B8A4726-9851-4622-9EE8-5E1283F4ED99}">
      <dgm:prSet phldrT="02" phldr="0"/>
      <dgm:spPr/>
      <dgm:t>
        <a:bodyPr/>
        <a:lstStyle/>
        <a:p>
          <a:r>
            <a:rPr lang="cy-GB"/>
            <a:t>02</a:t>
          </a:r>
        </a:p>
      </dgm:t>
    </dgm:pt>
    <dgm:pt modelId="{A34BF1F7-6905-44AD-8D62-230E97C2B41C}">
      <dgm:prSet custT="1"/>
      <dgm:spPr/>
      <dgm:t>
        <a:bodyPr/>
        <a:lstStyle/>
        <a:p>
          <a:r>
            <a:rPr lang="cy-GB" sz="2000"/>
            <a:t>Gallwch archwilio rôl a chyfrifoldebau pob diwydiant</a:t>
          </a:r>
        </a:p>
      </dgm:t>
    </dgm:pt>
    <dgm:pt modelId="{5B829E5F-021F-42BF-899B-7ECE881E1B88}" type="parTrans" cxnId="{E4BE6074-09EF-4747-84C7-60F22D8D5798}">
      <dgm:prSet/>
      <dgm:spPr/>
      <dgm:t>
        <a:bodyPr/>
        <a:lstStyle/>
        <a:p>
          <a:endParaRPr lang="en-US"/>
        </a:p>
      </dgm:t>
    </dgm:pt>
    <dgm:pt modelId="{01C67956-5BCD-4783-BD9E-01AD5B44551A}" type="sibTrans" cxnId="{E4BE6074-09EF-4747-84C7-60F22D8D5798}">
      <dgm:prSet/>
      <dgm:spPr/>
      <dgm:t>
        <a:bodyPr/>
        <a:lstStyle/>
        <a:p>
          <a:endParaRPr lang="en-US"/>
        </a:p>
      </dgm:t>
    </dgm:pt>
    <dgm:pt modelId="{F63C5233-2E59-4B50-B178-8DAC0F8FF8E9}">
      <dgm:prSet custT="1"/>
      <dgm:spPr/>
      <dgm:t>
        <a:bodyPr/>
        <a:lstStyle/>
        <a:p>
          <a:r>
            <a:rPr lang="cy-GB" sz="2400"/>
            <a:t>Cyflwyno</a:t>
          </a:r>
        </a:p>
      </dgm:t>
    </dgm:pt>
    <dgm:pt modelId="{D0E1847A-BEBD-4CB0-B25B-0D71706CA97F}" type="parTrans" cxnId="{86103561-4B01-40E1-B1E6-887E89CBB498}">
      <dgm:prSet/>
      <dgm:spPr/>
      <dgm:t>
        <a:bodyPr/>
        <a:lstStyle/>
        <a:p>
          <a:endParaRPr lang="en-US"/>
        </a:p>
      </dgm:t>
    </dgm:pt>
    <dgm:pt modelId="{E2441ABC-3E8B-42DD-9FCA-4855CC6240DC}" type="sibTrans" cxnId="{86103561-4B01-40E1-B1E6-887E89CBB498}">
      <dgm:prSet phldrT="03" phldr="0"/>
      <dgm:spPr/>
      <dgm:t>
        <a:bodyPr/>
        <a:lstStyle/>
        <a:p>
          <a:r>
            <a:rPr lang="cy-GB"/>
            <a:t>03</a:t>
          </a:r>
        </a:p>
      </dgm:t>
    </dgm:pt>
    <dgm:pt modelId="{ECE80378-AD7B-4F51-8DA7-5C684EE14EED}">
      <dgm:prSet custT="1"/>
      <dgm:spPr/>
      <dgm:t>
        <a:bodyPr/>
        <a:lstStyle/>
        <a:p>
          <a:r>
            <a:rPr lang="cy-GB" sz="2000"/>
            <a:t>Gallwch gyflwyno dadleuon wedi’u cyfiawnhau i’ch cyfoedion</a:t>
          </a:r>
        </a:p>
      </dgm:t>
    </dgm:pt>
    <dgm:pt modelId="{2512CBF5-8A90-49A5-9043-E9E35F4E4D31}" type="parTrans" cxnId="{9192D00E-3114-44F6-8DC5-F8B7E2681347}">
      <dgm:prSet/>
      <dgm:spPr/>
      <dgm:t>
        <a:bodyPr/>
        <a:lstStyle/>
        <a:p>
          <a:endParaRPr lang="en-US"/>
        </a:p>
      </dgm:t>
    </dgm:pt>
    <dgm:pt modelId="{D1B48103-D6C1-4C5E-B27E-9EB82D9417BD}" type="sibTrans" cxnId="{9192D00E-3114-44F6-8DC5-F8B7E2681347}">
      <dgm:prSet/>
      <dgm:spPr/>
      <dgm:t>
        <a:bodyPr/>
        <a:lstStyle/>
        <a:p>
          <a:endParaRPr lang="en-US"/>
        </a:p>
      </dgm:t>
    </dgm:pt>
    <dgm:pt modelId="{31339BB4-FA0A-4E00-9D09-86E609C58B22}" type="pres">
      <dgm:prSet presAssocID="{309C9A78-EF4A-4D8A-836D-B07DADFE6E49}" presName="Name0" presStyleCnt="0">
        <dgm:presLayoutVars>
          <dgm:animLvl val="lvl"/>
          <dgm:resizeHandles val="exact"/>
        </dgm:presLayoutVars>
      </dgm:prSet>
      <dgm:spPr/>
    </dgm:pt>
    <dgm:pt modelId="{624830A7-E848-4C96-A71D-C05C4B87B099}" type="pres">
      <dgm:prSet presAssocID="{75CFB7F3-7849-4AD0-9E8B-494CCB4FEAFD}" presName="compositeNode" presStyleCnt="0">
        <dgm:presLayoutVars>
          <dgm:bulletEnabled val="1"/>
        </dgm:presLayoutVars>
      </dgm:prSet>
      <dgm:spPr/>
    </dgm:pt>
    <dgm:pt modelId="{D05ED67C-BAF8-4B0F-BD32-ACA29E169FC8}" type="pres">
      <dgm:prSet presAssocID="{75CFB7F3-7849-4AD0-9E8B-494CCB4FEAFD}" presName="bgRect" presStyleLbl="alignNode1" presStyleIdx="0" presStyleCnt="3" custScaleY="115204"/>
      <dgm:spPr/>
    </dgm:pt>
    <dgm:pt modelId="{CDCAF5DC-0807-4950-8533-37398551480F}" type="pres">
      <dgm:prSet presAssocID="{006488F5-D6F3-4F18-B0D5-CBF60C644503}" presName="sibTransNodeRect" presStyleLbl="alignNode1" presStyleIdx="0" presStyleCnt="3">
        <dgm:presLayoutVars>
          <dgm:chMax val="0"/>
          <dgm:bulletEnabled val="1"/>
        </dgm:presLayoutVars>
      </dgm:prSet>
      <dgm:spPr/>
    </dgm:pt>
    <dgm:pt modelId="{30585797-5DF4-40AC-8EB6-491A4B8BFF99}" type="pres">
      <dgm:prSet presAssocID="{75CFB7F3-7849-4AD0-9E8B-494CCB4FEAFD}" presName="nodeRect" presStyleLbl="alignNode1" presStyleIdx="0" presStyleCnt="3">
        <dgm:presLayoutVars>
          <dgm:bulletEnabled val="1"/>
        </dgm:presLayoutVars>
      </dgm:prSet>
      <dgm:spPr/>
    </dgm:pt>
    <dgm:pt modelId="{86F7D22B-5483-4A60-A7F5-2C3674A8B9FF}" type="pres">
      <dgm:prSet presAssocID="{006488F5-D6F3-4F18-B0D5-CBF60C644503}" presName="sibTrans" presStyleCnt="0"/>
      <dgm:spPr/>
    </dgm:pt>
    <dgm:pt modelId="{C8F514C0-0527-4290-975A-DC2D048C3F53}" type="pres">
      <dgm:prSet presAssocID="{B36BAAC3-0777-4CDB-BCAD-0C2FA45237F1}" presName="compositeNode" presStyleCnt="0">
        <dgm:presLayoutVars>
          <dgm:bulletEnabled val="1"/>
        </dgm:presLayoutVars>
      </dgm:prSet>
      <dgm:spPr/>
    </dgm:pt>
    <dgm:pt modelId="{D4D0988C-DB71-4583-BB24-C950BB4B5E4E}" type="pres">
      <dgm:prSet presAssocID="{B36BAAC3-0777-4CDB-BCAD-0C2FA45237F1}" presName="bgRect" presStyleLbl="alignNode1" presStyleIdx="1" presStyleCnt="3" custScaleY="115204"/>
      <dgm:spPr/>
    </dgm:pt>
    <dgm:pt modelId="{65120B84-1F28-411B-B586-41F559F4940C}" type="pres">
      <dgm:prSet presAssocID="{83E2A1D6-F9AF-40A2-9FF7-3A2B65E2944B}" presName="sibTransNodeRect" presStyleLbl="alignNode1" presStyleIdx="1" presStyleCnt="3">
        <dgm:presLayoutVars>
          <dgm:chMax val="0"/>
          <dgm:bulletEnabled val="1"/>
        </dgm:presLayoutVars>
      </dgm:prSet>
      <dgm:spPr/>
    </dgm:pt>
    <dgm:pt modelId="{5394830B-5620-47E2-BD0E-8D657C3F5F99}" type="pres">
      <dgm:prSet presAssocID="{B36BAAC3-0777-4CDB-BCAD-0C2FA45237F1}" presName="nodeRect" presStyleLbl="alignNode1" presStyleIdx="1" presStyleCnt="3">
        <dgm:presLayoutVars>
          <dgm:bulletEnabled val="1"/>
        </dgm:presLayoutVars>
      </dgm:prSet>
      <dgm:spPr/>
    </dgm:pt>
    <dgm:pt modelId="{D247C3E1-E3EB-4D8B-A1CD-EE84386B8B58}" type="pres">
      <dgm:prSet presAssocID="{83E2A1D6-F9AF-40A2-9FF7-3A2B65E2944B}" presName="sibTrans" presStyleCnt="0"/>
      <dgm:spPr/>
    </dgm:pt>
    <dgm:pt modelId="{488A2CC8-1888-46AC-9166-FE118C99DA1C}" type="pres">
      <dgm:prSet presAssocID="{F63C5233-2E59-4B50-B178-8DAC0F8FF8E9}" presName="compositeNode" presStyleCnt="0">
        <dgm:presLayoutVars>
          <dgm:bulletEnabled val="1"/>
        </dgm:presLayoutVars>
      </dgm:prSet>
      <dgm:spPr/>
    </dgm:pt>
    <dgm:pt modelId="{FB3A2C06-2809-45BF-A613-DB8A90F16E16}" type="pres">
      <dgm:prSet presAssocID="{F63C5233-2E59-4B50-B178-8DAC0F8FF8E9}" presName="bgRect" presStyleLbl="alignNode1" presStyleIdx="2" presStyleCnt="3" custScaleY="115204"/>
      <dgm:spPr/>
    </dgm:pt>
    <dgm:pt modelId="{7545CE7B-79A4-4554-B754-BA9EBCF942F8}" type="pres">
      <dgm:prSet presAssocID="{E2441ABC-3E8B-42DD-9FCA-4855CC6240DC}" presName="sibTransNodeRect" presStyleLbl="alignNode1" presStyleIdx="2" presStyleCnt="3">
        <dgm:presLayoutVars>
          <dgm:chMax val="0"/>
          <dgm:bulletEnabled val="1"/>
        </dgm:presLayoutVars>
      </dgm:prSet>
      <dgm:spPr/>
    </dgm:pt>
    <dgm:pt modelId="{9CDF2049-DC43-469F-896A-21083C4CC322}" type="pres">
      <dgm:prSet presAssocID="{F63C5233-2E59-4B50-B178-8DAC0F8FF8E9}" presName="nodeRect" presStyleLbl="alignNode1" presStyleIdx="2" presStyleCnt="3">
        <dgm:presLayoutVars>
          <dgm:bulletEnabled val="1"/>
        </dgm:presLayoutVars>
      </dgm:prSet>
      <dgm:spPr/>
    </dgm:pt>
  </dgm:ptLst>
  <dgm:cxnLst>
    <dgm:cxn modelId="{9192D00E-3114-44F6-8DC5-F8B7E2681347}" srcId="{F63C5233-2E59-4B50-B178-8DAC0F8FF8E9}" destId="{ECE80378-AD7B-4F51-8DA7-5C684EE14EED}" srcOrd="0" destOrd="0" parTransId="{2512CBF5-8A90-49A5-9043-E9E35F4E4D31}" sibTransId="{D1B48103-D6C1-4C5E-B27E-9EB82D9417BD}"/>
    <dgm:cxn modelId="{E65D441A-907A-46F3-9B47-C4A3BFCE1B99}" type="presOf" srcId="{F63C5233-2E59-4B50-B178-8DAC0F8FF8E9}" destId="{9CDF2049-DC43-469F-896A-21083C4CC322}" srcOrd="1" destOrd="0" presId="urn:microsoft.com/office/officeart/2016/7/layout/LinearBlockProcessNumbered"/>
    <dgm:cxn modelId="{9B82661C-751E-423E-B5F0-74F11F968A20}" type="presOf" srcId="{006488F5-D6F3-4F18-B0D5-CBF60C644503}" destId="{CDCAF5DC-0807-4950-8533-37398551480F}" srcOrd="0" destOrd="0" presId="urn:microsoft.com/office/officeart/2016/7/layout/LinearBlockProcessNumbered"/>
    <dgm:cxn modelId="{7B8A4726-9851-4622-9EE8-5E1283F4ED99}" srcId="{309C9A78-EF4A-4D8A-836D-B07DADFE6E49}" destId="{B36BAAC3-0777-4CDB-BCAD-0C2FA45237F1}" srcOrd="1" destOrd="0" parTransId="{43783C31-9D3F-48BB-BA8F-ADDF1EEE5DBF}" sibTransId="{83E2A1D6-F9AF-40A2-9FF7-3A2B65E2944B}"/>
    <dgm:cxn modelId="{0467DB3B-1775-4FAA-903F-431C13E3366B}" type="presOf" srcId="{A34BF1F7-6905-44AD-8D62-230E97C2B41C}" destId="{5394830B-5620-47E2-BD0E-8D657C3F5F99}" srcOrd="0" destOrd="1" presId="urn:microsoft.com/office/officeart/2016/7/layout/LinearBlockProcessNumbered"/>
    <dgm:cxn modelId="{DBBA485D-6F7B-4A66-B03B-1D26A36949B0}" type="presOf" srcId="{F63C5233-2E59-4B50-B178-8DAC0F8FF8E9}" destId="{FB3A2C06-2809-45BF-A613-DB8A90F16E16}" srcOrd="0" destOrd="0" presId="urn:microsoft.com/office/officeart/2016/7/layout/LinearBlockProcessNumbered"/>
    <dgm:cxn modelId="{86103561-4B01-40E1-B1E6-887E89CBB498}" srcId="{309C9A78-EF4A-4D8A-836D-B07DADFE6E49}" destId="{F63C5233-2E59-4B50-B178-8DAC0F8FF8E9}" srcOrd="2" destOrd="0" parTransId="{D0E1847A-BEBD-4CB0-B25B-0D71706CA97F}" sibTransId="{E2441ABC-3E8B-42DD-9FCA-4855CC6240DC}"/>
    <dgm:cxn modelId="{68C06C47-2FED-44E4-8E7E-AFA74062383E}" type="presOf" srcId="{B36BAAC3-0777-4CDB-BCAD-0C2FA45237F1}" destId="{D4D0988C-DB71-4583-BB24-C950BB4B5E4E}" srcOrd="0" destOrd="0" presId="urn:microsoft.com/office/officeart/2016/7/layout/LinearBlockProcessNumbered"/>
    <dgm:cxn modelId="{446C326D-51CC-4981-A625-639398BB5F53}" srcId="{309C9A78-EF4A-4D8A-836D-B07DADFE6E49}" destId="{75CFB7F3-7849-4AD0-9E8B-494CCB4FEAFD}" srcOrd="0" destOrd="0" parTransId="{62327267-8EB1-4532-B276-1AC356E70E17}" sibTransId="{006488F5-D6F3-4F18-B0D5-CBF60C644503}"/>
    <dgm:cxn modelId="{DBD7116E-F581-43F9-97C5-40AA8E71EB92}" type="presOf" srcId="{B36BAAC3-0777-4CDB-BCAD-0C2FA45237F1}" destId="{5394830B-5620-47E2-BD0E-8D657C3F5F99}" srcOrd="1" destOrd="0" presId="urn:microsoft.com/office/officeart/2016/7/layout/LinearBlockProcessNumbered"/>
    <dgm:cxn modelId="{E4BE6074-09EF-4747-84C7-60F22D8D5798}" srcId="{B36BAAC3-0777-4CDB-BCAD-0C2FA45237F1}" destId="{A34BF1F7-6905-44AD-8D62-230E97C2B41C}" srcOrd="0" destOrd="0" parTransId="{5B829E5F-021F-42BF-899B-7ECE881E1B88}" sibTransId="{01C67956-5BCD-4783-BD9E-01AD5B44551A}"/>
    <dgm:cxn modelId="{010D3557-449D-48B5-BA52-BBCA81C8CC5E}" type="presOf" srcId="{0830AA3F-7178-4848-B2CF-F58FC23BEDCB}" destId="{30585797-5DF4-40AC-8EB6-491A4B8BFF99}" srcOrd="0" destOrd="1" presId="urn:microsoft.com/office/officeart/2016/7/layout/LinearBlockProcessNumbered"/>
    <dgm:cxn modelId="{D39FD179-4C5C-4C47-9292-8779CA6385E2}" type="presOf" srcId="{75CFB7F3-7849-4AD0-9E8B-494CCB4FEAFD}" destId="{D05ED67C-BAF8-4B0F-BD32-ACA29E169FC8}" srcOrd="0" destOrd="0" presId="urn:microsoft.com/office/officeart/2016/7/layout/LinearBlockProcessNumbered"/>
    <dgm:cxn modelId="{8EAF56A2-60CE-426C-8E69-91413C547EE0}" type="presOf" srcId="{75CFB7F3-7849-4AD0-9E8B-494CCB4FEAFD}" destId="{30585797-5DF4-40AC-8EB6-491A4B8BFF99}" srcOrd="1" destOrd="0" presId="urn:microsoft.com/office/officeart/2016/7/layout/LinearBlockProcessNumbered"/>
    <dgm:cxn modelId="{40AE80A4-5DD3-4F3D-A583-CA919CE6C74B}" srcId="{75CFB7F3-7849-4AD0-9E8B-494CCB4FEAFD}" destId="{0830AA3F-7178-4848-B2CF-F58FC23BEDCB}" srcOrd="0" destOrd="0" parTransId="{5817A8FD-6F77-4C55-91AC-5E98AC90235A}" sibTransId="{2F5D5C45-85E5-459A-AA14-40F044BF99FB}"/>
    <dgm:cxn modelId="{EFCC59A7-E3C4-4225-8D70-7036B099B91B}" type="presOf" srcId="{83E2A1D6-F9AF-40A2-9FF7-3A2B65E2944B}" destId="{65120B84-1F28-411B-B586-41F559F4940C}" srcOrd="0" destOrd="0" presId="urn:microsoft.com/office/officeart/2016/7/layout/LinearBlockProcessNumbered"/>
    <dgm:cxn modelId="{644083C3-B8A8-4B8D-9529-8EEF85043A72}" type="presOf" srcId="{ECE80378-AD7B-4F51-8DA7-5C684EE14EED}" destId="{9CDF2049-DC43-469F-896A-21083C4CC322}" srcOrd="0" destOrd="1" presId="urn:microsoft.com/office/officeart/2016/7/layout/LinearBlockProcessNumbered"/>
    <dgm:cxn modelId="{CF68F5CF-5F10-4DA9-B1FB-E50F4042D4D1}" type="presOf" srcId="{309C9A78-EF4A-4D8A-836D-B07DADFE6E49}" destId="{31339BB4-FA0A-4E00-9D09-86E609C58B22}" srcOrd="0" destOrd="0" presId="urn:microsoft.com/office/officeart/2016/7/layout/LinearBlockProcessNumbered"/>
    <dgm:cxn modelId="{E6037EDE-86FC-4217-B85A-7E47AFE1044E}" type="presOf" srcId="{E2441ABC-3E8B-42DD-9FCA-4855CC6240DC}" destId="{7545CE7B-79A4-4554-B754-BA9EBCF942F8}" srcOrd="0" destOrd="0" presId="urn:microsoft.com/office/officeart/2016/7/layout/LinearBlockProcessNumbered"/>
    <dgm:cxn modelId="{CDDC6649-7655-4E46-9FF6-DF8502F0666E}" type="presParOf" srcId="{31339BB4-FA0A-4E00-9D09-86E609C58B22}" destId="{624830A7-E848-4C96-A71D-C05C4B87B099}" srcOrd="0" destOrd="0" presId="urn:microsoft.com/office/officeart/2016/7/layout/LinearBlockProcessNumbered"/>
    <dgm:cxn modelId="{1DF1713E-5FF1-43D8-AC04-30DEA74EDAAE}" type="presParOf" srcId="{624830A7-E848-4C96-A71D-C05C4B87B099}" destId="{D05ED67C-BAF8-4B0F-BD32-ACA29E169FC8}" srcOrd="0" destOrd="0" presId="urn:microsoft.com/office/officeart/2016/7/layout/LinearBlockProcessNumbered"/>
    <dgm:cxn modelId="{1223B96B-FA3A-411A-B63C-BBE14F8DBB86}" type="presParOf" srcId="{624830A7-E848-4C96-A71D-C05C4B87B099}" destId="{CDCAF5DC-0807-4950-8533-37398551480F}" srcOrd="1" destOrd="0" presId="urn:microsoft.com/office/officeart/2016/7/layout/LinearBlockProcessNumbered"/>
    <dgm:cxn modelId="{17D2FB96-55D2-4F84-BD6A-DD9DB6C00FCB}" type="presParOf" srcId="{624830A7-E848-4C96-A71D-C05C4B87B099}" destId="{30585797-5DF4-40AC-8EB6-491A4B8BFF99}" srcOrd="2" destOrd="0" presId="urn:microsoft.com/office/officeart/2016/7/layout/LinearBlockProcessNumbered"/>
    <dgm:cxn modelId="{3EF0D427-2751-49C1-86FD-F84168362CF1}" type="presParOf" srcId="{31339BB4-FA0A-4E00-9D09-86E609C58B22}" destId="{86F7D22B-5483-4A60-A7F5-2C3674A8B9FF}" srcOrd="1" destOrd="0" presId="urn:microsoft.com/office/officeart/2016/7/layout/LinearBlockProcessNumbered"/>
    <dgm:cxn modelId="{C7AAEE74-435D-409A-80D8-0571D9C3F758}" type="presParOf" srcId="{31339BB4-FA0A-4E00-9D09-86E609C58B22}" destId="{C8F514C0-0527-4290-975A-DC2D048C3F53}" srcOrd="2" destOrd="0" presId="urn:microsoft.com/office/officeart/2016/7/layout/LinearBlockProcessNumbered"/>
    <dgm:cxn modelId="{A322D979-A8F8-4F3B-A2C1-C02120490C2B}" type="presParOf" srcId="{C8F514C0-0527-4290-975A-DC2D048C3F53}" destId="{D4D0988C-DB71-4583-BB24-C950BB4B5E4E}" srcOrd="0" destOrd="0" presId="urn:microsoft.com/office/officeart/2016/7/layout/LinearBlockProcessNumbered"/>
    <dgm:cxn modelId="{FD1DB5FF-E12F-478A-B655-8B94D823487B}" type="presParOf" srcId="{C8F514C0-0527-4290-975A-DC2D048C3F53}" destId="{65120B84-1F28-411B-B586-41F559F4940C}" srcOrd="1" destOrd="0" presId="urn:microsoft.com/office/officeart/2016/7/layout/LinearBlockProcessNumbered"/>
    <dgm:cxn modelId="{DFF3F986-C741-45C5-94EF-7678033A9B1E}" type="presParOf" srcId="{C8F514C0-0527-4290-975A-DC2D048C3F53}" destId="{5394830B-5620-47E2-BD0E-8D657C3F5F99}" srcOrd="2" destOrd="0" presId="urn:microsoft.com/office/officeart/2016/7/layout/LinearBlockProcessNumbered"/>
    <dgm:cxn modelId="{E7705C03-6A47-4EB2-8BED-618A9F4C9D09}" type="presParOf" srcId="{31339BB4-FA0A-4E00-9D09-86E609C58B22}" destId="{D247C3E1-E3EB-4D8B-A1CD-EE84386B8B58}" srcOrd="3" destOrd="0" presId="urn:microsoft.com/office/officeart/2016/7/layout/LinearBlockProcessNumbered"/>
    <dgm:cxn modelId="{AA7D21A4-F2A7-434D-AC39-8854AEE5FCC8}" type="presParOf" srcId="{31339BB4-FA0A-4E00-9D09-86E609C58B22}" destId="{488A2CC8-1888-46AC-9166-FE118C99DA1C}" srcOrd="4" destOrd="0" presId="urn:microsoft.com/office/officeart/2016/7/layout/LinearBlockProcessNumbered"/>
    <dgm:cxn modelId="{44F8A92E-0118-4DB3-A9BA-B6990958A54C}" type="presParOf" srcId="{488A2CC8-1888-46AC-9166-FE118C99DA1C}" destId="{FB3A2C06-2809-45BF-A613-DB8A90F16E16}" srcOrd="0" destOrd="0" presId="urn:microsoft.com/office/officeart/2016/7/layout/LinearBlockProcessNumbered"/>
    <dgm:cxn modelId="{884AA1C0-3598-4ECF-A58B-AA7FC2A870A6}" type="presParOf" srcId="{488A2CC8-1888-46AC-9166-FE118C99DA1C}" destId="{7545CE7B-79A4-4554-B754-BA9EBCF942F8}" srcOrd="1" destOrd="0" presId="urn:microsoft.com/office/officeart/2016/7/layout/LinearBlockProcessNumbered"/>
    <dgm:cxn modelId="{F1E55981-937E-47BE-A9AD-C1779E9E9CE3}" type="presParOf" srcId="{488A2CC8-1888-46AC-9166-FE118C99DA1C}" destId="{9CDF2049-DC43-469F-896A-21083C4CC322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8F228BD-BD4A-4EFB-A8F9-0B73CCB1CAD0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949B2CA-FF9C-4E2D-8839-93FC35556662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cy-GB" sz="2000" b="1"/>
            <a:t>Cyflwynwch eich canfyddiadau a’ch addewidion i’r grŵp ehangach.  </a:t>
          </a:r>
        </a:p>
      </dgm:t>
    </dgm:pt>
    <dgm:pt modelId="{BE4FCDCD-7922-405B-9503-A598B4D49878}" type="parTrans" cxnId="{666710AC-B128-45FD-84F3-4D7AA36B8C06}">
      <dgm:prSet/>
      <dgm:spPr/>
      <dgm:t>
        <a:bodyPr/>
        <a:lstStyle/>
        <a:p>
          <a:endParaRPr lang="en-US"/>
        </a:p>
      </dgm:t>
    </dgm:pt>
    <dgm:pt modelId="{755D43E7-6313-41FB-8219-6484889A0195}" type="sibTrans" cxnId="{666710AC-B128-45FD-84F3-4D7AA36B8C06}">
      <dgm:prSet/>
      <dgm:spPr/>
      <dgm:t>
        <a:bodyPr/>
        <a:lstStyle/>
        <a:p>
          <a:endParaRPr lang="en-US"/>
        </a:p>
      </dgm:t>
    </dgm:pt>
    <dgm:pt modelId="{B99B3260-E8C4-4E5A-8FB1-76693421AC64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cy-GB" sz="2000" b="1"/>
            <a:t>Dylai pob grŵp dderbyn adborth cadarnhaol ac adeiladol.</a:t>
          </a:r>
        </a:p>
      </dgm:t>
    </dgm:pt>
    <dgm:pt modelId="{40754B86-6594-42C2-90A6-D0CBEEFE57A2}" type="parTrans" cxnId="{D39A2563-1E5D-4CFE-82BE-870D71D2CD6C}">
      <dgm:prSet/>
      <dgm:spPr/>
      <dgm:t>
        <a:bodyPr/>
        <a:lstStyle/>
        <a:p>
          <a:endParaRPr lang="en-US"/>
        </a:p>
      </dgm:t>
    </dgm:pt>
    <dgm:pt modelId="{9DC16F23-DF07-43CB-BC43-3303A1A36050}" type="sibTrans" cxnId="{D39A2563-1E5D-4CFE-82BE-870D71D2CD6C}">
      <dgm:prSet/>
      <dgm:spPr/>
      <dgm:t>
        <a:bodyPr/>
        <a:lstStyle/>
        <a:p>
          <a:endParaRPr lang="en-US"/>
        </a:p>
      </dgm:t>
    </dgm:pt>
    <dgm:pt modelId="{122E0293-5F46-42AD-BFE7-CD4648C12D60}" type="pres">
      <dgm:prSet presAssocID="{C8F228BD-BD4A-4EFB-A8F9-0B73CCB1CAD0}" presName="root" presStyleCnt="0">
        <dgm:presLayoutVars>
          <dgm:dir/>
          <dgm:resizeHandles val="exact"/>
        </dgm:presLayoutVars>
      </dgm:prSet>
      <dgm:spPr/>
    </dgm:pt>
    <dgm:pt modelId="{8937EAF8-6676-4B40-856B-4EA51964F33A}" type="pres">
      <dgm:prSet presAssocID="{7949B2CA-FF9C-4E2D-8839-93FC35556662}" presName="compNode" presStyleCnt="0"/>
      <dgm:spPr/>
    </dgm:pt>
    <dgm:pt modelId="{25E7B84A-AA82-46E7-ADA8-11322669105A}" type="pres">
      <dgm:prSet presAssocID="{7949B2CA-FF9C-4E2D-8839-93FC35556662}" presName="iconBgRect" presStyleLbl="bgShp" presStyleIdx="0" presStyleCnt="2"/>
      <dgm:spPr/>
    </dgm:pt>
    <dgm:pt modelId="{193C779F-931C-4D53-89BA-B06BA34C70F4}" type="pres">
      <dgm:prSet presAssocID="{7949B2CA-FF9C-4E2D-8839-93FC35556662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usiness Growth"/>
        </a:ext>
      </dgm:extLst>
    </dgm:pt>
    <dgm:pt modelId="{0159FAE7-D418-428A-B03B-86885B0E4EA2}" type="pres">
      <dgm:prSet presAssocID="{7949B2CA-FF9C-4E2D-8839-93FC35556662}" presName="spaceRect" presStyleCnt="0"/>
      <dgm:spPr/>
    </dgm:pt>
    <dgm:pt modelId="{1CE8C574-B92F-4A2D-9B71-7CDEFDCDCB74}" type="pres">
      <dgm:prSet presAssocID="{7949B2CA-FF9C-4E2D-8839-93FC35556662}" presName="textRect" presStyleLbl="revTx" presStyleIdx="0" presStyleCnt="2" custScaleX="192217" custScaleY="220078" custLinFactNeighborX="1169" custLinFactNeighborY="61576">
        <dgm:presLayoutVars>
          <dgm:chMax val="1"/>
          <dgm:chPref val="1"/>
        </dgm:presLayoutVars>
      </dgm:prSet>
      <dgm:spPr/>
    </dgm:pt>
    <dgm:pt modelId="{62E8F40F-79BC-4A28-A268-E11826D33A1F}" type="pres">
      <dgm:prSet presAssocID="{755D43E7-6313-41FB-8219-6484889A0195}" presName="sibTrans" presStyleCnt="0"/>
      <dgm:spPr/>
    </dgm:pt>
    <dgm:pt modelId="{C4E9A0E9-624A-4C8A-8690-6A726E9419E7}" type="pres">
      <dgm:prSet presAssocID="{B99B3260-E8C4-4E5A-8FB1-76693421AC64}" presName="compNode" presStyleCnt="0"/>
      <dgm:spPr/>
    </dgm:pt>
    <dgm:pt modelId="{ECECFDE8-CB5C-4D96-8485-C42F17CF6B4E}" type="pres">
      <dgm:prSet presAssocID="{B99B3260-E8C4-4E5A-8FB1-76693421AC64}" presName="iconBgRect" presStyleLbl="bgShp" presStyleIdx="1" presStyleCnt="2" custLinFactNeighborX="-3723" custLinFactNeighborY="-18916"/>
      <dgm:spPr/>
    </dgm:pt>
    <dgm:pt modelId="{C5D083FC-961C-4429-9BD1-1C2BD4BDE5FF}" type="pres">
      <dgm:prSet presAssocID="{B99B3260-E8C4-4E5A-8FB1-76693421AC64}" presName="iconRect" presStyleLbl="node1" presStyleIdx="1" presStyleCnt="2" custLinFactNeighborX="-7608" custLinFactNeighborY="-4184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nnections"/>
        </a:ext>
      </dgm:extLst>
    </dgm:pt>
    <dgm:pt modelId="{5B4D7951-758B-488E-871C-9A526E0DCB84}" type="pres">
      <dgm:prSet presAssocID="{B99B3260-E8C4-4E5A-8FB1-76693421AC64}" presName="spaceRect" presStyleCnt="0"/>
      <dgm:spPr/>
    </dgm:pt>
    <dgm:pt modelId="{5D4F2103-7A07-4B92-9148-7D6825140C4E}" type="pres">
      <dgm:prSet presAssocID="{B99B3260-E8C4-4E5A-8FB1-76693421AC64}" presName="textRect" presStyleLbl="revTx" presStyleIdx="1" presStyleCnt="2" custScaleX="163249" custLinFactNeighborX="-5207" custLinFactNeighborY="-21400">
        <dgm:presLayoutVars>
          <dgm:chMax val="1"/>
          <dgm:chPref val="1"/>
        </dgm:presLayoutVars>
      </dgm:prSet>
      <dgm:spPr/>
    </dgm:pt>
  </dgm:ptLst>
  <dgm:cxnLst>
    <dgm:cxn modelId="{D39A2563-1E5D-4CFE-82BE-870D71D2CD6C}" srcId="{C8F228BD-BD4A-4EFB-A8F9-0B73CCB1CAD0}" destId="{B99B3260-E8C4-4E5A-8FB1-76693421AC64}" srcOrd="1" destOrd="0" parTransId="{40754B86-6594-42C2-90A6-D0CBEEFE57A2}" sibTransId="{9DC16F23-DF07-43CB-BC43-3303A1A36050}"/>
    <dgm:cxn modelId="{27CD324E-A16A-489D-B96F-B25D1F53569B}" type="presOf" srcId="{C8F228BD-BD4A-4EFB-A8F9-0B73CCB1CAD0}" destId="{122E0293-5F46-42AD-BFE7-CD4648C12D60}" srcOrd="0" destOrd="0" presId="urn:microsoft.com/office/officeart/2018/5/layout/IconCircleLabelList"/>
    <dgm:cxn modelId="{2327289A-7DA7-458B-AD60-90A469C1FCB6}" type="presOf" srcId="{B99B3260-E8C4-4E5A-8FB1-76693421AC64}" destId="{5D4F2103-7A07-4B92-9148-7D6825140C4E}" srcOrd="0" destOrd="0" presId="urn:microsoft.com/office/officeart/2018/5/layout/IconCircleLabelList"/>
    <dgm:cxn modelId="{666710AC-B128-45FD-84F3-4D7AA36B8C06}" srcId="{C8F228BD-BD4A-4EFB-A8F9-0B73CCB1CAD0}" destId="{7949B2CA-FF9C-4E2D-8839-93FC35556662}" srcOrd="0" destOrd="0" parTransId="{BE4FCDCD-7922-405B-9503-A598B4D49878}" sibTransId="{755D43E7-6313-41FB-8219-6484889A0195}"/>
    <dgm:cxn modelId="{FD4693AF-8ED0-4D01-8479-F2B7161290D1}" type="presOf" srcId="{7949B2CA-FF9C-4E2D-8839-93FC35556662}" destId="{1CE8C574-B92F-4A2D-9B71-7CDEFDCDCB74}" srcOrd="0" destOrd="0" presId="urn:microsoft.com/office/officeart/2018/5/layout/IconCircleLabelList"/>
    <dgm:cxn modelId="{3D1A9259-A1FF-436A-B9AF-7FDEEEC4E6C0}" type="presParOf" srcId="{122E0293-5F46-42AD-BFE7-CD4648C12D60}" destId="{8937EAF8-6676-4B40-856B-4EA51964F33A}" srcOrd="0" destOrd="0" presId="urn:microsoft.com/office/officeart/2018/5/layout/IconCircleLabelList"/>
    <dgm:cxn modelId="{D1992E1D-D40F-4F7D-B535-FF5EDC7965AD}" type="presParOf" srcId="{8937EAF8-6676-4B40-856B-4EA51964F33A}" destId="{25E7B84A-AA82-46E7-ADA8-11322669105A}" srcOrd="0" destOrd="0" presId="urn:microsoft.com/office/officeart/2018/5/layout/IconCircleLabelList"/>
    <dgm:cxn modelId="{6E1AFF34-C100-48C3-B9FB-67C1684B3676}" type="presParOf" srcId="{8937EAF8-6676-4B40-856B-4EA51964F33A}" destId="{193C779F-931C-4D53-89BA-B06BA34C70F4}" srcOrd="1" destOrd="0" presId="urn:microsoft.com/office/officeart/2018/5/layout/IconCircleLabelList"/>
    <dgm:cxn modelId="{AD76581C-CF2E-4431-B6D9-DC69CEAD05E7}" type="presParOf" srcId="{8937EAF8-6676-4B40-856B-4EA51964F33A}" destId="{0159FAE7-D418-428A-B03B-86885B0E4EA2}" srcOrd="2" destOrd="0" presId="urn:microsoft.com/office/officeart/2018/5/layout/IconCircleLabelList"/>
    <dgm:cxn modelId="{9C0BD834-040D-424F-8595-9650C16E7939}" type="presParOf" srcId="{8937EAF8-6676-4B40-856B-4EA51964F33A}" destId="{1CE8C574-B92F-4A2D-9B71-7CDEFDCDCB74}" srcOrd="3" destOrd="0" presId="urn:microsoft.com/office/officeart/2018/5/layout/IconCircleLabelList"/>
    <dgm:cxn modelId="{12A2BCEB-A5BA-40F1-8532-B4FE678E5F39}" type="presParOf" srcId="{122E0293-5F46-42AD-BFE7-CD4648C12D60}" destId="{62E8F40F-79BC-4A28-A268-E11826D33A1F}" srcOrd="1" destOrd="0" presId="urn:microsoft.com/office/officeart/2018/5/layout/IconCircleLabelList"/>
    <dgm:cxn modelId="{37160CCF-B4BC-4E9D-8152-65799C46E1FB}" type="presParOf" srcId="{122E0293-5F46-42AD-BFE7-CD4648C12D60}" destId="{C4E9A0E9-624A-4C8A-8690-6A726E9419E7}" srcOrd="2" destOrd="0" presId="urn:microsoft.com/office/officeart/2018/5/layout/IconCircleLabelList"/>
    <dgm:cxn modelId="{0612DD1C-E914-4A54-A41E-3F11A75F29EB}" type="presParOf" srcId="{C4E9A0E9-624A-4C8A-8690-6A726E9419E7}" destId="{ECECFDE8-CB5C-4D96-8485-C42F17CF6B4E}" srcOrd="0" destOrd="0" presId="urn:microsoft.com/office/officeart/2018/5/layout/IconCircleLabelList"/>
    <dgm:cxn modelId="{6972E16B-D28D-40B1-8D2B-1A6B2C316F8E}" type="presParOf" srcId="{C4E9A0E9-624A-4C8A-8690-6A726E9419E7}" destId="{C5D083FC-961C-4429-9BD1-1C2BD4BDE5FF}" srcOrd="1" destOrd="0" presId="urn:microsoft.com/office/officeart/2018/5/layout/IconCircleLabelList"/>
    <dgm:cxn modelId="{EDA6699B-896D-4FFF-A17B-4AD0A4AAE8AC}" type="presParOf" srcId="{C4E9A0E9-624A-4C8A-8690-6A726E9419E7}" destId="{5B4D7951-758B-488E-871C-9A526E0DCB84}" srcOrd="2" destOrd="0" presId="urn:microsoft.com/office/officeart/2018/5/layout/IconCircleLabelList"/>
    <dgm:cxn modelId="{1B944753-E116-413D-8ADD-E5DB5C23E82C}" type="presParOf" srcId="{C4E9A0E9-624A-4C8A-8690-6A726E9419E7}" destId="{5D4F2103-7A07-4B92-9148-7D6825140C4E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CE6E1C4-EDA1-426B-96AB-4272FD3ED83D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D4CBADE-D880-4955-8A02-6DB8322D8053}">
      <dgm:prSet/>
      <dgm:spPr/>
      <dgm:t>
        <a:bodyPr/>
        <a:lstStyle/>
        <a:p>
          <a:pPr>
            <a:lnSpc>
              <a:spcPct val="100000"/>
            </a:lnSpc>
          </a:pPr>
          <a:r>
            <a:rPr lang="cy-GB"/>
            <a:t>Disgrifio</a:t>
          </a:r>
        </a:p>
      </dgm:t>
    </dgm:pt>
    <dgm:pt modelId="{42F14547-F30F-4E46-BEB8-26F6B675FB60}" type="parTrans" cxnId="{ED063406-D20F-46BC-B9DB-D10D31A10C01}">
      <dgm:prSet/>
      <dgm:spPr/>
      <dgm:t>
        <a:bodyPr/>
        <a:lstStyle/>
        <a:p>
          <a:endParaRPr lang="en-US"/>
        </a:p>
      </dgm:t>
    </dgm:pt>
    <dgm:pt modelId="{45670835-D190-435E-AA02-358B6CA85674}" type="sibTrans" cxnId="{ED063406-D20F-46BC-B9DB-D10D31A10C01}">
      <dgm:prSet/>
      <dgm:spPr/>
      <dgm:t>
        <a:bodyPr/>
        <a:lstStyle/>
        <a:p>
          <a:endParaRPr lang="en-US"/>
        </a:p>
      </dgm:t>
    </dgm:pt>
    <dgm:pt modelId="{961CE99C-2882-4CA9-AB43-7B6AA9C037F6}">
      <dgm:prSet/>
      <dgm:spPr/>
      <dgm:t>
        <a:bodyPr/>
        <a:lstStyle/>
        <a:p>
          <a:pPr>
            <a:lnSpc>
              <a:spcPct val="100000"/>
            </a:lnSpc>
          </a:pPr>
          <a:r>
            <a:rPr lang="cy-GB"/>
            <a:t>Gallwch chi ddisgrifio risgiau ac effeithiau dyled</a:t>
          </a:r>
        </a:p>
      </dgm:t>
    </dgm:pt>
    <dgm:pt modelId="{96D261E3-8830-4E39-B6F9-1F0D46E13762}" type="parTrans" cxnId="{6957BD21-B8E3-49EB-81C3-D4102C56576B}">
      <dgm:prSet/>
      <dgm:spPr/>
      <dgm:t>
        <a:bodyPr/>
        <a:lstStyle/>
        <a:p>
          <a:endParaRPr lang="en-US"/>
        </a:p>
      </dgm:t>
    </dgm:pt>
    <dgm:pt modelId="{FF11E31D-F3D4-42C0-BBDF-BEBF05E57B8D}" type="sibTrans" cxnId="{6957BD21-B8E3-49EB-81C3-D4102C56576B}">
      <dgm:prSet/>
      <dgm:spPr/>
      <dgm:t>
        <a:bodyPr/>
        <a:lstStyle/>
        <a:p>
          <a:endParaRPr lang="en-US"/>
        </a:p>
      </dgm:t>
    </dgm:pt>
    <dgm:pt modelId="{5DD485CB-7A05-4E6E-969D-55DA83C7688A}">
      <dgm:prSet/>
      <dgm:spPr/>
      <dgm:t>
        <a:bodyPr/>
        <a:lstStyle/>
        <a:p>
          <a:pPr>
            <a:lnSpc>
              <a:spcPct val="100000"/>
            </a:lnSpc>
          </a:pPr>
          <a:r>
            <a:rPr lang="cy-GB"/>
            <a:t>Adnabod</a:t>
          </a:r>
        </a:p>
      </dgm:t>
    </dgm:pt>
    <dgm:pt modelId="{C67626FF-D3F3-4245-9684-526D0019E4FF}" type="parTrans" cxnId="{021CBED7-6440-4DCC-A665-B203B6E51FB0}">
      <dgm:prSet/>
      <dgm:spPr/>
      <dgm:t>
        <a:bodyPr/>
        <a:lstStyle/>
        <a:p>
          <a:endParaRPr lang="en-US"/>
        </a:p>
      </dgm:t>
    </dgm:pt>
    <dgm:pt modelId="{91FF723E-1C4F-4508-9FE6-E9F6D0435EAA}" type="sibTrans" cxnId="{021CBED7-6440-4DCC-A665-B203B6E51FB0}">
      <dgm:prSet/>
      <dgm:spPr/>
      <dgm:t>
        <a:bodyPr/>
        <a:lstStyle/>
        <a:p>
          <a:endParaRPr lang="en-US"/>
        </a:p>
      </dgm:t>
    </dgm:pt>
    <dgm:pt modelId="{CD17FC24-A894-4AA7-A44C-7102E4AD78C4}">
      <dgm:prSet/>
      <dgm:spPr/>
      <dgm:t>
        <a:bodyPr/>
        <a:lstStyle/>
        <a:p>
          <a:pPr>
            <a:lnSpc>
              <a:spcPct val="100000"/>
            </a:lnSpc>
          </a:pPr>
          <a:r>
            <a:rPr lang="cy-GB"/>
            <a:t>Gallwch chi ddod o hyd i ffyrdd o reoli eich arian personol</a:t>
          </a:r>
        </a:p>
      </dgm:t>
    </dgm:pt>
    <dgm:pt modelId="{03EB2A21-6C1E-4378-A8BD-C0D82BB41F56}" type="parTrans" cxnId="{C22A4210-0F79-4A49-8F68-A1C28F5EA473}">
      <dgm:prSet/>
      <dgm:spPr/>
      <dgm:t>
        <a:bodyPr/>
        <a:lstStyle/>
        <a:p>
          <a:endParaRPr lang="en-US"/>
        </a:p>
      </dgm:t>
    </dgm:pt>
    <dgm:pt modelId="{5CD91505-F6BC-4A0C-8C3B-A1B742F255E6}" type="sibTrans" cxnId="{C22A4210-0F79-4A49-8F68-A1C28F5EA473}">
      <dgm:prSet/>
      <dgm:spPr/>
      <dgm:t>
        <a:bodyPr/>
        <a:lstStyle/>
        <a:p>
          <a:endParaRPr lang="en-US"/>
        </a:p>
      </dgm:t>
    </dgm:pt>
    <dgm:pt modelId="{5658B8B5-6875-43CC-A9CE-4D2A7BE6BD17}">
      <dgm:prSet/>
      <dgm:spPr/>
      <dgm:t>
        <a:bodyPr/>
        <a:lstStyle/>
        <a:p>
          <a:pPr>
            <a:lnSpc>
              <a:spcPct val="100000"/>
            </a:lnSpc>
          </a:pPr>
          <a:r>
            <a:rPr lang="cy-GB"/>
            <a:t>Archwilio</a:t>
          </a:r>
        </a:p>
      </dgm:t>
    </dgm:pt>
    <dgm:pt modelId="{614B399B-B90A-437A-9111-79199A65A4D2}" type="parTrans" cxnId="{303711DA-AD89-4DA4-AADE-E39D233F44D9}">
      <dgm:prSet/>
      <dgm:spPr/>
      <dgm:t>
        <a:bodyPr/>
        <a:lstStyle/>
        <a:p>
          <a:endParaRPr lang="en-US"/>
        </a:p>
      </dgm:t>
    </dgm:pt>
    <dgm:pt modelId="{F6435BBD-9052-4005-B358-B2BE1375414C}" type="sibTrans" cxnId="{303711DA-AD89-4DA4-AADE-E39D233F44D9}">
      <dgm:prSet/>
      <dgm:spPr/>
      <dgm:t>
        <a:bodyPr/>
        <a:lstStyle/>
        <a:p>
          <a:endParaRPr lang="en-US"/>
        </a:p>
      </dgm:t>
    </dgm:pt>
    <dgm:pt modelId="{65B1518C-B569-4C1C-A7C0-D21E18D5041D}">
      <dgm:prSet/>
      <dgm:spPr/>
      <dgm:t>
        <a:bodyPr/>
        <a:lstStyle/>
        <a:p>
          <a:pPr>
            <a:lnSpc>
              <a:spcPct val="100000"/>
            </a:lnSpc>
          </a:pPr>
          <a:r>
            <a:rPr lang="cy-GB"/>
            <a:t>Gallwch chi archwilio diogelu mewn perthynas â gamblo a phobl sydd mewn perygl</a:t>
          </a:r>
        </a:p>
      </dgm:t>
    </dgm:pt>
    <dgm:pt modelId="{3098B1DD-0897-49EC-89EF-5764E1C785EF}" type="parTrans" cxnId="{4BBB0BEA-3128-4C23-AD57-66AD5EE53DE3}">
      <dgm:prSet/>
      <dgm:spPr/>
      <dgm:t>
        <a:bodyPr/>
        <a:lstStyle/>
        <a:p>
          <a:endParaRPr lang="en-US"/>
        </a:p>
      </dgm:t>
    </dgm:pt>
    <dgm:pt modelId="{37F8B186-8D22-488F-8E5D-EDEAF5B6E721}" type="sibTrans" cxnId="{4BBB0BEA-3128-4C23-AD57-66AD5EE53DE3}">
      <dgm:prSet/>
      <dgm:spPr/>
      <dgm:t>
        <a:bodyPr/>
        <a:lstStyle/>
        <a:p>
          <a:endParaRPr lang="en-US"/>
        </a:p>
      </dgm:t>
    </dgm:pt>
    <dgm:pt modelId="{6045F61D-5446-4676-ABDD-BC45C0FF9657}" type="pres">
      <dgm:prSet presAssocID="{2CE6E1C4-EDA1-426B-96AB-4272FD3ED83D}" presName="root" presStyleCnt="0">
        <dgm:presLayoutVars>
          <dgm:dir/>
          <dgm:resizeHandles val="exact"/>
        </dgm:presLayoutVars>
      </dgm:prSet>
      <dgm:spPr/>
    </dgm:pt>
    <dgm:pt modelId="{5551AFA3-B090-4622-8ADE-87F67243EB3C}" type="pres">
      <dgm:prSet presAssocID="{ED4CBADE-D880-4955-8A02-6DB8322D8053}" presName="compNode" presStyleCnt="0"/>
      <dgm:spPr/>
    </dgm:pt>
    <dgm:pt modelId="{D96D7B03-3C99-4942-BE05-9D3C78A352C1}" type="pres">
      <dgm:prSet presAssocID="{ED4CBADE-D880-4955-8A02-6DB8322D8053}" presName="bgRect" presStyleLbl="bgShp" presStyleIdx="0" presStyleCnt="3"/>
      <dgm:spPr/>
    </dgm:pt>
    <dgm:pt modelId="{3B990CB6-ACEF-45F2-8AB1-378F7FEA178F}" type="pres">
      <dgm:prSet presAssocID="{ED4CBADE-D880-4955-8A02-6DB8322D8053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DF6B3E4C-364F-445F-830D-260ACB3730C4}" type="pres">
      <dgm:prSet presAssocID="{ED4CBADE-D880-4955-8A02-6DB8322D8053}" presName="spaceRect" presStyleCnt="0"/>
      <dgm:spPr/>
    </dgm:pt>
    <dgm:pt modelId="{71DE3CA1-E544-41E0-8B6D-66063C2AF6D4}" type="pres">
      <dgm:prSet presAssocID="{ED4CBADE-D880-4955-8A02-6DB8322D8053}" presName="parTx" presStyleLbl="revTx" presStyleIdx="0" presStyleCnt="6">
        <dgm:presLayoutVars>
          <dgm:chMax val="0"/>
          <dgm:chPref val="0"/>
        </dgm:presLayoutVars>
      </dgm:prSet>
      <dgm:spPr/>
    </dgm:pt>
    <dgm:pt modelId="{702BDA76-0DD5-40B0-BD31-932598845ACA}" type="pres">
      <dgm:prSet presAssocID="{ED4CBADE-D880-4955-8A02-6DB8322D8053}" presName="desTx" presStyleLbl="revTx" presStyleIdx="1" presStyleCnt="6">
        <dgm:presLayoutVars/>
      </dgm:prSet>
      <dgm:spPr/>
    </dgm:pt>
    <dgm:pt modelId="{1930A2F4-3FAA-451A-A2BE-26E76826F6DB}" type="pres">
      <dgm:prSet presAssocID="{45670835-D190-435E-AA02-358B6CA85674}" presName="sibTrans" presStyleCnt="0"/>
      <dgm:spPr/>
    </dgm:pt>
    <dgm:pt modelId="{B732C133-8E1F-4645-98D5-910A772B1E0B}" type="pres">
      <dgm:prSet presAssocID="{5DD485CB-7A05-4E6E-969D-55DA83C7688A}" presName="compNode" presStyleCnt="0"/>
      <dgm:spPr/>
    </dgm:pt>
    <dgm:pt modelId="{1BECAD23-42ED-4699-BB53-18F52CC7FD21}" type="pres">
      <dgm:prSet presAssocID="{5DD485CB-7A05-4E6E-969D-55DA83C7688A}" presName="bgRect" presStyleLbl="bgShp" presStyleIdx="1" presStyleCnt="3"/>
      <dgm:spPr/>
    </dgm:pt>
    <dgm:pt modelId="{5DE136F5-918E-4D06-8755-1B08E45B88B8}" type="pres">
      <dgm:prSet presAssocID="{5DD485CB-7A05-4E6E-969D-55DA83C7688A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iggy Bank"/>
        </a:ext>
      </dgm:extLst>
    </dgm:pt>
    <dgm:pt modelId="{D1A1C2ED-C6AB-47A8-96DB-E17003AD26E0}" type="pres">
      <dgm:prSet presAssocID="{5DD485CB-7A05-4E6E-969D-55DA83C7688A}" presName="spaceRect" presStyleCnt="0"/>
      <dgm:spPr/>
    </dgm:pt>
    <dgm:pt modelId="{E470D266-5971-4463-B5C2-ABDEAD68CC28}" type="pres">
      <dgm:prSet presAssocID="{5DD485CB-7A05-4E6E-969D-55DA83C7688A}" presName="parTx" presStyleLbl="revTx" presStyleIdx="2" presStyleCnt="6">
        <dgm:presLayoutVars>
          <dgm:chMax val="0"/>
          <dgm:chPref val="0"/>
        </dgm:presLayoutVars>
      </dgm:prSet>
      <dgm:spPr/>
    </dgm:pt>
    <dgm:pt modelId="{AAA67824-B7A9-4D6E-919B-50EC5B2C9438}" type="pres">
      <dgm:prSet presAssocID="{5DD485CB-7A05-4E6E-969D-55DA83C7688A}" presName="desTx" presStyleLbl="revTx" presStyleIdx="3" presStyleCnt="6">
        <dgm:presLayoutVars/>
      </dgm:prSet>
      <dgm:spPr/>
    </dgm:pt>
    <dgm:pt modelId="{4DA9C5B9-EE8A-44A4-8A80-A5C81C8D71E7}" type="pres">
      <dgm:prSet presAssocID="{91FF723E-1C4F-4508-9FE6-E9F6D0435EAA}" presName="sibTrans" presStyleCnt="0"/>
      <dgm:spPr/>
    </dgm:pt>
    <dgm:pt modelId="{78F0637C-FD01-4F35-825F-57D193164635}" type="pres">
      <dgm:prSet presAssocID="{5658B8B5-6875-43CC-A9CE-4D2A7BE6BD17}" presName="compNode" presStyleCnt="0"/>
      <dgm:spPr/>
    </dgm:pt>
    <dgm:pt modelId="{72A6A0E3-BDBE-486B-B317-DF36E64DD5E0}" type="pres">
      <dgm:prSet presAssocID="{5658B8B5-6875-43CC-A9CE-4D2A7BE6BD17}" presName="bgRect" presStyleLbl="bgShp" presStyleIdx="2" presStyleCnt="3"/>
      <dgm:spPr/>
    </dgm:pt>
    <dgm:pt modelId="{35110103-F08F-4C8D-ACBE-069733D15488}" type="pres">
      <dgm:prSet presAssocID="{5658B8B5-6875-43CC-A9CE-4D2A7BE6BD17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ice"/>
        </a:ext>
      </dgm:extLst>
    </dgm:pt>
    <dgm:pt modelId="{39D35672-0E1E-4F22-AB5C-EA9C1E702002}" type="pres">
      <dgm:prSet presAssocID="{5658B8B5-6875-43CC-A9CE-4D2A7BE6BD17}" presName="spaceRect" presStyleCnt="0"/>
      <dgm:spPr/>
    </dgm:pt>
    <dgm:pt modelId="{5C13158D-6332-434E-9B85-1662B2DAFC29}" type="pres">
      <dgm:prSet presAssocID="{5658B8B5-6875-43CC-A9CE-4D2A7BE6BD17}" presName="parTx" presStyleLbl="revTx" presStyleIdx="4" presStyleCnt="6">
        <dgm:presLayoutVars>
          <dgm:chMax val="0"/>
          <dgm:chPref val="0"/>
        </dgm:presLayoutVars>
      </dgm:prSet>
      <dgm:spPr/>
    </dgm:pt>
    <dgm:pt modelId="{948D55E8-1CEF-459C-B424-32404300DA8B}" type="pres">
      <dgm:prSet presAssocID="{5658B8B5-6875-43CC-A9CE-4D2A7BE6BD17}" presName="desTx" presStyleLbl="revTx" presStyleIdx="5" presStyleCnt="6">
        <dgm:presLayoutVars/>
      </dgm:prSet>
      <dgm:spPr/>
    </dgm:pt>
  </dgm:ptLst>
  <dgm:cxnLst>
    <dgm:cxn modelId="{ED063406-D20F-46BC-B9DB-D10D31A10C01}" srcId="{2CE6E1C4-EDA1-426B-96AB-4272FD3ED83D}" destId="{ED4CBADE-D880-4955-8A02-6DB8322D8053}" srcOrd="0" destOrd="0" parTransId="{42F14547-F30F-4E46-BEB8-26F6B675FB60}" sibTransId="{45670835-D190-435E-AA02-358B6CA85674}"/>
    <dgm:cxn modelId="{C22A4210-0F79-4A49-8F68-A1C28F5EA473}" srcId="{5DD485CB-7A05-4E6E-969D-55DA83C7688A}" destId="{CD17FC24-A894-4AA7-A44C-7102E4AD78C4}" srcOrd="0" destOrd="0" parTransId="{03EB2A21-6C1E-4378-A8BD-C0D82BB41F56}" sibTransId="{5CD91505-F6BC-4A0C-8C3B-A1B742F255E6}"/>
    <dgm:cxn modelId="{6957BD21-B8E3-49EB-81C3-D4102C56576B}" srcId="{ED4CBADE-D880-4955-8A02-6DB8322D8053}" destId="{961CE99C-2882-4CA9-AB43-7B6AA9C037F6}" srcOrd="0" destOrd="0" parTransId="{96D261E3-8830-4E39-B6F9-1F0D46E13762}" sibTransId="{FF11E31D-F3D4-42C0-BBDF-BEBF05E57B8D}"/>
    <dgm:cxn modelId="{31AA4E32-5C75-4B92-9378-FA3583B68EF8}" type="presOf" srcId="{CD17FC24-A894-4AA7-A44C-7102E4AD78C4}" destId="{AAA67824-B7A9-4D6E-919B-50EC5B2C9438}" srcOrd="0" destOrd="0" presId="urn:microsoft.com/office/officeart/2018/2/layout/IconVerticalSolidList"/>
    <dgm:cxn modelId="{AF889F57-3AC1-44F5-B3E3-B7B48709BD88}" type="presOf" srcId="{2CE6E1C4-EDA1-426B-96AB-4272FD3ED83D}" destId="{6045F61D-5446-4676-ABDD-BC45C0FF9657}" srcOrd="0" destOrd="0" presId="urn:microsoft.com/office/officeart/2018/2/layout/IconVerticalSolidList"/>
    <dgm:cxn modelId="{30EC2C8F-60CA-486D-8A70-81E262A9FED5}" type="presOf" srcId="{5658B8B5-6875-43CC-A9CE-4D2A7BE6BD17}" destId="{5C13158D-6332-434E-9B85-1662B2DAFC29}" srcOrd="0" destOrd="0" presId="urn:microsoft.com/office/officeart/2018/2/layout/IconVerticalSolidList"/>
    <dgm:cxn modelId="{74F2A0A6-1F03-49F7-A478-86C2CA68285E}" type="presOf" srcId="{ED4CBADE-D880-4955-8A02-6DB8322D8053}" destId="{71DE3CA1-E544-41E0-8B6D-66063C2AF6D4}" srcOrd="0" destOrd="0" presId="urn:microsoft.com/office/officeart/2018/2/layout/IconVerticalSolidList"/>
    <dgm:cxn modelId="{6E84C2C3-5667-42EA-B790-903499B7019B}" type="presOf" srcId="{65B1518C-B569-4C1C-A7C0-D21E18D5041D}" destId="{948D55E8-1CEF-459C-B424-32404300DA8B}" srcOrd="0" destOrd="0" presId="urn:microsoft.com/office/officeart/2018/2/layout/IconVerticalSolidList"/>
    <dgm:cxn modelId="{C5D155CB-6631-429C-BE1F-EDF40F2EADE7}" type="presOf" srcId="{5DD485CB-7A05-4E6E-969D-55DA83C7688A}" destId="{E470D266-5971-4463-B5C2-ABDEAD68CC28}" srcOrd="0" destOrd="0" presId="urn:microsoft.com/office/officeart/2018/2/layout/IconVerticalSolidList"/>
    <dgm:cxn modelId="{021CBED7-6440-4DCC-A665-B203B6E51FB0}" srcId="{2CE6E1C4-EDA1-426B-96AB-4272FD3ED83D}" destId="{5DD485CB-7A05-4E6E-969D-55DA83C7688A}" srcOrd="1" destOrd="0" parTransId="{C67626FF-D3F3-4245-9684-526D0019E4FF}" sibTransId="{91FF723E-1C4F-4508-9FE6-E9F6D0435EAA}"/>
    <dgm:cxn modelId="{303711DA-AD89-4DA4-AADE-E39D233F44D9}" srcId="{2CE6E1C4-EDA1-426B-96AB-4272FD3ED83D}" destId="{5658B8B5-6875-43CC-A9CE-4D2A7BE6BD17}" srcOrd="2" destOrd="0" parTransId="{614B399B-B90A-437A-9111-79199A65A4D2}" sibTransId="{F6435BBD-9052-4005-B358-B2BE1375414C}"/>
    <dgm:cxn modelId="{4BBB0BEA-3128-4C23-AD57-66AD5EE53DE3}" srcId="{5658B8B5-6875-43CC-A9CE-4D2A7BE6BD17}" destId="{65B1518C-B569-4C1C-A7C0-D21E18D5041D}" srcOrd="0" destOrd="0" parTransId="{3098B1DD-0897-49EC-89EF-5764E1C785EF}" sibTransId="{37F8B186-8D22-488F-8E5D-EDEAF5B6E721}"/>
    <dgm:cxn modelId="{8DC54BF2-3392-475A-9659-F92345D8B059}" type="presOf" srcId="{961CE99C-2882-4CA9-AB43-7B6AA9C037F6}" destId="{702BDA76-0DD5-40B0-BD31-932598845ACA}" srcOrd="0" destOrd="0" presId="urn:microsoft.com/office/officeart/2018/2/layout/IconVerticalSolidList"/>
    <dgm:cxn modelId="{F547177C-2519-428B-A2E1-402A329FA000}" type="presParOf" srcId="{6045F61D-5446-4676-ABDD-BC45C0FF9657}" destId="{5551AFA3-B090-4622-8ADE-87F67243EB3C}" srcOrd="0" destOrd="0" presId="urn:microsoft.com/office/officeart/2018/2/layout/IconVerticalSolidList"/>
    <dgm:cxn modelId="{B9281B07-3EB9-4911-9B18-67C5F354EB14}" type="presParOf" srcId="{5551AFA3-B090-4622-8ADE-87F67243EB3C}" destId="{D96D7B03-3C99-4942-BE05-9D3C78A352C1}" srcOrd="0" destOrd="0" presId="urn:microsoft.com/office/officeart/2018/2/layout/IconVerticalSolidList"/>
    <dgm:cxn modelId="{B2C19085-07FE-41BC-9E23-CB448787D3B2}" type="presParOf" srcId="{5551AFA3-B090-4622-8ADE-87F67243EB3C}" destId="{3B990CB6-ACEF-45F2-8AB1-378F7FEA178F}" srcOrd="1" destOrd="0" presId="urn:microsoft.com/office/officeart/2018/2/layout/IconVerticalSolidList"/>
    <dgm:cxn modelId="{5172A3F4-F21E-4318-B459-B9C59B4C7603}" type="presParOf" srcId="{5551AFA3-B090-4622-8ADE-87F67243EB3C}" destId="{DF6B3E4C-364F-445F-830D-260ACB3730C4}" srcOrd="2" destOrd="0" presId="urn:microsoft.com/office/officeart/2018/2/layout/IconVerticalSolidList"/>
    <dgm:cxn modelId="{C74C536E-2EE1-4A41-830B-5A9B09BC1561}" type="presParOf" srcId="{5551AFA3-B090-4622-8ADE-87F67243EB3C}" destId="{71DE3CA1-E544-41E0-8B6D-66063C2AF6D4}" srcOrd="3" destOrd="0" presId="urn:microsoft.com/office/officeart/2018/2/layout/IconVerticalSolidList"/>
    <dgm:cxn modelId="{DA9C60A0-7115-4525-8144-458CD3EE5C85}" type="presParOf" srcId="{5551AFA3-B090-4622-8ADE-87F67243EB3C}" destId="{702BDA76-0DD5-40B0-BD31-932598845ACA}" srcOrd="4" destOrd="0" presId="urn:microsoft.com/office/officeart/2018/2/layout/IconVerticalSolidList"/>
    <dgm:cxn modelId="{102D83E0-FDD2-49A7-A20B-26CE9BD6CCE4}" type="presParOf" srcId="{6045F61D-5446-4676-ABDD-BC45C0FF9657}" destId="{1930A2F4-3FAA-451A-A2BE-26E76826F6DB}" srcOrd="1" destOrd="0" presId="urn:microsoft.com/office/officeart/2018/2/layout/IconVerticalSolidList"/>
    <dgm:cxn modelId="{B88E91AD-957C-4E62-A8EB-BB64819E3E13}" type="presParOf" srcId="{6045F61D-5446-4676-ABDD-BC45C0FF9657}" destId="{B732C133-8E1F-4645-98D5-910A772B1E0B}" srcOrd="2" destOrd="0" presId="urn:microsoft.com/office/officeart/2018/2/layout/IconVerticalSolidList"/>
    <dgm:cxn modelId="{3DFBBE56-9FB6-42B6-954C-F8840482BA1D}" type="presParOf" srcId="{B732C133-8E1F-4645-98D5-910A772B1E0B}" destId="{1BECAD23-42ED-4699-BB53-18F52CC7FD21}" srcOrd="0" destOrd="0" presId="urn:microsoft.com/office/officeart/2018/2/layout/IconVerticalSolidList"/>
    <dgm:cxn modelId="{35853F45-4B93-4DEE-82D9-E24E56177055}" type="presParOf" srcId="{B732C133-8E1F-4645-98D5-910A772B1E0B}" destId="{5DE136F5-918E-4D06-8755-1B08E45B88B8}" srcOrd="1" destOrd="0" presId="urn:microsoft.com/office/officeart/2018/2/layout/IconVerticalSolidList"/>
    <dgm:cxn modelId="{C67E0700-4F53-4870-A948-9E99CFEB93DF}" type="presParOf" srcId="{B732C133-8E1F-4645-98D5-910A772B1E0B}" destId="{D1A1C2ED-C6AB-47A8-96DB-E17003AD26E0}" srcOrd="2" destOrd="0" presId="urn:microsoft.com/office/officeart/2018/2/layout/IconVerticalSolidList"/>
    <dgm:cxn modelId="{2CBA3911-CEF7-48C2-B744-103926FFF703}" type="presParOf" srcId="{B732C133-8E1F-4645-98D5-910A772B1E0B}" destId="{E470D266-5971-4463-B5C2-ABDEAD68CC28}" srcOrd="3" destOrd="0" presId="urn:microsoft.com/office/officeart/2018/2/layout/IconVerticalSolidList"/>
    <dgm:cxn modelId="{DDDF119D-BCF5-4E26-AC5F-3AB2E0220A12}" type="presParOf" srcId="{B732C133-8E1F-4645-98D5-910A772B1E0B}" destId="{AAA67824-B7A9-4D6E-919B-50EC5B2C9438}" srcOrd="4" destOrd="0" presId="urn:microsoft.com/office/officeart/2018/2/layout/IconVerticalSolidList"/>
    <dgm:cxn modelId="{A00FEA6A-2534-4365-92FC-31D54B2EFF16}" type="presParOf" srcId="{6045F61D-5446-4676-ABDD-BC45C0FF9657}" destId="{4DA9C5B9-EE8A-44A4-8A80-A5C81C8D71E7}" srcOrd="3" destOrd="0" presId="urn:microsoft.com/office/officeart/2018/2/layout/IconVerticalSolidList"/>
    <dgm:cxn modelId="{A50B9CE8-F651-46D9-AFD5-4B92F7870EE5}" type="presParOf" srcId="{6045F61D-5446-4676-ABDD-BC45C0FF9657}" destId="{78F0637C-FD01-4F35-825F-57D193164635}" srcOrd="4" destOrd="0" presId="urn:microsoft.com/office/officeart/2018/2/layout/IconVerticalSolidList"/>
    <dgm:cxn modelId="{D7CB7D7D-EAD6-48BD-B057-EE81367F681F}" type="presParOf" srcId="{78F0637C-FD01-4F35-825F-57D193164635}" destId="{72A6A0E3-BDBE-486B-B317-DF36E64DD5E0}" srcOrd="0" destOrd="0" presId="urn:microsoft.com/office/officeart/2018/2/layout/IconVerticalSolidList"/>
    <dgm:cxn modelId="{BDB2FB14-421B-4919-B13D-FBF719B28260}" type="presParOf" srcId="{78F0637C-FD01-4F35-825F-57D193164635}" destId="{35110103-F08F-4C8D-ACBE-069733D15488}" srcOrd="1" destOrd="0" presId="urn:microsoft.com/office/officeart/2018/2/layout/IconVerticalSolidList"/>
    <dgm:cxn modelId="{C55D06D7-C559-483B-89CC-106F28579D7D}" type="presParOf" srcId="{78F0637C-FD01-4F35-825F-57D193164635}" destId="{39D35672-0E1E-4F22-AB5C-EA9C1E702002}" srcOrd="2" destOrd="0" presId="urn:microsoft.com/office/officeart/2018/2/layout/IconVerticalSolidList"/>
    <dgm:cxn modelId="{D7D6F848-4363-43C7-9B6B-EE61D00B387E}" type="presParOf" srcId="{78F0637C-FD01-4F35-825F-57D193164635}" destId="{5C13158D-6332-434E-9B85-1662B2DAFC29}" srcOrd="3" destOrd="0" presId="urn:microsoft.com/office/officeart/2018/2/layout/IconVerticalSolidList"/>
    <dgm:cxn modelId="{64C44BAB-2F72-4FC3-A0C5-04A59FBFCA73}" type="presParOf" srcId="{78F0637C-FD01-4F35-825F-57D193164635}" destId="{948D55E8-1CEF-459C-B424-32404300DA8B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AD8BB99-4D6D-4882-B4E6-49F175F981B7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0CAB196-B79F-4986-9CF4-A5FB0DABBECF}">
      <dgm:prSet/>
      <dgm:spPr/>
      <dgm:t>
        <a:bodyPr/>
        <a:lstStyle/>
        <a:p>
          <a:r>
            <a:rPr lang="cy-GB"/>
            <a:t>Gallwch chi wahaniaethu rhwng perthnasoedd iach a pherthnasoedd niweidiol gyda chwarae gemau/gamblo</a:t>
          </a:r>
        </a:p>
      </dgm:t>
    </dgm:pt>
    <dgm:pt modelId="{F7B48070-AB2E-481C-9B9C-BE2E22E91DA0}" type="parTrans" cxnId="{EE4F708F-6642-4204-AAC1-B0F2B3F14681}">
      <dgm:prSet/>
      <dgm:spPr/>
      <dgm:t>
        <a:bodyPr/>
        <a:lstStyle/>
        <a:p>
          <a:endParaRPr lang="en-US"/>
        </a:p>
      </dgm:t>
    </dgm:pt>
    <dgm:pt modelId="{501E0278-B90D-4E05-9358-2A720F790D3F}" type="sibTrans" cxnId="{EE4F708F-6642-4204-AAC1-B0F2B3F14681}">
      <dgm:prSet phldrT="1" phldr="0"/>
      <dgm:spPr/>
      <dgm:t>
        <a:bodyPr/>
        <a:lstStyle/>
        <a:p>
          <a:r>
            <a:rPr lang="cy-GB"/>
            <a:t>1</a:t>
          </a:r>
        </a:p>
      </dgm:t>
    </dgm:pt>
    <dgm:pt modelId="{D06B4A3A-3B58-463F-AE8C-A63B7B680109}">
      <dgm:prSet/>
      <dgm:spPr/>
      <dgm:t>
        <a:bodyPr/>
        <a:lstStyle/>
        <a:p>
          <a:r>
            <a:rPr lang="cy-GB"/>
            <a:t>Gallwch chi ddangos empathi tuag at rywun sy’n cael niwed o ganlyniad i chwarae gemau/gamblo</a:t>
          </a:r>
        </a:p>
      </dgm:t>
    </dgm:pt>
    <dgm:pt modelId="{B9F0048D-642F-4898-96F6-83DA3CC61723}" type="parTrans" cxnId="{177A4F78-5195-4202-9ABF-C06FCCBF63C5}">
      <dgm:prSet/>
      <dgm:spPr/>
      <dgm:t>
        <a:bodyPr/>
        <a:lstStyle/>
        <a:p>
          <a:endParaRPr lang="en-US"/>
        </a:p>
      </dgm:t>
    </dgm:pt>
    <dgm:pt modelId="{C91E2740-543E-46F4-B510-88F0D36FF74F}" type="sibTrans" cxnId="{177A4F78-5195-4202-9ABF-C06FCCBF63C5}">
      <dgm:prSet phldrT="2" phldr="0"/>
      <dgm:spPr/>
      <dgm:t>
        <a:bodyPr/>
        <a:lstStyle/>
        <a:p>
          <a:r>
            <a:rPr lang="cy-GB"/>
            <a:t>2</a:t>
          </a:r>
        </a:p>
      </dgm:t>
    </dgm:pt>
    <dgm:pt modelId="{DD726226-AE8A-4962-8B02-DCACE48D3717}">
      <dgm:prSet/>
      <dgm:spPr/>
      <dgm:t>
        <a:bodyPr/>
        <a:lstStyle/>
        <a:p>
          <a:r>
            <a:rPr lang="cy-GB"/>
            <a:t>Gallwch chi nodi amrywiaeth o strategaethau ar gyfer cynnal iechyd meddwl cadarnhaol</a:t>
          </a:r>
        </a:p>
      </dgm:t>
    </dgm:pt>
    <dgm:pt modelId="{ADE6B4AB-4494-445A-AB0D-B350D2AB1241}" type="parTrans" cxnId="{123DEDC2-A1C4-496C-9A24-FE4422B6896E}">
      <dgm:prSet/>
      <dgm:spPr/>
      <dgm:t>
        <a:bodyPr/>
        <a:lstStyle/>
        <a:p>
          <a:endParaRPr lang="en-US"/>
        </a:p>
      </dgm:t>
    </dgm:pt>
    <dgm:pt modelId="{46C94A84-1608-4CE6-94C2-BA4E0D8CC803}" type="sibTrans" cxnId="{123DEDC2-A1C4-496C-9A24-FE4422B6896E}">
      <dgm:prSet phldrT="3" phldr="0"/>
      <dgm:spPr/>
      <dgm:t>
        <a:bodyPr/>
        <a:lstStyle/>
        <a:p>
          <a:r>
            <a:rPr lang="cy-GB"/>
            <a:t>3</a:t>
          </a:r>
        </a:p>
      </dgm:t>
    </dgm:pt>
    <dgm:pt modelId="{35366018-DC04-48C7-8E67-7FC44AF2C9F8}" type="pres">
      <dgm:prSet presAssocID="{0AD8BB99-4D6D-4882-B4E6-49F175F981B7}" presName="Name0" presStyleCnt="0">
        <dgm:presLayoutVars>
          <dgm:animLvl val="lvl"/>
          <dgm:resizeHandles val="exact"/>
        </dgm:presLayoutVars>
      </dgm:prSet>
      <dgm:spPr/>
    </dgm:pt>
    <dgm:pt modelId="{286B2929-EF37-4C61-BA48-77DFF919E514}" type="pres">
      <dgm:prSet presAssocID="{00CAB196-B79F-4986-9CF4-A5FB0DABBECF}" presName="compositeNode" presStyleCnt="0">
        <dgm:presLayoutVars>
          <dgm:bulletEnabled val="1"/>
        </dgm:presLayoutVars>
      </dgm:prSet>
      <dgm:spPr/>
    </dgm:pt>
    <dgm:pt modelId="{248074DC-6FF2-4A0B-8663-24E0B6BFCCD2}" type="pres">
      <dgm:prSet presAssocID="{00CAB196-B79F-4986-9CF4-A5FB0DABBECF}" presName="bgRect" presStyleLbl="bgAccFollowNode1" presStyleIdx="0" presStyleCnt="3"/>
      <dgm:spPr/>
    </dgm:pt>
    <dgm:pt modelId="{AEEDC077-5DA2-4785-91F0-30A995A524BD}" type="pres">
      <dgm:prSet presAssocID="{501E0278-B90D-4E05-9358-2A720F790D3F}" presName="sibTransNodeCircle" presStyleLbl="alignNode1" presStyleIdx="0" presStyleCnt="6">
        <dgm:presLayoutVars>
          <dgm:chMax val="0"/>
          <dgm:bulletEnabled/>
        </dgm:presLayoutVars>
      </dgm:prSet>
      <dgm:spPr/>
    </dgm:pt>
    <dgm:pt modelId="{09551A20-6EE3-4915-A9CF-DDEB14826624}" type="pres">
      <dgm:prSet presAssocID="{00CAB196-B79F-4986-9CF4-A5FB0DABBECF}" presName="bottomLine" presStyleLbl="alignNode1" presStyleIdx="1" presStyleCnt="6">
        <dgm:presLayoutVars/>
      </dgm:prSet>
      <dgm:spPr/>
    </dgm:pt>
    <dgm:pt modelId="{AB66F96A-5DF3-4CCF-883D-645375DF361E}" type="pres">
      <dgm:prSet presAssocID="{00CAB196-B79F-4986-9CF4-A5FB0DABBECF}" presName="nodeText" presStyleLbl="bgAccFollowNode1" presStyleIdx="0" presStyleCnt="3">
        <dgm:presLayoutVars>
          <dgm:bulletEnabled val="1"/>
        </dgm:presLayoutVars>
      </dgm:prSet>
      <dgm:spPr/>
    </dgm:pt>
    <dgm:pt modelId="{767CBE56-F4B0-48F8-AD6C-FB3E0484DF56}" type="pres">
      <dgm:prSet presAssocID="{501E0278-B90D-4E05-9358-2A720F790D3F}" presName="sibTrans" presStyleCnt="0"/>
      <dgm:spPr/>
    </dgm:pt>
    <dgm:pt modelId="{F5E7F860-FCB6-4BA0-890A-5CF4A2BCC334}" type="pres">
      <dgm:prSet presAssocID="{D06B4A3A-3B58-463F-AE8C-A63B7B680109}" presName="compositeNode" presStyleCnt="0">
        <dgm:presLayoutVars>
          <dgm:bulletEnabled val="1"/>
        </dgm:presLayoutVars>
      </dgm:prSet>
      <dgm:spPr/>
    </dgm:pt>
    <dgm:pt modelId="{5CF0F261-CF40-416C-9F63-78B9257D3EAD}" type="pres">
      <dgm:prSet presAssocID="{D06B4A3A-3B58-463F-AE8C-A63B7B680109}" presName="bgRect" presStyleLbl="bgAccFollowNode1" presStyleIdx="1" presStyleCnt="3"/>
      <dgm:spPr/>
    </dgm:pt>
    <dgm:pt modelId="{37F29A1E-1999-4425-AD05-ED774EB158DE}" type="pres">
      <dgm:prSet presAssocID="{C91E2740-543E-46F4-B510-88F0D36FF74F}" presName="sibTransNodeCircle" presStyleLbl="alignNode1" presStyleIdx="2" presStyleCnt="6">
        <dgm:presLayoutVars>
          <dgm:chMax val="0"/>
          <dgm:bulletEnabled/>
        </dgm:presLayoutVars>
      </dgm:prSet>
      <dgm:spPr/>
    </dgm:pt>
    <dgm:pt modelId="{F10AD3F8-2EDB-44BC-A478-9D6AB719662A}" type="pres">
      <dgm:prSet presAssocID="{D06B4A3A-3B58-463F-AE8C-A63B7B680109}" presName="bottomLine" presStyleLbl="alignNode1" presStyleIdx="3" presStyleCnt="6">
        <dgm:presLayoutVars/>
      </dgm:prSet>
      <dgm:spPr/>
    </dgm:pt>
    <dgm:pt modelId="{E884D447-921C-46AC-ABA7-67DA792E4BFE}" type="pres">
      <dgm:prSet presAssocID="{D06B4A3A-3B58-463F-AE8C-A63B7B680109}" presName="nodeText" presStyleLbl="bgAccFollowNode1" presStyleIdx="1" presStyleCnt="3">
        <dgm:presLayoutVars>
          <dgm:bulletEnabled val="1"/>
        </dgm:presLayoutVars>
      </dgm:prSet>
      <dgm:spPr/>
    </dgm:pt>
    <dgm:pt modelId="{26A3E08D-7894-45AA-9FF2-35F67660550E}" type="pres">
      <dgm:prSet presAssocID="{C91E2740-543E-46F4-B510-88F0D36FF74F}" presName="sibTrans" presStyleCnt="0"/>
      <dgm:spPr/>
    </dgm:pt>
    <dgm:pt modelId="{B66A7208-1F55-41AF-B573-7E934099AC7B}" type="pres">
      <dgm:prSet presAssocID="{DD726226-AE8A-4962-8B02-DCACE48D3717}" presName="compositeNode" presStyleCnt="0">
        <dgm:presLayoutVars>
          <dgm:bulletEnabled val="1"/>
        </dgm:presLayoutVars>
      </dgm:prSet>
      <dgm:spPr/>
    </dgm:pt>
    <dgm:pt modelId="{3F99AB18-B3E9-4E78-A653-C5BC5CC5A968}" type="pres">
      <dgm:prSet presAssocID="{DD726226-AE8A-4962-8B02-DCACE48D3717}" presName="bgRect" presStyleLbl="bgAccFollowNode1" presStyleIdx="2" presStyleCnt="3"/>
      <dgm:spPr/>
    </dgm:pt>
    <dgm:pt modelId="{5DA83641-3032-4941-8007-C5E222244254}" type="pres">
      <dgm:prSet presAssocID="{46C94A84-1608-4CE6-94C2-BA4E0D8CC803}" presName="sibTransNodeCircle" presStyleLbl="alignNode1" presStyleIdx="4" presStyleCnt="6">
        <dgm:presLayoutVars>
          <dgm:chMax val="0"/>
          <dgm:bulletEnabled/>
        </dgm:presLayoutVars>
      </dgm:prSet>
      <dgm:spPr/>
    </dgm:pt>
    <dgm:pt modelId="{745FDE75-ACD1-498A-8A37-4E05C0216DDB}" type="pres">
      <dgm:prSet presAssocID="{DD726226-AE8A-4962-8B02-DCACE48D3717}" presName="bottomLine" presStyleLbl="alignNode1" presStyleIdx="5" presStyleCnt="6">
        <dgm:presLayoutVars/>
      </dgm:prSet>
      <dgm:spPr/>
    </dgm:pt>
    <dgm:pt modelId="{1A80C489-FB75-40C8-875B-227CEC4217C9}" type="pres">
      <dgm:prSet presAssocID="{DD726226-AE8A-4962-8B02-DCACE48D3717}" presName="nodeText" presStyleLbl="bgAccFollowNode1" presStyleIdx="2" presStyleCnt="3">
        <dgm:presLayoutVars>
          <dgm:bulletEnabled val="1"/>
        </dgm:presLayoutVars>
      </dgm:prSet>
      <dgm:spPr/>
    </dgm:pt>
  </dgm:ptLst>
  <dgm:cxnLst>
    <dgm:cxn modelId="{A5ACE407-2D12-493F-B7C2-072581E91F63}" type="presOf" srcId="{0AD8BB99-4D6D-4882-B4E6-49F175F981B7}" destId="{35366018-DC04-48C7-8E67-7FC44AF2C9F8}" srcOrd="0" destOrd="0" presId="urn:microsoft.com/office/officeart/2016/7/layout/BasicLinearProcessNumbered"/>
    <dgm:cxn modelId="{08654118-4956-4E5F-A3C8-0B9F56CB865E}" type="presOf" srcId="{46C94A84-1608-4CE6-94C2-BA4E0D8CC803}" destId="{5DA83641-3032-4941-8007-C5E222244254}" srcOrd="0" destOrd="0" presId="urn:microsoft.com/office/officeart/2016/7/layout/BasicLinearProcessNumbered"/>
    <dgm:cxn modelId="{74438D23-BA24-4CAC-A386-B68E0947D934}" type="presOf" srcId="{D06B4A3A-3B58-463F-AE8C-A63B7B680109}" destId="{E884D447-921C-46AC-ABA7-67DA792E4BFE}" srcOrd="1" destOrd="0" presId="urn:microsoft.com/office/officeart/2016/7/layout/BasicLinearProcessNumbered"/>
    <dgm:cxn modelId="{3BB1F52E-57DB-45A0-8D38-F5D68B84368D}" type="presOf" srcId="{DD726226-AE8A-4962-8B02-DCACE48D3717}" destId="{1A80C489-FB75-40C8-875B-227CEC4217C9}" srcOrd="1" destOrd="0" presId="urn:microsoft.com/office/officeart/2016/7/layout/BasicLinearProcessNumbered"/>
    <dgm:cxn modelId="{C8B33166-3311-4BB1-A164-6D3383788F23}" type="presOf" srcId="{DD726226-AE8A-4962-8B02-DCACE48D3717}" destId="{3F99AB18-B3E9-4E78-A653-C5BC5CC5A968}" srcOrd="0" destOrd="0" presId="urn:microsoft.com/office/officeart/2016/7/layout/BasicLinearProcessNumbered"/>
    <dgm:cxn modelId="{13C07551-EAF7-4DFC-836C-51C3F1732E80}" type="presOf" srcId="{00CAB196-B79F-4986-9CF4-A5FB0DABBECF}" destId="{248074DC-6FF2-4A0B-8663-24E0B6BFCCD2}" srcOrd="0" destOrd="0" presId="urn:microsoft.com/office/officeart/2016/7/layout/BasicLinearProcessNumbered"/>
    <dgm:cxn modelId="{177A4F78-5195-4202-9ABF-C06FCCBF63C5}" srcId="{0AD8BB99-4D6D-4882-B4E6-49F175F981B7}" destId="{D06B4A3A-3B58-463F-AE8C-A63B7B680109}" srcOrd="1" destOrd="0" parTransId="{B9F0048D-642F-4898-96F6-83DA3CC61723}" sibTransId="{C91E2740-543E-46F4-B510-88F0D36FF74F}"/>
    <dgm:cxn modelId="{EE4F708F-6642-4204-AAC1-B0F2B3F14681}" srcId="{0AD8BB99-4D6D-4882-B4E6-49F175F981B7}" destId="{00CAB196-B79F-4986-9CF4-A5FB0DABBECF}" srcOrd="0" destOrd="0" parTransId="{F7B48070-AB2E-481C-9B9C-BE2E22E91DA0}" sibTransId="{501E0278-B90D-4E05-9358-2A720F790D3F}"/>
    <dgm:cxn modelId="{1FE88697-9520-407B-AD23-A66B1DCE6BA8}" type="presOf" srcId="{501E0278-B90D-4E05-9358-2A720F790D3F}" destId="{AEEDC077-5DA2-4785-91F0-30A995A524BD}" srcOrd="0" destOrd="0" presId="urn:microsoft.com/office/officeart/2016/7/layout/BasicLinearProcessNumbered"/>
    <dgm:cxn modelId="{B8787DB0-7E6F-4606-B9E0-95491DB4347D}" type="presOf" srcId="{00CAB196-B79F-4986-9CF4-A5FB0DABBECF}" destId="{AB66F96A-5DF3-4CCF-883D-645375DF361E}" srcOrd="1" destOrd="0" presId="urn:microsoft.com/office/officeart/2016/7/layout/BasicLinearProcessNumbered"/>
    <dgm:cxn modelId="{E90E26B8-CA67-4D3D-85D7-0229BD22AF01}" type="presOf" srcId="{C91E2740-543E-46F4-B510-88F0D36FF74F}" destId="{37F29A1E-1999-4425-AD05-ED774EB158DE}" srcOrd="0" destOrd="0" presId="urn:microsoft.com/office/officeart/2016/7/layout/BasicLinearProcessNumbered"/>
    <dgm:cxn modelId="{123DEDC2-A1C4-496C-9A24-FE4422B6896E}" srcId="{0AD8BB99-4D6D-4882-B4E6-49F175F981B7}" destId="{DD726226-AE8A-4962-8B02-DCACE48D3717}" srcOrd="2" destOrd="0" parTransId="{ADE6B4AB-4494-445A-AB0D-B350D2AB1241}" sibTransId="{46C94A84-1608-4CE6-94C2-BA4E0D8CC803}"/>
    <dgm:cxn modelId="{98931BC3-2B94-4E85-9457-EEE15F9568C4}" type="presOf" srcId="{D06B4A3A-3B58-463F-AE8C-A63B7B680109}" destId="{5CF0F261-CF40-416C-9F63-78B9257D3EAD}" srcOrd="0" destOrd="0" presId="urn:microsoft.com/office/officeart/2016/7/layout/BasicLinearProcessNumbered"/>
    <dgm:cxn modelId="{F168EE9C-91F3-4755-9BED-080F55B8CC4F}" type="presParOf" srcId="{35366018-DC04-48C7-8E67-7FC44AF2C9F8}" destId="{286B2929-EF37-4C61-BA48-77DFF919E514}" srcOrd="0" destOrd="0" presId="urn:microsoft.com/office/officeart/2016/7/layout/BasicLinearProcessNumbered"/>
    <dgm:cxn modelId="{6F5B23B1-45B1-4810-88B9-E74753477028}" type="presParOf" srcId="{286B2929-EF37-4C61-BA48-77DFF919E514}" destId="{248074DC-6FF2-4A0B-8663-24E0B6BFCCD2}" srcOrd="0" destOrd="0" presId="urn:microsoft.com/office/officeart/2016/7/layout/BasicLinearProcessNumbered"/>
    <dgm:cxn modelId="{C88B1D33-3C31-438A-8014-D5A9420A1636}" type="presParOf" srcId="{286B2929-EF37-4C61-BA48-77DFF919E514}" destId="{AEEDC077-5DA2-4785-91F0-30A995A524BD}" srcOrd="1" destOrd="0" presId="urn:microsoft.com/office/officeart/2016/7/layout/BasicLinearProcessNumbered"/>
    <dgm:cxn modelId="{DD9398A1-F02D-46D3-80FF-77E87960532B}" type="presParOf" srcId="{286B2929-EF37-4C61-BA48-77DFF919E514}" destId="{09551A20-6EE3-4915-A9CF-DDEB14826624}" srcOrd="2" destOrd="0" presId="urn:microsoft.com/office/officeart/2016/7/layout/BasicLinearProcessNumbered"/>
    <dgm:cxn modelId="{537CBB7D-7A07-436D-9E7B-8D576B25E262}" type="presParOf" srcId="{286B2929-EF37-4C61-BA48-77DFF919E514}" destId="{AB66F96A-5DF3-4CCF-883D-645375DF361E}" srcOrd="3" destOrd="0" presId="urn:microsoft.com/office/officeart/2016/7/layout/BasicLinearProcessNumbered"/>
    <dgm:cxn modelId="{84504BF1-20EB-40BD-AC4B-79FFCA306C3E}" type="presParOf" srcId="{35366018-DC04-48C7-8E67-7FC44AF2C9F8}" destId="{767CBE56-F4B0-48F8-AD6C-FB3E0484DF56}" srcOrd="1" destOrd="0" presId="urn:microsoft.com/office/officeart/2016/7/layout/BasicLinearProcessNumbered"/>
    <dgm:cxn modelId="{35FF49CA-0F0C-4913-A077-67F2E632667C}" type="presParOf" srcId="{35366018-DC04-48C7-8E67-7FC44AF2C9F8}" destId="{F5E7F860-FCB6-4BA0-890A-5CF4A2BCC334}" srcOrd="2" destOrd="0" presId="urn:microsoft.com/office/officeart/2016/7/layout/BasicLinearProcessNumbered"/>
    <dgm:cxn modelId="{D4F7B156-4957-4B36-9626-91A42F347274}" type="presParOf" srcId="{F5E7F860-FCB6-4BA0-890A-5CF4A2BCC334}" destId="{5CF0F261-CF40-416C-9F63-78B9257D3EAD}" srcOrd="0" destOrd="0" presId="urn:microsoft.com/office/officeart/2016/7/layout/BasicLinearProcessNumbered"/>
    <dgm:cxn modelId="{1C4C29BD-E8F8-41B7-AB18-A2B7B484DF58}" type="presParOf" srcId="{F5E7F860-FCB6-4BA0-890A-5CF4A2BCC334}" destId="{37F29A1E-1999-4425-AD05-ED774EB158DE}" srcOrd="1" destOrd="0" presId="urn:microsoft.com/office/officeart/2016/7/layout/BasicLinearProcessNumbered"/>
    <dgm:cxn modelId="{FB43C5CB-1240-4E36-99A9-C6087F6EC643}" type="presParOf" srcId="{F5E7F860-FCB6-4BA0-890A-5CF4A2BCC334}" destId="{F10AD3F8-2EDB-44BC-A478-9D6AB719662A}" srcOrd="2" destOrd="0" presId="urn:microsoft.com/office/officeart/2016/7/layout/BasicLinearProcessNumbered"/>
    <dgm:cxn modelId="{CF3CFD48-5983-4C46-A9B6-E2506EAFF73D}" type="presParOf" srcId="{F5E7F860-FCB6-4BA0-890A-5CF4A2BCC334}" destId="{E884D447-921C-46AC-ABA7-67DA792E4BFE}" srcOrd="3" destOrd="0" presId="urn:microsoft.com/office/officeart/2016/7/layout/BasicLinearProcessNumbered"/>
    <dgm:cxn modelId="{3823E8FC-ECEC-4489-B4F8-B084D5F0AEA9}" type="presParOf" srcId="{35366018-DC04-48C7-8E67-7FC44AF2C9F8}" destId="{26A3E08D-7894-45AA-9FF2-35F67660550E}" srcOrd="3" destOrd="0" presId="urn:microsoft.com/office/officeart/2016/7/layout/BasicLinearProcessNumbered"/>
    <dgm:cxn modelId="{63D4DB67-2EA3-4DCE-8DAD-E299C621EA85}" type="presParOf" srcId="{35366018-DC04-48C7-8E67-7FC44AF2C9F8}" destId="{B66A7208-1F55-41AF-B573-7E934099AC7B}" srcOrd="4" destOrd="0" presId="urn:microsoft.com/office/officeart/2016/7/layout/BasicLinearProcessNumbered"/>
    <dgm:cxn modelId="{025D3281-9841-4D13-9FAF-BF62E655C4EA}" type="presParOf" srcId="{B66A7208-1F55-41AF-B573-7E934099AC7B}" destId="{3F99AB18-B3E9-4E78-A653-C5BC5CC5A968}" srcOrd="0" destOrd="0" presId="urn:microsoft.com/office/officeart/2016/7/layout/BasicLinearProcessNumbered"/>
    <dgm:cxn modelId="{C805C2F7-D6FD-479C-9205-45CCE0810071}" type="presParOf" srcId="{B66A7208-1F55-41AF-B573-7E934099AC7B}" destId="{5DA83641-3032-4941-8007-C5E222244254}" srcOrd="1" destOrd="0" presId="urn:microsoft.com/office/officeart/2016/7/layout/BasicLinearProcessNumbered"/>
    <dgm:cxn modelId="{F8DFB4FC-627C-427D-96A3-D3701326D027}" type="presParOf" srcId="{B66A7208-1F55-41AF-B573-7E934099AC7B}" destId="{745FDE75-ACD1-498A-8A37-4E05C0216DDB}" srcOrd="2" destOrd="0" presId="urn:microsoft.com/office/officeart/2016/7/layout/BasicLinearProcessNumbered"/>
    <dgm:cxn modelId="{EADC7AC7-FF84-4EB5-9310-5694AA246731}" type="presParOf" srcId="{B66A7208-1F55-41AF-B573-7E934099AC7B}" destId="{1A80C489-FB75-40C8-875B-227CEC4217C9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F757773-E9CE-4816-B3C9-BEFD3154D25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9ADA874F-FE8F-463B-AB52-F9C78D6AB96B}">
      <dgm:prSet/>
      <dgm:spPr/>
      <dgm:t>
        <a:bodyPr/>
        <a:lstStyle/>
        <a:p>
          <a:r>
            <a:rPr lang="cy-GB" b="1"/>
            <a:t>Mewn grwpiau, defnyddiwch y senario a roddwyd i chi i greu cyfweliad radio/ysgrifenedig byr, gan chwarae’r rôl sydd ar y cardiau. </a:t>
          </a:r>
        </a:p>
      </dgm:t>
    </dgm:pt>
    <dgm:pt modelId="{2444148A-CBA4-4BAE-9D4F-BB008891E0A2}" type="parTrans" cxnId="{E588D733-2479-40F6-968A-47B1E0F56EF7}">
      <dgm:prSet/>
      <dgm:spPr/>
      <dgm:t>
        <a:bodyPr/>
        <a:lstStyle/>
        <a:p>
          <a:endParaRPr lang="en-US"/>
        </a:p>
      </dgm:t>
    </dgm:pt>
    <dgm:pt modelId="{6C292DC7-08A5-4D1E-A4D4-9D8FDCAAE381}" type="sibTrans" cxnId="{E588D733-2479-40F6-968A-47B1E0F56EF7}">
      <dgm:prSet/>
      <dgm:spPr/>
      <dgm:t>
        <a:bodyPr/>
        <a:lstStyle/>
        <a:p>
          <a:endParaRPr lang="en-US"/>
        </a:p>
      </dgm:t>
    </dgm:pt>
    <dgm:pt modelId="{AEF13CC6-F932-4EC8-A682-4555CA3C770D}">
      <dgm:prSet/>
      <dgm:spPr/>
      <dgm:t>
        <a:bodyPr/>
        <a:lstStyle/>
        <a:p>
          <a:r>
            <a:rPr lang="cy-GB"/>
            <a:t>Ystyriwch:</a:t>
          </a:r>
        </a:p>
      </dgm:t>
    </dgm:pt>
    <dgm:pt modelId="{10E2663E-4F8B-441B-820A-0E74B0FD724E}" type="parTrans" cxnId="{29C2029D-BACD-4212-8B16-104727CF59C8}">
      <dgm:prSet/>
      <dgm:spPr/>
      <dgm:t>
        <a:bodyPr/>
        <a:lstStyle/>
        <a:p>
          <a:endParaRPr lang="en-US"/>
        </a:p>
      </dgm:t>
    </dgm:pt>
    <dgm:pt modelId="{5E5728C4-4688-493D-8041-7C188B2612BD}" type="sibTrans" cxnId="{29C2029D-BACD-4212-8B16-104727CF59C8}">
      <dgm:prSet/>
      <dgm:spPr/>
      <dgm:t>
        <a:bodyPr/>
        <a:lstStyle/>
        <a:p>
          <a:endParaRPr lang="en-US"/>
        </a:p>
      </dgm:t>
    </dgm:pt>
    <dgm:pt modelId="{5B9F2BFD-6379-4D70-9E12-5AF7288CE3D2}">
      <dgm:prSet/>
      <dgm:spPr/>
      <dgm:t>
        <a:bodyPr/>
        <a:lstStyle/>
        <a:p>
          <a:r>
            <a:rPr lang="cy-GB"/>
            <a:t>ymddygiad rhywun sy’n cael niwed o ganlyniad i chwarae gemau/gamblo</a:t>
          </a:r>
        </a:p>
      </dgm:t>
    </dgm:pt>
    <dgm:pt modelId="{9FD7B6AA-7CB7-44DC-B813-8D1431A8B364}" type="parTrans" cxnId="{E70A18C7-7E75-456D-A3E7-270F483599F1}">
      <dgm:prSet/>
      <dgm:spPr/>
      <dgm:t>
        <a:bodyPr/>
        <a:lstStyle/>
        <a:p>
          <a:endParaRPr lang="en-US"/>
        </a:p>
      </dgm:t>
    </dgm:pt>
    <dgm:pt modelId="{B098B42A-91F0-4FC9-B37C-AD671B1C6ED2}" type="sibTrans" cxnId="{E70A18C7-7E75-456D-A3E7-270F483599F1}">
      <dgm:prSet/>
      <dgm:spPr/>
      <dgm:t>
        <a:bodyPr/>
        <a:lstStyle/>
        <a:p>
          <a:endParaRPr lang="en-US"/>
        </a:p>
      </dgm:t>
    </dgm:pt>
    <dgm:pt modelId="{0323B3FC-1DE8-4E9B-8E65-CCD1D62A5C48}">
      <dgm:prSet/>
      <dgm:spPr/>
      <dgm:t>
        <a:bodyPr/>
        <a:lstStyle/>
        <a:p>
          <a:r>
            <a:rPr lang="cy-GB"/>
            <a:t>yr effaith ehangach ar eu hiechyd meddwl</a:t>
          </a:r>
        </a:p>
      </dgm:t>
    </dgm:pt>
    <dgm:pt modelId="{873E655E-5254-430B-A82E-49691A1B3769}" type="parTrans" cxnId="{FC45D119-EAAD-4DFF-9A3F-3DAF30980BF2}">
      <dgm:prSet/>
      <dgm:spPr/>
      <dgm:t>
        <a:bodyPr/>
        <a:lstStyle/>
        <a:p>
          <a:endParaRPr lang="en-US"/>
        </a:p>
      </dgm:t>
    </dgm:pt>
    <dgm:pt modelId="{666FAF82-7CC2-4818-9DA7-4A9DCB028DC2}" type="sibTrans" cxnId="{FC45D119-EAAD-4DFF-9A3F-3DAF30980BF2}">
      <dgm:prSet/>
      <dgm:spPr/>
      <dgm:t>
        <a:bodyPr/>
        <a:lstStyle/>
        <a:p>
          <a:endParaRPr lang="en-US"/>
        </a:p>
      </dgm:t>
    </dgm:pt>
    <dgm:pt modelId="{80B43123-0A72-416F-BE6A-3C1C5D864EB6}">
      <dgm:prSet/>
      <dgm:spPr/>
      <dgm:t>
        <a:bodyPr/>
        <a:lstStyle/>
        <a:p>
          <a:r>
            <a:rPr lang="cy-GB"/>
            <a:t>yr effaith ar y bobl o’u cwmpas</a:t>
          </a:r>
        </a:p>
      </dgm:t>
    </dgm:pt>
    <dgm:pt modelId="{58E5AE03-CB1E-4EFC-8CDB-E1773FC93103}" type="parTrans" cxnId="{7CC86FD1-EAC5-4170-A265-D02D9183241F}">
      <dgm:prSet/>
      <dgm:spPr/>
      <dgm:t>
        <a:bodyPr/>
        <a:lstStyle/>
        <a:p>
          <a:endParaRPr lang="en-US"/>
        </a:p>
      </dgm:t>
    </dgm:pt>
    <dgm:pt modelId="{41304177-BBCA-419A-80AB-877E0495CB6C}" type="sibTrans" cxnId="{7CC86FD1-EAC5-4170-A265-D02D9183241F}">
      <dgm:prSet/>
      <dgm:spPr/>
      <dgm:t>
        <a:bodyPr/>
        <a:lstStyle/>
        <a:p>
          <a:endParaRPr lang="en-US"/>
        </a:p>
      </dgm:t>
    </dgm:pt>
    <dgm:pt modelId="{35E4579F-3C7B-4249-BACD-C46B0E2A1BD9}">
      <dgm:prSet/>
      <dgm:spPr/>
      <dgm:t>
        <a:bodyPr/>
        <a:lstStyle/>
        <a:p>
          <a:r>
            <a:rPr lang="cy-GB"/>
            <a:t>strategaethau ar gyfer cynnal/ailadeiladu iechyd meddwl a lles cadarnhaol </a:t>
          </a:r>
        </a:p>
      </dgm:t>
    </dgm:pt>
    <dgm:pt modelId="{6B59DE37-4378-4B8C-B68F-288BCD46F605}" type="parTrans" cxnId="{E3BA9341-515B-4800-99F1-FC66C1722F85}">
      <dgm:prSet/>
      <dgm:spPr/>
      <dgm:t>
        <a:bodyPr/>
        <a:lstStyle/>
        <a:p>
          <a:endParaRPr lang="en-US"/>
        </a:p>
      </dgm:t>
    </dgm:pt>
    <dgm:pt modelId="{6436298F-571D-40B9-8C0A-A50EEACD9FAF}" type="sibTrans" cxnId="{E3BA9341-515B-4800-99F1-FC66C1722F85}">
      <dgm:prSet/>
      <dgm:spPr/>
      <dgm:t>
        <a:bodyPr/>
        <a:lstStyle/>
        <a:p>
          <a:endParaRPr lang="en-US"/>
        </a:p>
      </dgm:t>
    </dgm:pt>
    <dgm:pt modelId="{F68B67CE-8A61-4E59-99D2-EAEAA445C255}" type="pres">
      <dgm:prSet presAssocID="{BF757773-E9CE-4816-B3C9-BEFD3154D255}" presName="linear" presStyleCnt="0">
        <dgm:presLayoutVars>
          <dgm:animLvl val="lvl"/>
          <dgm:resizeHandles val="exact"/>
        </dgm:presLayoutVars>
      </dgm:prSet>
      <dgm:spPr/>
    </dgm:pt>
    <dgm:pt modelId="{73135AF9-6234-4DA5-AAB0-FE539E02703A}" type="pres">
      <dgm:prSet presAssocID="{9ADA874F-FE8F-463B-AB52-F9C78D6AB96B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FB2CDA9A-4F94-48AD-94B9-A58422134865}" type="pres">
      <dgm:prSet presAssocID="{6C292DC7-08A5-4D1E-A4D4-9D8FDCAAE381}" presName="spacer" presStyleCnt="0"/>
      <dgm:spPr/>
    </dgm:pt>
    <dgm:pt modelId="{78A2304E-A904-476E-97A5-FE971A4A8CC0}" type="pres">
      <dgm:prSet presAssocID="{AEF13CC6-F932-4EC8-A682-4555CA3C770D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43B6ACC5-F489-4E49-B6B7-B8C2F5CA52E9}" type="pres">
      <dgm:prSet presAssocID="{5E5728C4-4688-493D-8041-7C188B2612BD}" presName="spacer" presStyleCnt="0"/>
      <dgm:spPr/>
    </dgm:pt>
    <dgm:pt modelId="{9DFBC4AE-8CF3-4ABE-A0AC-0C91F2F875E4}" type="pres">
      <dgm:prSet presAssocID="{5B9F2BFD-6379-4D70-9E12-5AF7288CE3D2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1BF01C29-24E1-42EE-A92D-5850FD298EF2}" type="pres">
      <dgm:prSet presAssocID="{B098B42A-91F0-4FC9-B37C-AD671B1C6ED2}" presName="spacer" presStyleCnt="0"/>
      <dgm:spPr/>
    </dgm:pt>
    <dgm:pt modelId="{7E33430B-A51C-4993-9E63-03DA378524FA}" type="pres">
      <dgm:prSet presAssocID="{0323B3FC-1DE8-4E9B-8E65-CCD1D62A5C48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60BC9877-66C6-4412-AB5C-03703FA027A7}" type="pres">
      <dgm:prSet presAssocID="{666FAF82-7CC2-4818-9DA7-4A9DCB028DC2}" presName="spacer" presStyleCnt="0"/>
      <dgm:spPr/>
    </dgm:pt>
    <dgm:pt modelId="{DA139571-BE7F-46CC-A617-C7661A3AF43E}" type="pres">
      <dgm:prSet presAssocID="{80B43123-0A72-416F-BE6A-3C1C5D864EB6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7B14F959-A810-48B2-A002-497A40138836}" type="pres">
      <dgm:prSet presAssocID="{41304177-BBCA-419A-80AB-877E0495CB6C}" presName="spacer" presStyleCnt="0"/>
      <dgm:spPr/>
    </dgm:pt>
    <dgm:pt modelId="{00EFBE0D-5F64-43A0-A374-0B22916300E9}" type="pres">
      <dgm:prSet presAssocID="{35E4579F-3C7B-4249-BACD-C46B0E2A1BD9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E91C5C02-5556-4062-B99A-6146A3BA435A}" type="presOf" srcId="{80B43123-0A72-416F-BE6A-3C1C5D864EB6}" destId="{DA139571-BE7F-46CC-A617-C7661A3AF43E}" srcOrd="0" destOrd="0" presId="urn:microsoft.com/office/officeart/2005/8/layout/vList2"/>
    <dgm:cxn modelId="{D7B92B14-7E93-4625-AB20-47E6F30A19B5}" type="presOf" srcId="{AEF13CC6-F932-4EC8-A682-4555CA3C770D}" destId="{78A2304E-A904-476E-97A5-FE971A4A8CC0}" srcOrd="0" destOrd="0" presId="urn:microsoft.com/office/officeart/2005/8/layout/vList2"/>
    <dgm:cxn modelId="{FC45D119-EAAD-4DFF-9A3F-3DAF30980BF2}" srcId="{BF757773-E9CE-4816-B3C9-BEFD3154D255}" destId="{0323B3FC-1DE8-4E9B-8E65-CCD1D62A5C48}" srcOrd="3" destOrd="0" parTransId="{873E655E-5254-430B-A82E-49691A1B3769}" sibTransId="{666FAF82-7CC2-4818-9DA7-4A9DCB028DC2}"/>
    <dgm:cxn modelId="{9B81F51D-5D13-4CEF-8479-26EF10D926D1}" type="presOf" srcId="{35E4579F-3C7B-4249-BACD-C46B0E2A1BD9}" destId="{00EFBE0D-5F64-43A0-A374-0B22916300E9}" srcOrd="0" destOrd="0" presId="urn:microsoft.com/office/officeart/2005/8/layout/vList2"/>
    <dgm:cxn modelId="{B3C9DA2A-0217-4F1B-B577-5BF3FF027822}" type="presOf" srcId="{BF757773-E9CE-4816-B3C9-BEFD3154D255}" destId="{F68B67CE-8A61-4E59-99D2-EAEAA445C255}" srcOrd="0" destOrd="0" presId="urn:microsoft.com/office/officeart/2005/8/layout/vList2"/>
    <dgm:cxn modelId="{E588D733-2479-40F6-968A-47B1E0F56EF7}" srcId="{BF757773-E9CE-4816-B3C9-BEFD3154D255}" destId="{9ADA874F-FE8F-463B-AB52-F9C78D6AB96B}" srcOrd="0" destOrd="0" parTransId="{2444148A-CBA4-4BAE-9D4F-BB008891E0A2}" sibTransId="{6C292DC7-08A5-4D1E-A4D4-9D8FDCAAE381}"/>
    <dgm:cxn modelId="{E3BA9341-515B-4800-99F1-FC66C1722F85}" srcId="{BF757773-E9CE-4816-B3C9-BEFD3154D255}" destId="{35E4579F-3C7B-4249-BACD-C46B0E2A1BD9}" srcOrd="5" destOrd="0" parTransId="{6B59DE37-4378-4B8C-B68F-288BCD46F605}" sibTransId="{6436298F-571D-40B9-8C0A-A50EEACD9FAF}"/>
    <dgm:cxn modelId="{5D34F846-74EA-4E4B-BEA2-27D4290E83A6}" type="presOf" srcId="{5B9F2BFD-6379-4D70-9E12-5AF7288CE3D2}" destId="{9DFBC4AE-8CF3-4ABE-A0AC-0C91F2F875E4}" srcOrd="0" destOrd="0" presId="urn:microsoft.com/office/officeart/2005/8/layout/vList2"/>
    <dgm:cxn modelId="{29C2029D-BACD-4212-8B16-104727CF59C8}" srcId="{BF757773-E9CE-4816-B3C9-BEFD3154D255}" destId="{AEF13CC6-F932-4EC8-A682-4555CA3C770D}" srcOrd="1" destOrd="0" parTransId="{10E2663E-4F8B-441B-820A-0E74B0FD724E}" sibTransId="{5E5728C4-4688-493D-8041-7C188B2612BD}"/>
    <dgm:cxn modelId="{628F87BD-1F1C-4779-AD36-969770680B7C}" type="presOf" srcId="{0323B3FC-1DE8-4E9B-8E65-CCD1D62A5C48}" destId="{7E33430B-A51C-4993-9E63-03DA378524FA}" srcOrd="0" destOrd="0" presId="urn:microsoft.com/office/officeart/2005/8/layout/vList2"/>
    <dgm:cxn modelId="{E70A18C7-7E75-456D-A3E7-270F483599F1}" srcId="{BF757773-E9CE-4816-B3C9-BEFD3154D255}" destId="{5B9F2BFD-6379-4D70-9E12-5AF7288CE3D2}" srcOrd="2" destOrd="0" parTransId="{9FD7B6AA-7CB7-44DC-B813-8D1431A8B364}" sibTransId="{B098B42A-91F0-4FC9-B37C-AD671B1C6ED2}"/>
    <dgm:cxn modelId="{7CC86FD1-EAC5-4170-A265-D02D9183241F}" srcId="{BF757773-E9CE-4816-B3C9-BEFD3154D255}" destId="{80B43123-0A72-416F-BE6A-3C1C5D864EB6}" srcOrd="4" destOrd="0" parTransId="{58E5AE03-CB1E-4EFC-8CDB-E1773FC93103}" sibTransId="{41304177-BBCA-419A-80AB-877E0495CB6C}"/>
    <dgm:cxn modelId="{F95B7DFA-B76B-4C68-A303-BE486C2BF6B2}" type="presOf" srcId="{9ADA874F-FE8F-463B-AB52-F9C78D6AB96B}" destId="{73135AF9-6234-4DA5-AAB0-FE539E02703A}" srcOrd="0" destOrd="0" presId="urn:microsoft.com/office/officeart/2005/8/layout/vList2"/>
    <dgm:cxn modelId="{27BAC314-9C0C-4AB0-B9FE-FA379F85EC6D}" type="presParOf" srcId="{F68B67CE-8A61-4E59-99D2-EAEAA445C255}" destId="{73135AF9-6234-4DA5-AAB0-FE539E02703A}" srcOrd="0" destOrd="0" presId="urn:microsoft.com/office/officeart/2005/8/layout/vList2"/>
    <dgm:cxn modelId="{22026B8E-4E4C-46C2-AC66-D0887203BA4A}" type="presParOf" srcId="{F68B67CE-8A61-4E59-99D2-EAEAA445C255}" destId="{FB2CDA9A-4F94-48AD-94B9-A58422134865}" srcOrd="1" destOrd="0" presId="urn:microsoft.com/office/officeart/2005/8/layout/vList2"/>
    <dgm:cxn modelId="{365CDA71-E443-4358-ABAB-A51D5109C394}" type="presParOf" srcId="{F68B67CE-8A61-4E59-99D2-EAEAA445C255}" destId="{78A2304E-A904-476E-97A5-FE971A4A8CC0}" srcOrd="2" destOrd="0" presId="urn:microsoft.com/office/officeart/2005/8/layout/vList2"/>
    <dgm:cxn modelId="{FDAA1601-1066-4F56-AB35-A8D8F605127B}" type="presParOf" srcId="{F68B67CE-8A61-4E59-99D2-EAEAA445C255}" destId="{43B6ACC5-F489-4E49-B6B7-B8C2F5CA52E9}" srcOrd="3" destOrd="0" presId="urn:microsoft.com/office/officeart/2005/8/layout/vList2"/>
    <dgm:cxn modelId="{996C9429-3960-42FE-AFA5-E21484946DF0}" type="presParOf" srcId="{F68B67CE-8A61-4E59-99D2-EAEAA445C255}" destId="{9DFBC4AE-8CF3-4ABE-A0AC-0C91F2F875E4}" srcOrd="4" destOrd="0" presId="urn:microsoft.com/office/officeart/2005/8/layout/vList2"/>
    <dgm:cxn modelId="{1556D981-49C2-4A2E-9C79-2FE13D0B47E6}" type="presParOf" srcId="{F68B67CE-8A61-4E59-99D2-EAEAA445C255}" destId="{1BF01C29-24E1-42EE-A92D-5850FD298EF2}" srcOrd="5" destOrd="0" presId="urn:microsoft.com/office/officeart/2005/8/layout/vList2"/>
    <dgm:cxn modelId="{0BF37700-E2DB-4684-87AF-0D647BE96BD5}" type="presParOf" srcId="{F68B67CE-8A61-4E59-99D2-EAEAA445C255}" destId="{7E33430B-A51C-4993-9E63-03DA378524FA}" srcOrd="6" destOrd="0" presId="urn:microsoft.com/office/officeart/2005/8/layout/vList2"/>
    <dgm:cxn modelId="{CBDD050C-F612-444C-BFBA-28E885962AE4}" type="presParOf" srcId="{F68B67CE-8A61-4E59-99D2-EAEAA445C255}" destId="{60BC9877-66C6-4412-AB5C-03703FA027A7}" srcOrd="7" destOrd="0" presId="urn:microsoft.com/office/officeart/2005/8/layout/vList2"/>
    <dgm:cxn modelId="{344D1110-FCED-424B-97D0-422B6A2D4F92}" type="presParOf" srcId="{F68B67CE-8A61-4E59-99D2-EAEAA445C255}" destId="{DA139571-BE7F-46CC-A617-C7661A3AF43E}" srcOrd="8" destOrd="0" presId="urn:microsoft.com/office/officeart/2005/8/layout/vList2"/>
    <dgm:cxn modelId="{5FBBCCCD-C8A3-4413-9322-E2E4D138C24E}" type="presParOf" srcId="{F68B67CE-8A61-4E59-99D2-EAEAA445C255}" destId="{7B14F959-A810-48B2-A002-497A40138836}" srcOrd="9" destOrd="0" presId="urn:microsoft.com/office/officeart/2005/8/layout/vList2"/>
    <dgm:cxn modelId="{ADBFD36E-236C-4662-B026-4F183436C82B}" type="presParOf" srcId="{F68B67CE-8A61-4E59-99D2-EAEAA445C255}" destId="{00EFBE0D-5F64-43A0-A374-0B22916300E9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97073CB-86B8-44CA-9E24-04811E43D2D7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5241A54-B7EB-4269-BBE7-68A4907C2BA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y-GB"/>
            <a:t>Gallwch chi nodi amrywiaeth o gyfleoedd gyrfaol yn y maes gemau </a:t>
          </a:r>
        </a:p>
      </dgm:t>
    </dgm:pt>
    <dgm:pt modelId="{E9811DA2-D199-4B90-9B64-A881A19F7940}" type="parTrans" cxnId="{CA19E4AF-F2EA-4744-A749-E558B345E28B}">
      <dgm:prSet/>
      <dgm:spPr/>
      <dgm:t>
        <a:bodyPr/>
        <a:lstStyle/>
        <a:p>
          <a:endParaRPr lang="en-US"/>
        </a:p>
      </dgm:t>
    </dgm:pt>
    <dgm:pt modelId="{BB9D49F5-CBA2-4588-BD10-CF67180C31D8}" type="sibTrans" cxnId="{CA19E4AF-F2EA-4744-A749-E558B345E28B}">
      <dgm:prSet/>
      <dgm:spPr/>
      <dgm:t>
        <a:bodyPr/>
        <a:lstStyle/>
        <a:p>
          <a:endParaRPr lang="en-US"/>
        </a:p>
      </dgm:t>
    </dgm:pt>
    <dgm:pt modelId="{03273EA5-778F-4E25-BE74-817DDD991CB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y-GB"/>
            <a:t>Gallwch chi egluro manteision a risgiau dilyn gyrfa mewn gemau proffesiynol</a:t>
          </a:r>
        </a:p>
      </dgm:t>
    </dgm:pt>
    <dgm:pt modelId="{E0DECB7D-EA46-4D45-9BD9-3E635BAD91DF}" type="parTrans" cxnId="{C34748EA-8143-4E7F-B39F-7CDDC3958872}">
      <dgm:prSet/>
      <dgm:spPr/>
      <dgm:t>
        <a:bodyPr/>
        <a:lstStyle/>
        <a:p>
          <a:endParaRPr lang="en-US"/>
        </a:p>
      </dgm:t>
    </dgm:pt>
    <dgm:pt modelId="{EDDFC019-3FBF-45C5-93A7-6F96F48CDE71}" type="sibTrans" cxnId="{C34748EA-8143-4E7F-B39F-7CDDC3958872}">
      <dgm:prSet/>
      <dgm:spPr/>
      <dgm:t>
        <a:bodyPr/>
        <a:lstStyle/>
        <a:p>
          <a:endParaRPr lang="en-US"/>
        </a:p>
      </dgm:t>
    </dgm:pt>
    <dgm:pt modelId="{9D1CDA4C-8317-47EA-9255-8E61AADF0BB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y-GB"/>
            <a:t>Gallwch chi nodi amrywiaeth o strategaethau ar gyfer cynnal a hyrwyddo lles corfforol a meddyliol </a:t>
          </a:r>
        </a:p>
      </dgm:t>
    </dgm:pt>
    <dgm:pt modelId="{8E76A8E1-93A4-4979-8E90-BE4464DE7DA0}" type="parTrans" cxnId="{9B187589-9837-441D-9B03-265D47D563CD}">
      <dgm:prSet/>
      <dgm:spPr/>
      <dgm:t>
        <a:bodyPr/>
        <a:lstStyle/>
        <a:p>
          <a:endParaRPr lang="en-US"/>
        </a:p>
      </dgm:t>
    </dgm:pt>
    <dgm:pt modelId="{A755F67D-4BD1-4C5C-9985-DE1A16E85020}" type="sibTrans" cxnId="{9B187589-9837-441D-9B03-265D47D563CD}">
      <dgm:prSet/>
      <dgm:spPr/>
      <dgm:t>
        <a:bodyPr/>
        <a:lstStyle/>
        <a:p>
          <a:endParaRPr lang="en-US"/>
        </a:p>
      </dgm:t>
    </dgm:pt>
    <dgm:pt modelId="{F54D90B8-A1E3-4080-983F-5E3CABBA1BFC}" type="pres">
      <dgm:prSet presAssocID="{097073CB-86B8-44CA-9E24-04811E43D2D7}" presName="root" presStyleCnt="0">
        <dgm:presLayoutVars>
          <dgm:dir/>
          <dgm:resizeHandles val="exact"/>
        </dgm:presLayoutVars>
      </dgm:prSet>
      <dgm:spPr/>
    </dgm:pt>
    <dgm:pt modelId="{A15430DB-7822-4B63-BE05-1BEF590B0826}" type="pres">
      <dgm:prSet presAssocID="{55241A54-B7EB-4269-BBE7-68A4907C2BAF}" presName="compNode" presStyleCnt="0"/>
      <dgm:spPr/>
    </dgm:pt>
    <dgm:pt modelId="{6BCD605B-3224-4EC1-BBA6-93BD6ACFA5B8}" type="pres">
      <dgm:prSet presAssocID="{55241A54-B7EB-4269-BBE7-68A4907C2BAF}" presName="bgRect" presStyleLbl="bgShp" presStyleIdx="0" presStyleCnt="3"/>
      <dgm:spPr/>
    </dgm:pt>
    <dgm:pt modelId="{49FE7928-5EA8-47A9-9BC4-C45080E99ECD}" type="pres">
      <dgm:prSet presAssocID="{55241A54-B7EB-4269-BBE7-68A4907C2BAF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ame controller"/>
        </a:ext>
      </dgm:extLst>
    </dgm:pt>
    <dgm:pt modelId="{28964040-C7E1-4D26-9667-BD8F3E65FB07}" type="pres">
      <dgm:prSet presAssocID="{55241A54-B7EB-4269-BBE7-68A4907C2BAF}" presName="spaceRect" presStyleCnt="0"/>
      <dgm:spPr/>
    </dgm:pt>
    <dgm:pt modelId="{D81D73C9-379B-4662-9441-319FBDFFA13B}" type="pres">
      <dgm:prSet presAssocID="{55241A54-B7EB-4269-BBE7-68A4907C2BAF}" presName="parTx" presStyleLbl="revTx" presStyleIdx="0" presStyleCnt="3">
        <dgm:presLayoutVars>
          <dgm:chMax val="0"/>
          <dgm:chPref val="0"/>
        </dgm:presLayoutVars>
      </dgm:prSet>
      <dgm:spPr/>
    </dgm:pt>
    <dgm:pt modelId="{4F4BBFF1-E466-4C0E-AAB1-E78B99A44D53}" type="pres">
      <dgm:prSet presAssocID="{BB9D49F5-CBA2-4588-BD10-CF67180C31D8}" presName="sibTrans" presStyleCnt="0"/>
      <dgm:spPr/>
    </dgm:pt>
    <dgm:pt modelId="{D11D45DC-240B-4EF7-8B2B-CE1076243B39}" type="pres">
      <dgm:prSet presAssocID="{03273EA5-778F-4E25-BE74-817DDD991CB3}" presName="compNode" presStyleCnt="0"/>
      <dgm:spPr/>
    </dgm:pt>
    <dgm:pt modelId="{D07403EF-16D7-4239-8AFF-03D3E93CEB1E}" type="pres">
      <dgm:prSet presAssocID="{03273EA5-778F-4E25-BE74-817DDD991CB3}" presName="bgRect" presStyleLbl="bgShp" presStyleIdx="1" presStyleCnt="3"/>
      <dgm:spPr/>
    </dgm:pt>
    <dgm:pt modelId="{C863470D-D157-409A-A832-0EC6978CA15F}" type="pres">
      <dgm:prSet presAssocID="{03273EA5-778F-4E25-BE74-817DDD991CB3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mputer"/>
        </a:ext>
      </dgm:extLst>
    </dgm:pt>
    <dgm:pt modelId="{DACF6496-01AC-4D6D-9C1E-8A4CAF05BADF}" type="pres">
      <dgm:prSet presAssocID="{03273EA5-778F-4E25-BE74-817DDD991CB3}" presName="spaceRect" presStyleCnt="0"/>
      <dgm:spPr/>
    </dgm:pt>
    <dgm:pt modelId="{187E1FAF-1AD2-41B0-B07E-04E42DE4023A}" type="pres">
      <dgm:prSet presAssocID="{03273EA5-778F-4E25-BE74-817DDD991CB3}" presName="parTx" presStyleLbl="revTx" presStyleIdx="1" presStyleCnt="3">
        <dgm:presLayoutVars>
          <dgm:chMax val="0"/>
          <dgm:chPref val="0"/>
        </dgm:presLayoutVars>
      </dgm:prSet>
      <dgm:spPr/>
    </dgm:pt>
    <dgm:pt modelId="{E0BC0565-C760-4C50-B0A9-18822BAE5BB0}" type="pres">
      <dgm:prSet presAssocID="{EDDFC019-3FBF-45C5-93A7-6F96F48CDE71}" presName="sibTrans" presStyleCnt="0"/>
      <dgm:spPr/>
    </dgm:pt>
    <dgm:pt modelId="{7AAE5F8E-D568-41F5-92A2-27FA27654528}" type="pres">
      <dgm:prSet presAssocID="{9D1CDA4C-8317-47EA-9255-8E61AADF0BBE}" presName="compNode" presStyleCnt="0"/>
      <dgm:spPr/>
    </dgm:pt>
    <dgm:pt modelId="{CCB8DC56-DA91-483D-94A4-9311FBD8A6FF}" type="pres">
      <dgm:prSet presAssocID="{9D1CDA4C-8317-47EA-9255-8E61AADF0BBE}" presName="bgRect" presStyleLbl="bgShp" presStyleIdx="2" presStyleCnt="3"/>
      <dgm:spPr/>
    </dgm:pt>
    <dgm:pt modelId="{58EDFD6E-115A-477F-ADF9-15A31212EE72}" type="pres">
      <dgm:prSet presAssocID="{9D1CDA4C-8317-47EA-9255-8E61AADF0BBE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rain in head"/>
        </a:ext>
      </dgm:extLst>
    </dgm:pt>
    <dgm:pt modelId="{45977284-35B9-4C54-A2CF-5DE40DDEB181}" type="pres">
      <dgm:prSet presAssocID="{9D1CDA4C-8317-47EA-9255-8E61AADF0BBE}" presName="spaceRect" presStyleCnt="0"/>
      <dgm:spPr/>
    </dgm:pt>
    <dgm:pt modelId="{8EA1E898-AAEB-4A17-9A0A-98F3E5316774}" type="pres">
      <dgm:prSet presAssocID="{9D1CDA4C-8317-47EA-9255-8E61AADF0BBE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74F7BF05-37BE-4A77-A87E-C6F17D01AC5B}" type="presOf" srcId="{097073CB-86B8-44CA-9E24-04811E43D2D7}" destId="{F54D90B8-A1E3-4080-983F-5E3CABBA1BFC}" srcOrd="0" destOrd="0" presId="urn:microsoft.com/office/officeart/2018/2/layout/IconVerticalSolidList"/>
    <dgm:cxn modelId="{B9503B3D-70C5-4CE8-8F65-A31380D4BCAF}" type="presOf" srcId="{9D1CDA4C-8317-47EA-9255-8E61AADF0BBE}" destId="{8EA1E898-AAEB-4A17-9A0A-98F3E5316774}" srcOrd="0" destOrd="0" presId="urn:microsoft.com/office/officeart/2018/2/layout/IconVerticalSolidList"/>
    <dgm:cxn modelId="{BDC3214D-3B9D-46A4-A975-34A510B1BDA3}" type="presOf" srcId="{03273EA5-778F-4E25-BE74-817DDD991CB3}" destId="{187E1FAF-1AD2-41B0-B07E-04E42DE4023A}" srcOrd="0" destOrd="0" presId="urn:microsoft.com/office/officeart/2018/2/layout/IconVerticalSolidList"/>
    <dgm:cxn modelId="{0B263B6F-7D00-4CF6-B8F4-59E39FAC75D6}" type="presOf" srcId="{55241A54-B7EB-4269-BBE7-68A4907C2BAF}" destId="{D81D73C9-379B-4662-9441-319FBDFFA13B}" srcOrd="0" destOrd="0" presId="urn:microsoft.com/office/officeart/2018/2/layout/IconVerticalSolidList"/>
    <dgm:cxn modelId="{9B187589-9837-441D-9B03-265D47D563CD}" srcId="{097073CB-86B8-44CA-9E24-04811E43D2D7}" destId="{9D1CDA4C-8317-47EA-9255-8E61AADF0BBE}" srcOrd="2" destOrd="0" parTransId="{8E76A8E1-93A4-4979-8E90-BE4464DE7DA0}" sibTransId="{A755F67D-4BD1-4C5C-9985-DE1A16E85020}"/>
    <dgm:cxn modelId="{CA19E4AF-F2EA-4744-A749-E558B345E28B}" srcId="{097073CB-86B8-44CA-9E24-04811E43D2D7}" destId="{55241A54-B7EB-4269-BBE7-68A4907C2BAF}" srcOrd="0" destOrd="0" parTransId="{E9811DA2-D199-4B90-9B64-A881A19F7940}" sibTransId="{BB9D49F5-CBA2-4588-BD10-CF67180C31D8}"/>
    <dgm:cxn modelId="{C34748EA-8143-4E7F-B39F-7CDDC3958872}" srcId="{097073CB-86B8-44CA-9E24-04811E43D2D7}" destId="{03273EA5-778F-4E25-BE74-817DDD991CB3}" srcOrd="1" destOrd="0" parTransId="{E0DECB7D-EA46-4D45-9BD9-3E635BAD91DF}" sibTransId="{EDDFC019-3FBF-45C5-93A7-6F96F48CDE71}"/>
    <dgm:cxn modelId="{E4CC878A-A14C-4661-8A36-17F42527099F}" type="presParOf" srcId="{F54D90B8-A1E3-4080-983F-5E3CABBA1BFC}" destId="{A15430DB-7822-4B63-BE05-1BEF590B0826}" srcOrd="0" destOrd="0" presId="urn:microsoft.com/office/officeart/2018/2/layout/IconVerticalSolidList"/>
    <dgm:cxn modelId="{F165A5E8-63BD-40FB-925F-26216AF48727}" type="presParOf" srcId="{A15430DB-7822-4B63-BE05-1BEF590B0826}" destId="{6BCD605B-3224-4EC1-BBA6-93BD6ACFA5B8}" srcOrd="0" destOrd="0" presId="urn:microsoft.com/office/officeart/2018/2/layout/IconVerticalSolidList"/>
    <dgm:cxn modelId="{EDAC1F6A-183B-48A1-B71B-58FCC3E23339}" type="presParOf" srcId="{A15430DB-7822-4B63-BE05-1BEF590B0826}" destId="{49FE7928-5EA8-47A9-9BC4-C45080E99ECD}" srcOrd="1" destOrd="0" presId="urn:microsoft.com/office/officeart/2018/2/layout/IconVerticalSolidList"/>
    <dgm:cxn modelId="{2B9ED858-0A24-46CC-9D88-24B50AEF90CD}" type="presParOf" srcId="{A15430DB-7822-4B63-BE05-1BEF590B0826}" destId="{28964040-C7E1-4D26-9667-BD8F3E65FB07}" srcOrd="2" destOrd="0" presId="urn:microsoft.com/office/officeart/2018/2/layout/IconVerticalSolidList"/>
    <dgm:cxn modelId="{896F0E3B-B4E2-447F-8FB4-B076BDD7331C}" type="presParOf" srcId="{A15430DB-7822-4B63-BE05-1BEF590B0826}" destId="{D81D73C9-379B-4662-9441-319FBDFFA13B}" srcOrd="3" destOrd="0" presId="urn:microsoft.com/office/officeart/2018/2/layout/IconVerticalSolidList"/>
    <dgm:cxn modelId="{6D713B10-A3EE-41C5-91EC-C6F36442C896}" type="presParOf" srcId="{F54D90B8-A1E3-4080-983F-5E3CABBA1BFC}" destId="{4F4BBFF1-E466-4C0E-AAB1-E78B99A44D53}" srcOrd="1" destOrd="0" presId="urn:microsoft.com/office/officeart/2018/2/layout/IconVerticalSolidList"/>
    <dgm:cxn modelId="{A702F3F2-638A-4BC4-AE04-1F1FE918EA83}" type="presParOf" srcId="{F54D90B8-A1E3-4080-983F-5E3CABBA1BFC}" destId="{D11D45DC-240B-4EF7-8B2B-CE1076243B39}" srcOrd="2" destOrd="0" presId="urn:microsoft.com/office/officeart/2018/2/layout/IconVerticalSolidList"/>
    <dgm:cxn modelId="{61198828-8F7F-4B4D-AD01-56E00E29C9F1}" type="presParOf" srcId="{D11D45DC-240B-4EF7-8B2B-CE1076243B39}" destId="{D07403EF-16D7-4239-8AFF-03D3E93CEB1E}" srcOrd="0" destOrd="0" presId="urn:microsoft.com/office/officeart/2018/2/layout/IconVerticalSolidList"/>
    <dgm:cxn modelId="{46AEC5A4-20D7-4B88-940E-96F2420DED95}" type="presParOf" srcId="{D11D45DC-240B-4EF7-8B2B-CE1076243B39}" destId="{C863470D-D157-409A-A832-0EC6978CA15F}" srcOrd="1" destOrd="0" presId="urn:microsoft.com/office/officeart/2018/2/layout/IconVerticalSolidList"/>
    <dgm:cxn modelId="{6138EB25-3718-42D8-AA3C-67E2805C2C07}" type="presParOf" srcId="{D11D45DC-240B-4EF7-8B2B-CE1076243B39}" destId="{DACF6496-01AC-4D6D-9C1E-8A4CAF05BADF}" srcOrd="2" destOrd="0" presId="urn:microsoft.com/office/officeart/2018/2/layout/IconVerticalSolidList"/>
    <dgm:cxn modelId="{C54DA174-DA09-4063-9249-2CB08B9BDFEB}" type="presParOf" srcId="{D11D45DC-240B-4EF7-8B2B-CE1076243B39}" destId="{187E1FAF-1AD2-41B0-B07E-04E42DE4023A}" srcOrd="3" destOrd="0" presId="urn:microsoft.com/office/officeart/2018/2/layout/IconVerticalSolidList"/>
    <dgm:cxn modelId="{975C9998-E97D-49AA-923E-45E2C254A70D}" type="presParOf" srcId="{F54D90B8-A1E3-4080-983F-5E3CABBA1BFC}" destId="{E0BC0565-C760-4C50-B0A9-18822BAE5BB0}" srcOrd="3" destOrd="0" presId="urn:microsoft.com/office/officeart/2018/2/layout/IconVerticalSolidList"/>
    <dgm:cxn modelId="{2229041E-1B88-4815-8C29-904F917C2072}" type="presParOf" srcId="{F54D90B8-A1E3-4080-983F-5E3CABBA1BFC}" destId="{7AAE5F8E-D568-41F5-92A2-27FA27654528}" srcOrd="4" destOrd="0" presId="urn:microsoft.com/office/officeart/2018/2/layout/IconVerticalSolidList"/>
    <dgm:cxn modelId="{BBCF50D9-E718-4C73-938F-D09F66F6E966}" type="presParOf" srcId="{7AAE5F8E-D568-41F5-92A2-27FA27654528}" destId="{CCB8DC56-DA91-483D-94A4-9311FBD8A6FF}" srcOrd="0" destOrd="0" presId="urn:microsoft.com/office/officeart/2018/2/layout/IconVerticalSolidList"/>
    <dgm:cxn modelId="{F00031DA-BECD-4536-A53B-A4FA947AF4D3}" type="presParOf" srcId="{7AAE5F8E-D568-41F5-92A2-27FA27654528}" destId="{58EDFD6E-115A-477F-ADF9-15A31212EE72}" srcOrd="1" destOrd="0" presId="urn:microsoft.com/office/officeart/2018/2/layout/IconVerticalSolidList"/>
    <dgm:cxn modelId="{F2290702-E34A-42F9-83C4-53AD1DDF3E01}" type="presParOf" srcId="{7AAE5F8E-D568-41F5-92A2-27FA27654528}" destId="{45977284-35B9-4C54-A2CF-5DE40DDEB181}" srcOrd="2" destOrd="0" presId="urn:microsoft.com/office/officeart/2018/2/layout/IconVerticalSolidList"/>
    <dgm:cxn modelId="{CEF6220C-CBDB-4A33-B1C1-392C9DE9AB45}" type="presParOf" srcId="{7AAE5F8E-D568-41F5-92A2-27FA27654528}" destId="{8EA1E898-AAEB-4A17-9A0A-98F3E531677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3CBAA6A-E5C2-4816-A8FC-1C1D19B1C55C}" type="doc">
      <dgm:prSet loTypeId="urn:microsoft.com/office/officeart/2016/7/layout/BasicProcessNew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F756C632-5193-43C7-B3FD-84FA93B5B34A}">
      <dgm:prSet/>
      <dgm:spPr/>
      <dgm:t>
        <a:bodyPr/>
        <a:lstStyle/>
        <a:p>
          <a:r>
            <a:rPr lang="cy-GB"/>
            <a:t>Disgrifio</a:t>
          </a:r>
        </a:p>
      </dgm:t>
    </dgm:pt>
    <dgm:pt modelId="{6581F66A-1E37-41C4-B11D-8A4596730489}" type="parTrans" cxnId="{7EA587B2-EF33-4BB2-B8CB-A194A97EE16C}">
      <dgm:prSet/>
      <dgm:spPr/>
      <dgm:t>
        <a:bodyPr/>
        <a:lstStyle/>
        <a:p>
          <a:endParaRPr lang="en-US"/>
        </a:p>
      </dgm:t>
    </dgm:pt>
    <dgm:pt modelId="{946C1A5C-E25F-4EBD-8995-00072BDBC7CB}" type="sibTrans" cxnId="{7EA587B2-EF33-4BB2-B8CB-A194A97EE16C}">
      <dgm:prSet/>
      <dgm:spPr/>
      <dgm:t>
        <a:bodyPr/>
        <a:lstStyle/>
        <a:p>
          <a:endParaRPr lang="en-US"/>
        </a:p>
      </dgm:t>
    </dgm:pt>
    <dgm:pt modelId="{2489B381-1417-4E36-B38D-68C4FFA1EABB}">
      <dgm:prSet/>
      <dgm:spPr/>
      <dgm:t>
        <a:bodyPr/>
        <a:lstStyle/>
        <a:p>
          <a:r>
            <a:rPr lang="cy-GB"/>
            <a:t>Gallwch chi ddisgrifio microdrafodion a thrysorflychau </a:t>
          </a:r>
        </a:p>
      </dgm:t>
    </dgm:pt>
    <dgm:pt modelId="{8AFE7022-089B-46AD-9586-C9A1904E62DF}" type="parTrans" cxnId="{E8539E8D-1BDD-4092-8591-2D6B2D525B2F}">
      <dgm:prSet/>
      <dgm:spPr/>
      <dgm:t>
        <a:bodyPr/>
        <a:lstStyle/>
        <a:p>
          <a:endParaRPr lang="en-US"/>
        </a:p>
      </dgm:t>
    </dgm:pt>
    <dgm:pt modelId="{DE6FFC50-02D7-4196-BFDB-CC030515EA92}" type="sibTrans" cxnId="{E8539E8D-1BDD-4092-8591-2D6B2D525B2F}">
      <dgm:prSet/>
      <dgm:spPr/>
      <dgm:t>
        <a:bodyPr/>
        <a:lstStyle/>
        <a:p>
          <a:endParaRPr lang="en-US"/>
        </a:p>
      </dgm:t>
    </dgm:pt>
    <dgm:pt modelId="{54036774-B18B-444D-867F-6CD45FA0B553}">
      <dgm:prSet/>
      <dgm:spPr/>
      <dgm:t>
        <a:bodyPr/>
        <a:lstStyle/>
        <a:p>
          <a:r>
            <a:rPr lang="cy-GB"/>
            <a:t>Ymchwilio</a:t>
          </a:r>
        </a:p>
      </dgm:t>
    </dgm:pt>
    <dgm:pt modelId="{4FF41717-EEDD-4B6F-9644-A6ED2D75E563}" type="parTrans" cxnId="{A5D18939-483D-4B03-9AB0-182382BE2704}">
      <dgm:prSet/>
      <dgm:spPr/>
      <dgm:t>
        <a:bodyPr/>
        <a:lstStyle/>
        <a:p>
          <a:endParaRPr lang="en-US"/>
        </a:p>
      </dgm:t>
    </dgm:pt>
    <dgm:pt modelId="{0C4EE296-B5C7-464E-A7C4-2813709930FD}" type="sibTrans" cxnId="{A5D18939-483D-4B03-9AB0-182382BE2704}">
      <dgm:prSet/>
      <dgm:spPr/>
      <dgm:t>
        <a:bodyPr/>
        <a:lstStyle/>
        <a:p>
          <a:endParaRPr lang="en-US"/>
        </a:p>
      </dgm:t>
    </dgm:pt>
    <dgm:pt modelId="{1A712BFD-FF56-4D5A-A8BA-D6E8B93A86EE}">
      <dgm:prSet/>
      <dgm:spPr/>
      <dgm:t>
        <a:bodyPr/>
        <a:lstStyle/>
        <a:p>
          <a:r>
            <a:rPr lang="cy-GB"/>
            <a:t>Gallwch chi ymchwilio i’r ddeddfwriaeth bresennol</a:t>
          </a:r>
        </a:p>
      </dgm:t>
    </dgm:pt>
    <dgm:pt modelId="{162386D8-86A6-423E-97AB-3B82BD27157A}" type="parTrans" cxnId="{4FE68851-EC55-48A7-A778-DBFF6684C425}">
      <dgm:prSet/>
      <dgm:spPr/>
      <dgm:t>
        <a:bodyPr/>
        <a:lstStyle/>
        <a:p>
          <a:endParaRPr lang="en-US"/>
        </a:p>
      </dgm:t>
    </dgm:pt>
    <dgm:pt modelId="{2300E4E1-C7E1-478B-AE87-87EDD71E4EC4}" type="sibTrans" cxnId="{4FE68851-EC55-48A7-A778-DBFF6684C425}">
      <dgm:prSet/>
      <dgm:spPr/>
      <dgm:t>
        <a:bodyPr/>
        <a:lstStyle/>
        <a:p>
          <a:endParaRPr lang="en-US"/>
        </a:p>
      </dgm:t>
    </dgm:pt>
    <dgm:pt modelId="{9AD0ACC3-9BE1-4135-9708-75298CCBAE27}">
      <dgm:prSet/>
      <dgm:spPr/>
      <dgm:t>
        <a:bodyPr/>
        <a:lstStyle/>
        <a:p>
          <a:r>
            <a:rPr lang="cy-GB"/>
            <a:t>Gwerthuso</a:t>
          </a:r>
        </a:p>
      </dgm:t>
    </dgm:pt>
    <dgm:pt modelId="{7C57FC6E-48AF-4F55-A022-14B20BAB52FD}" type="parTrans" cxnId="{8DE00E95-1869-492E-BC1A-FD2AA79BDFA6}">
      <dgm:prSet/>
      <dgm:spPr/>
      <dgm:t>
        <a:bodyPr/>
        <a:lstStyle/>
        <a:p>
          <a:endParaRPr lang="en-US"/>
        </a:p>
      </dgm:t>
    </dgm:pt>
    <dgm:pt modelId="{BF6EB08C-C481-4F45-8D85-19784E501E82}" type="sibTrans" cxnId="{8DE00E95-1869-492E-BC1A-FD2AA79BDFA6}">
      <dgm:prSet/>
      <dgm:spPr/>
      <dgm:t>
        <a:bodyPr/>
        <a:lstStyle/>
        <a:p>
          <a:endParaRPr lang="en-US"/>
        </a:p>
      </dgm:t>
    </dgm:pt>
    <dgm:pt modelId="{0B0E3F08-0330-4343-8F1D-1EA61F62339A}">
      <dgm:prSet/>
      <dgm:spPr/>
      <dgm:t>
        <a:bodyPr/>
        <a:lstStyle/>
        <a:p>
          <a:r>
            <a:rPr lang="cy-GB"/>
            <a:t>Gallwch chi werthuso’r ddeddfwriaeth arfaethedig</a:t>
          </a:r>
        </a:p>
      </dgm:t>
    </dgm:pt>
    <dgm:pt modelId="{40EE2D15-DA09-411E-B139-0AF88924E75E}" type="parTrans" cxnId="{F6D3455E-2532-432E-BC93-5E1E65DDF0C7}">
      <dgm:prSet/>
      <dgm:spPr/>
      <dgm:t>
        <a:bodyPr/>
        <a:lstStyle/>
        <a:p>
          <a:endParaRPr lang="en-US"/>
        </a:p>
      </dgm:t>
    </dgm:pt>
    <dgm:pt modelId="{91CA7826-E022-4464-9069-29E61E7B1430}" type="sibTrans" cxnId="{F6D3455E-2532-432E-BC93-5E1E65DDF0C7}">
      <dgm:prSet/>
      <dgm:spPr/>
      <dgm:t>
        <a:bodyPr/>
        <a:lstStyle/>
        <a:p>
          <a:endParaRPr lang="en-US"/>
        </a:p>
      </dgm:t>
    </dgm:pt>
    <dgm:pt modelId="{FA2C502B-4691-4A45-B416-194070F99ACF}" type="pres">
      <dgm:prSet presAssocID="{83CBAA6A-E5C2-4816-A8FC-1C1D19B1C55C}" presName="Name0" presStyleCnt="0">
        <dgm:presLayoutVars>
          <dgm:dir/>
          <dgm:resizeHandles val="exact"/>
        </dgm:presLayoutVars>
      </dgm:prSet>
      <dgm:spPr/>
    </dgm:pt>
    <dgm:pt modelId="{63094731-58CA-45C6-865E-686C2E170251}" type="pres">
      <dgm:prSet presAssocID="{F756C632-5193-43C7-B3FD-84FA93B5B34A}" presName="node" presStyleLbl="node1" presStyleIdx="0" presStyleCnt="5">
        <dgm:presLayoutVars>
          <dgm:bulletEnabled val="1"/>
        </dgm:presLayoutVars>
      </dgm:prSet>
      <dgm:spPr/>
    </dgm:pt>
    <dgm:pt modelId="{064E8A67-5810-4C7E-B88D-39D5B7B7A339}" type="pres">
      <dgm:prSet presAssocID="{946C1A5C-E25F-4EBD-8995-00072BDBC7CB}" presName="sibTransSpacerBeforeConnector" presStyleCnt="0"/>
      <dgm:spPr/>
    </dgm:pt>
    <dgm:pt modelId="{9C69A55B-4B51-4697-AABB-57A6CCDA7A9B}" type="pres">
      <dgm:prSet presAssocID="{946C1A5C-E25F-4EBD-8995-00072BDBC7CB}" presName="sibTrans" presStyleLbl="node1" presStyleIdx="1" presStyleCnt="5"/>
      <dgm:spPr/>
    </dgm:pt>
    <dgm:pt modelId="{4AD18853-B0A1-4E91-A09E-EE55FCD3EEA8}" type="pres">
      <dgm:prSet presAssocID="{946C1A5C-E25F-4EBD-8995-00072BDBC7CB}" presName="sibTransSpacerAfterConnector" presStyleCnt="0"/>
      <dgm:spPr/>
    </dgm:pt>
    <dgm:pt modelId="{BE621C32-817A-4DAF-AC9B-E55857BABA54}" type="pres">
      <dgm:prSet presAssocID="{54036774-B18B-444D-867F-6CD45FA0B553}" presName="node" presStyleLbl="node1" presStyleIdx="2" presStyleCnt="5">
        <dgm:presLayoutVars>
          <dgm:bulletEnabled val="1"/>
        </dgm:presLayoutVars>
      </dgm:prSet>
      <dgm:spPr/>
    </dgm:pt>
    <dgm:pt modelId="{8EB558AD-082E-408C-865D-DF4EF705DE07}" type="pres">
      <dgm:prSet presAssocID="{0C4EE296-B5C7-464E-A7C4-2813709930FD}" presName="sibTransSpacerBeforeConnector" presStyleCnt="0"/>
      <dgm:spPr/>
    </dgm:pt>
    <dgm:pt modelId="{184A1BC3-3500-4692-8423-A3E45B19A146}" type="pres">
      <dgm:prSet presAssocID="{0C4EE296-B5C7-464E-A7C4-2813709930FD}" presName="sibTrans" presStyleLbl="node1" presStyleIdx="3" presStyleCnt="5"/>
      <dgm:spPr/>
    </dgm:pt>
    <dgm:pt modelId="{F97B07DD-56D4-4009-957F-8E0228968B07}" type="pres">
      <dgm:prSet presAssocID="{0C4EE296-B5C7-464E-A7C4-2813709930FD}" presName="sibTransSpacerAfterConnector" presStyleCnt="0"/>
      <dgm:spPr/>
    </dgm:pt>
    <dgm:pt modelId="{2A849BFE-8742-46FE-88CD-6BD549B638F3}" type="pres">
      <dgm:prSet presAssocID="{9AD0ACC3-9BE1-4135-9708-75298CCBAE27}" presName="node" presStyleLbl="node1" presStyleIdx="4" presStyleCnt="5">
        <dgm:presLayoutVars>
          <dgm:bulletEnabled val="1"/>
        </dgm:presLayoutVars>
      </dgm:prSet>
      <dgm:spPr/>
    </dgm:pt>
  </dgm:ptLst>
  <dgm:cxnLst>
    <dgm:cxn modelId="{84F35C19-800D-423A-A1AA-2C91BD65BF45}" type="presOf" srcId="{0C4EE296-B5C7-464E-A7C4-2813709930FD}" destId="{184A1BC3-3500-4692-8423-A3E45B19A146}" srcOrd="0" destOrd="0" presId="urn:microsoft.com/office/officeart/2016/7/layout/BasicProcessNew"/>
    <dgm:cxn modelId="{89DD2C1F-4E71-4256-B9D9-D86C01FC01BD}" type="presOf" srcId="{0B0E3F08-0330-4343-8F1D-1EA61F62339A}" destId="{2A849BFE-8742-46FE-88CD-6BD549B638F3}" srcOrd="0" destOrd="1" presId="urn:microsoft.com/office/officeart/2016/7/layout/BasicProcessNew"/>
    <dgm:cxn modelId="{A5D18939-483D-4B03-9AB0-182382BE2704}" srcId="{83CBAA6A-E5C2-4816-A8FC-1C1D19B1C55C}" destId="{54036774-B18B-444D-867F-6CD45FA0B553}" srcOrd="1" destOrd="0" parTransId="{4FF41717-EEDD-4B6F-9644-A6ED2D75E563}" sibTransId="{0C4EE296-B5C7-464E-A7C4-2813709930FD}"/>
    <dgm:cxn modelId="{F6D3455E-2532-432E-BC93-5E1E65DDF0C7}" srcId="{9AD0ACC3-9BE1-4135-9708-75298CCBAE27}" destId="{0B0E3F08-0330-4343-8F1D-1EA61F62339A}" srcOrd="0" destOrd="0" parTransId="{40EE2D15-DA09-411E-B139-0AF88924E75E}" sibTransId="{91CA7826-E022-4464-9069-29E61E7B1430}"/>
    <dgm:cxn modelId="{EF60EC61-E389-4433-9A36-D79DD5F2B81E}" type="presOf" srcId="{946C1A5C-E25F-4EBD-8995-00072BDBC7CB}" destId="{9C69A55B-4B51-4697-AABB-57A6CCDA7A9B}" srcOrd="0" destOrd="0" presId="urn:microsoft.com/office/officeart/2016/7/layout/BasicProcessNew"/>
    <dgm:cxn modelId="{36F73151-BA99-4C66-88BE-8197BA0B2B12}" type="presOf" srcId="{F756C632-5193-43C7-B3FD-84FA93B5B34A}" destId="{63094731-58CA-45C6-865E-686C2E170251}" srcOrd="0" destOrd="0" presId="urn:microsoft.com/office/officeart/2016/7/layout/BasicProcessNew"/>
    <dgm:cxn modelId="{4FE68851-EC55-48A7-A778-DBFF6684C425}" srcId="{54036774-B18B-444D-867F-6CD45FA0B553}" destId="{1A712BFD-FF56-4D5A-A8BA-D6E8B93A86EE}" srcOrd="0" destOrd="0" parTransId="{162386D8-86A6-423E-97AB-3B82BD27157A}" sibTransId="{2300E4E1-C7E1-478B-AE87-87EDD71E4EC4}"/>
    <dgm:cxn modelId="{E2BAB65A-EE33-4C9D-99CE-8178572C53B8}" type="presOf" srcId="{1A712BFD-FF56-4D5A-A8BA-D6E8B93A86EE}" destId="{BE621C32-817A-4DAF-AC9B-E55857BABA54}" srcOrd="0" destOrd="1" presId="urn:microsoft.com/office/officeart/2016/7/layout/BasicProcessNew"/>
    <dgm:cxn modelId="{2C4D877B-0820-4513-ADE0-D947C42C0931}" type="presOf" srcId="{54036774-B18B-444D-867F-6CD45FA0B553}" destId="{BE621C32-817A-4DAF-AC9B-E55857BABA54}" srcOrd="0" destOrd="0" presId="urn:microsoft.com/office/officeart/2016/7/layout/BasicProcessNew"/>
    <dgm:cxn modelId="{9C8D6C7F-4BED-47D0-BC46-72A1C107E6A8}" type="presOf" srcId="{2489B381-1417-4E36-B38D-68C4FFA1EABB}" destId="{63094731-58CA-45C6-865E-686C2E170251}" srcOrd="0" destOrd="1" presId="urn:microsoft.com/office/officeart/2016/7/layout/BasicProcessNew"/>
    <dgm:cxn modelId="{E8539E8D-1BDD-4092-8591-2D6B2D525B2F}" srcId="{F756C632-5193-43C7-B3FD-84FA93B5B34A}" destId="{2489B381-1417-4E36-B38D-68C4FFA1EABB}" srcOrd="0" destOrd="0" parTransId="{8AFE7022-089B-46AD-9586-C9A1904E62DF}" sibTransId="{DE6FFC50-02D7-4196-BFDB-CC030515EA92}"/>
    <dgm:cxn modelId="{8DE00E95-1869-492E-BC1A-FD2AA79BDFA6}" srcId="{83CBAA6A-E5C2-4816-A8FC-1C1D19B1C55C}" destId="{9AD0ACC3-9BE1-4135-9708-75298CCBAE27}" srcOrd="2" destOrd="0" parTransId="{7C57FC6E-48AF-4F55-A022-14B20BAB52FD}" sibTransId="{BF6EB08C-C481-4F45-8D85-19784E501E82}"/>
    <dgm:cxn modelId="{7EA587B2-EF33-4BB2-B8CB-A194A97EE16C}" srcId="{83CBAA6A-E5C2-4816-A8FC-1C1D19B1C55C}" destId="{F756C632-5193-43C7-B3FD-84FA93B5B34A}" srcOrd="0" destOrd="0" parTransId="{6581F66A-1E37-41C4-B11D-8A4596730489}" sibTransId="{946C1A5C-E25F-4EBD-8995-00072BDBC7CB}"/>
    <dgm:cxn modelId="{D036CBB8-9B3C-4E90-9F0E-8B2C45BFC184}" type="presOf" srcId="{9AD0ACC3-9BE1-4135-9708-75298CCBAE27}" destId="{2A849BFE-8742-46FE-88CD-6BD549B638F3}" srcOrd="0" destOrd="0" presId="urn:microsoft.com/office/officeart/2016/7/layout/BasicProcessNew"/>
    <dgm:cxn modelId="{C73DA3E6-8738-4AE6-9259-2049ABD0CBDD}" type="presOf" srcId="{83CBAA6A-E5C2-4816-A8FC-1C1D19B1C55C}" destId="{FA2C502B-4691-4A45-B416-194070F99ACF}" srcOrd="0" destOrd="0" presId="urn:microsoft.com/office/officeart/2016/7/layout/BasicProcessNew"/>
    <dgm:cxn modelId="{D45CCA9C-A417-49FC-B55C-20A36B9EB143}" type="presParOf" srcId="{FA2C502B-4691-4A45-B416-194070F99ACF}" destId="{63094731-58CA-45C6-865E-686C2E170251}" srcOrd="0" destOrd="0" presId="urn:microsoft.com/office/officeart/2016/7/layout/BasicProcessNew"/>
    <dgm:cxn modelId="{6D2D4B61-67C5-48BA-B64F-29A22D3489BF}" type="presParOf" srcId="{FA2C502B-4691-4A45-B416-194070F99ACF}" destId="{064E8A67-5810-4C7E-B88D-39D5B7B7A339}" srcOrd="1" destOrd="0" presId="urn:microsoft.com/office/officeart/2016/7/layout/BasicProcessNew"/>
    <dgm:cxn modelId="{00CBFE60-E80D-4F9D-9B5B-4BAF34277F19}" type="presParOf" srcId="{FA2C502B-4691-4A45-B416-194070F99ACF}" destId="{9C69A55B-4B51-4697-AABB-57A6CCDA7A9B}" srcOrd="2" destOrd="0" presId="urn:microsoft.com/office/officeart/2016/7/layout/BasicProcessNew"/>
    <dgm:cxn modelId="{0E6DE999-23CD-414D-8F24-424744649E40}" type="presParOf" srcId="{FA2C502B-4691-4A45-B416-194070F99ACF}" destId="{4AD18853-B0A1-4E91-A09E-EE55FCD3EEA8}" srcOrd="3" destOrd="0" presId="urn:microsoft.com/office/officeart/2016/7/layout/BasicProcessNew"/>
    <dgm:cxn modelId="{42EA1296-2802-4AE4-9F92-668B428DF44C}" type="presParOf" srcId="{FA2C502B-4691-4A45-B416-194070F99ACF}" destId="{BE621C32-817A-4DAF-AC9B-E55857BABA54}" srcOrd="4" destOrd="0" presId="urn:microsoft.com/office/officeart/2016/7/layout/BasicProcessNew"/>
    <dgm:cxn modelId="{A25BEC32-0900-4B1D-A09F-39B6D6E80D99}" type="presParOf" srcId="{FA2C502B-4691-4A45-B416-194070F99ACF}" destId="{8EB558AD-082E-408C-865D-DF4EF705DE07}" srcOrd="5" destOrd="0" presId="urn:microsoft.com/office/officeart/2016/7/layout/BasicProcessNew"/>
    <dgm:cxn modelId="{7BA3BD23-2BAD-4921-AA12-00B87E594571}" type="presParOf" srcId="{FA2C502B-4691-4A45-B416-194070F99ACF}" destId="{184A1BC3-3500-4692-8423-A3E45B19A146}" srcOrd="6" destOrd="0" presId="urn:microsoft.com/office/officeart/2016/7/layout/BasicProcessNew"/>
    <dgm:cxn modelId="{C2032A26-6422-4D80-949C-509ADD773BC4}" type="presParOf" srcId="{FA2C502B-4691-4A45-B416-194070F99ACF}" destId="{F97B07DD-56D4-4009-957F-8E0228968B07}" srcOrd="7" destOrd="0" presId="urn:microsoft.com/office/officeart/2016/7/layout/BasicProcessNew"/>
    <dgm:cxn modelId="{6E497A09-D40E-459C-A440-CA76EE0C7731}" type="presParOf" srcId="{FA2C502B-4691-4A45-B416-194070F99ACF}" destId="{2A849BFE-8742-46FE-88CD-6BD549B638F3}" srcOrd="8" destOrd="0" presId="urn:microsoft.com/office/officeart/2016/7/layout/Basic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378112C-226A-483C-9703-BB1FEFA02DC1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F823BA31-585B-4947-A568-82C7F235FC0B}">
      <dgm:prSet phldrT="[Text]" custT="1"/>
      <dgm:spPr/>
      <dgm:t>
        <a:bodyPr/>
        <a:lstStyle/>
        <a:p>
          <a:r>
            <a:rPr lang="cy-GB" sz="2400"/>
            <a:t>Carwsél</a:t>
          </a:r>
        </a:p>
      </dgm:t>
    </dgm:pt>
    <dgm:pt modelId="{359E8601-95A5-46CA-B5B0-2836DB4A956E}" type="parTrans" cxnId="{558FF9AC-CAE9-405E-A0CA-7AC0B8EC61B4}">
      <dgm:prSet/>
      <dgm:spPr/>
      <dgm:t>
        <a:bodyPr/>
        <a:lstStyle/>
        <a:p>
          <a:endParaRPr lang="en-GB"/>
        </a:p>
      </dgm:t>
    </dgm:pt>
    <dgm:pt modelId="{77330A6F-052A-466C-B1C0-71B616088749}" type="sibTrans" cxnId="{558FF9AC-CAE9-405E-A0CA-7AC0B8EC61B4}">
      <dgm:prSet/>
      <dgm:spPr/>
      <dgm:t>
        <a:bodyPr/>
        <a:lstStyle/>
        <a:p>
          <a:endParaRPr lang="en-GB"/>
        </a:p>
      </dgm:t>
    </dgm:pt>
    <dgm:pt modelId="{2E2E4192-3D0B-4EBD-A5BC-FF43E9953260}">
      <dgm:prSet phldrT="[Text]" custT="1"/>
      <dgm:spPr/>
      <dgm:t>
        <a:bodyPr/>
        <a:lstStyle/>
        <a:p>
          <a:r>
            <a:rPr lang="cy-GB" sz="1200"/>
            <a:t>Dyfeisiau sy’n cael eu defnyddio i chwarae gemau</a:t>
          </a:r>
        </a:p>
      </dgm:t>
    </dgm:pt>
    <dgm:pt modelId="{1C69B962-75B2-4223-8B9A-D5707FC66A41}" type="parTrans" cxnId="{0FF2F3C9-DB09-4CDB-B710-CEA57AA272AB}">
      <dgm:prSet/>
      <dgm:spPr/>
      <dgm:t>
        <a:bodyPr/>
        <a:lstStyle/>
        <a:p>
          <a:endParaRPr lang="en-GB"/>
        </a:p>
      </dgm:t>
    </dgm:pt>
    <dgm:pt modelId="{97B34D14-13CF-4EEF-BE78-FCE79E346408}" type="sibTrans" cxnId="{0FF2F3C9-DB09-4CDB-B710-CEA57AA272AB}">
      <dgm:prSet/>
      <dgm:spPr/>
      <dgm:t>
        <a:bodyPr/>
        <a:lstStyle/>
        <a:p>
          <a:endParaRPr lang="en-GB"/>
        </a:p>
      </dgm:t>
    </dgm:pt>
    <dgm:pt modelId="{6E39CF64-59F0-4C41-A86C-296ADF77B5CB}">
      <dgm:prSet phldrT="[Text]" custT="1"/>
      <dgm:spPr/>
      <dgm:t>
        <a:bodyPr/>
        <a:lstStyle/>
        <a:p>
          <a:r>
            <a:rPr lang="cy-GB" sz="1200"/>
            <a:t>Nodweddion ar ffurf gamblo mewn gemau</a:t>
          </a:r>
        </a:p>
      </dgm:t>
    </dgm:pt>
    <dgm:pt modelId="{7F0942DB-885F-4FB0-8F2C-35953C0D7755}" type="parTrans" cxnId="{E5348558-E1DD-495D-B90C-2E1F11CE477A}">
      <dgm:prSet/>
      <dgm:spPr/>
      <dgm:t>
        <a:bodyPr/>
        <a:lstStyle/>
        <a:p>
          <a:endParaRPr lang="en-GB"/>
        </a:p>
      </dgm:t>
    </dgm:pt>
    <dgm:pt modelId="{B76A564E-EB90-450D-9FDA-BE6983F601E6}" type="sibTrans" cxnId="{E5348558-E1DD-495D-B90C-2E1F11CE477A}">
      <dgm:prSet/>
      <dgm:spPr/>
      <dgm:t>
        <a:bodyPr/>
        <a:lstStyle/>
        <a:p>
          <a:endParaRPr lang="en-GB"/>
        </a:p>
      </dgm:t>
    </dgm:pt>
    <dgm:pt modelId="{E29C8F4D-49E8-4634-AF04-A726AE95832A}">
      <dgm:prSet phldrT="[Text]" custT="1"/>
      <dgm:spPr/>
      <dgm:t>
        <a:bodyPr/>
        <a:lstStyle/>
        <a:p>
          <a:r>
            <a:rPr lang="cy-GB" sz="1200"/>
            <a:t>Eitemau/prynu o fewn</a:t>
          </a:r>
        </a:p>
        <a:p>
          <a:r>
            <a:rPr lang="cy-GB" sz="1200"/>
            <a:t>y gêm</a:t>
          </a:r>
        </a:p>
      </dgm:t>
    </dgm:pt>
    <dgm:pt modelId="{A5F995ED-9EE7-45EE-941C-1C61CC3BB921}" type="parTrans" cxnId="{DE913089-E92B-468E-968B-1C70E0A57618}">
      <dgm:prSet/>
      <dgm:spPr/>
      <dgm:t>
        <a:bodyPr/>
        <a:lstStyle/>
        <a:p>
          <a:endParaRPr lang="en-GB"/>
        </a:p>
      </dgm:t>
    </dgm:pt>
    <dgm:pt modelId="{5AD503AB-C649-4998-A36E-8789CC600D40}" type="sibTrans" cxnId="{DE913089-E92B-468E-968B-1C70E0A57618}">
      <dgm:prSet/>
      <dgm:spPr/>
      <dgm:t>
        <a:bodyPr/>
        <a:lstStyle/>
        <a:p>
          <a:endParaRPr lang="en-GB"/>
        </a:p>
      </dgm:t>
    </dgm:pt>
    <dgm:pt modelId="{86C3290C-6B66-4F33-9E5F-8596B7935277}">
      <dgm:prSet phldrT="[Text]" custT="1"/>
      <dgm:spPr/>
      <dgm:t>
        <a:bodyPr/>
        <a:lstStyle/>
        <a:p>
          <a:r>
            <a:rPr lang="cy-GB" sz="1200"/>
            <a:t>Ffyrdd o brynu pethau mewn gemau</a:t>
          </a:r>
        </a:p>
      </dgm:t>
    </dgm:pt>
    <dgm:pt modelId="{4B08DF09-4B56-4E32-8CFF-CA050F986580}" type="parTrans" cxnId="{F1E8B221-1088-4491-A7A0-73D2DB6A23E6}">
      <dgm:prSet/>
      <dgm:spPr/>
      <dgm:t>
        <a:bodyPr/>
        <a:lstStyle/>
        <a:p>
          <a:endParaRPr lang="en-GB"/>
        </a:p>
      </dgm:t>
    </dgm:pt>
    <dgm:pt modelId="{D7C0FF94-8715-4655-8106-011F05E7676E}" type="sibTrans" cxnId="{F1E8B221-1088-4491-A7A0-73D2DB6A23E6}">
      <dgm:prSet/>
      <dgm:spPr/>
      <dgm:t>
        <a:bodyPr/>
        <a:lstStyle/>
        <a:p>
          <a:endParaRPr lang="en-GB"/>
        </a:p>
      </dgm:t>
    </dgm:pt>
    <dgm:pt modelId="{D5F3B76A-5A65-45FD-A513-F44260F5501D}" type="pres">
      <dgm:prSet presAssocID="{2378112C-226A-483C-9703-BB1FEFA02DC1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DE3885B-9A80-4556-B500-F7C07C34FF98}" type="pres">
      <dgm:prSet presAssocID="{F823BA31-585B-4947-A568-82C7F235FC0B}" presName="centerShape" presStyleLbl="node0" presStyleIdx="0" presStyleCnt="1"/>
      <dgm:spPr/>
    </dgm:pt>
    <dgm:pt modelId="{9EAC3B6E-2784-4A93-BA5D-839BB7F2053E}" type="pres">
      <dgm:prSet presAssocID="{2E2E4192-3D0B-4EBD-A5BC-FF43E9953260}" presName="node" presStyleLbl="node1" presStyleIdx="0" presStyleCnt="4">
        <dgm:presLayoutVars>
          <dgm:bulletEnabled val="1"/>
        </dgm:presLayoutVars>
      </dgm:prSet>
      <dgm:spPr/>
    </dgm:pt>
    <dgm:pt modelId="{56471DB8-DEC8-4521-BF4C-E3BA7F5193D2}" type="pres">
      <dgm:prSet presAssocID="{2E2E4192-3D0B-4EBD-A5BC-FF43E9953260}" presName="dummy" presStyleCnt="0"/>
      <dgm:spPr/>
    </dgm:pt>
    <dgm:pt modelId="{3043F7DE-320D-4E21-9DEB-F0B8F211196A}" type="pres">
      <dgm:prSet presAssocID="{97B34D14-13CF-4EEF-BE78-FCE79E346408}" presName="sibTrans" presStyleLbl="sibTrans2D1" presStyleIdx="0" presStyleCnt="4"/>
      <dgm:spPr/>
    </dgm:pt>
    <dgm:pt modelId="{9DD1895C-2516-4E45-B008-E86E549C46BF}" type="pres">
      <dgm:prSet presAssocID="{6E39CF64-59F0-4C41-A86C-296ADF77B5CB}" presName="node" presStyleLbl="node1" presStyleIdx="1" presStyleCnt="4">
        <dgm:presLayoutVars>
          <dgm:bulletEnabled val="1"/>
        </dgm:presLayoutVars>
      </dgm:prSet>
      <dgm:spPr/>
    </dgm:pt>
    <dgm:pt modelId="{5FD7D81A-0730-4E1C-8977-A60295FDFB62}" type="pres">
      <dgm:prSet presAssocID="{6E39CF64-59F0-4C41-A86C-296ADF77B5CB}" presName="dummy" presStyleCnt="0"/>
      <dgm:spPr/>
    </dgm:pt>
    <dgm:pt modelId="{4C94FC34-C3AD-45D2-BF79-880F2FBFE61F}" type="pres">
      <dgm:prSet presAssocID="{B76A564E-EB90-450D-9FDA-BE6983F601E6}" presName="sibTrans" presStyleLbl="sibTrans2D1" presStyleIdx="1" presStyleCnt="4"/>
      <dgm:spPr/>
    </dgm:pt>
    <dgm:pt modelId="{4E77DCA8-E08D-44B6-8027-04C2CF5BAE04}" type="pres">
      <dgm:prSet presAssocID="{E29C8F4D-49E8-4634-AF04-A726AE95832A}" presName="node" presStyleLbl="node1" presStyleIdx="2" presStyleCnt="4">
        <dgm:presLayoutVars>
          <dgm:bulletEnabled val="1"/>
        </dgm:presLayoutVars>
      </dgm:prSet>
      <dgm:spPr/>
    </dgm:pt>
    <dgm:pt modelId="{608C6A2A-9A2D-436D-9A38-3E99B11CAC44}" type="pres">
      <dgm:prSet presAssocID="{E29C8F4D-49E8-4634-AF04-A726AE95832A}" presName="dummy" presStyleCnt="0"/>
      <dgm:spPr/>
    </dgm:pt>
    <dgm:pt modelId="{99BE60DC-42D0-4E6E-9665-1DAAE90BCC7E}" type="pres">
      <dgm:prSet presAssocID="{5AD503AB-C649-4998-A36E-8789CC600D40}" presName="sibTrans" presStyleLbl="sibTrans2D1" presStyleIdx="2" presStyleCnt="4"/>
      <dgm:spPr/>
    </dgm:pt>
    <dgm:pt modelId="{B5EB834C-D169-4B6A-BC6A-E967A4A87641}" type="pres">
      <dgm:prSet presAssocID="{86C3290C-6B66-4F33-9E5F-8596B7935277}" presName="node" presStyleLbl="node1" presStyleIdx="3" presStyleCnt="4">
        <dgm:presLayoutVars>
          <dgm:bulletEnabled val="1"/>
        </dgm:presLayoutVars>
      </dgm:prSet>
      <dgm:spPr/>
    </dgm:pt>
    <dgm:pt modelId="{A77D63F2-BF72-45D0-BD9C-2D5C8E9647BC}" type="pres">
      <dgm:prSet presAssocID="{86C3290C-6B66-4F33-9E5F-8596B7935277}" presName="dummy" presStyleCnt="0"/>
      <dgm:spPr/>
    </dgm:pt>
    <dgm:pt modelId="{58D72BF1-7DEF-4BDC-AC30-7D8CD4DDA63E}" type="pres">
      <dgm:prSet presAssocID="{D7C0FF94-8715-4655-8106-011F05E7676E}" presName="sibTrans" presStyleLbl="sibTrans2D1" presStyleIdx="3" presStyleCnt="4"/>
      <dgm:spPr/>
    </dgm:pt>
  </dgm:ptLst>
  <dgm:cxnLst>
    <dgm:cxn modelId="{F1E8B221-1088-4491-A7A0-73D2DB6A23E6}" srcId="{F823BA31-585B-4947-A568-82C7F235FC0B}" destId="{86C3290C-6B66-4F33-9E5F-8596B7935277}" srcOrd="3" destOrd="0" parTransId="{4B08DF09-4B56-4E32-8CFF-CA050F986580}" sibTransId="{D7C0FF94-8715-4655-8106-011F05E7676E}"/>
    <dgm:cxn modelId="{5ADD0922-685C-4819-9DFB-B5A83B4E6661}" type="presOf" srcId="{97B34D14-13CF-4EEF-BE78-FCE79E346408}" destId="{3043F7DE-320D-4E21-9DEB-F0B8F211196A}" srcOrd="0" destOrd="0" presId="urn:microsoft.com/office/officeart/2005/8/layout/radial6"/>
    <dgm:cxn modelId="{E76D9F3A-A66C-485E-9243-9123D1A89BD3}" type="presOf" srcId="{2E2E4192-3D0B-4EBD-A5BC-FF43E9953260}" destId="{9EAC3B6E-2784-4A93-BA5D-839BB7F2053E}" srcOrd="0" destOrd="0" presId="urn:microsoft.com/office/officeart/2005/8/layout/radial6"/>
    <dgm:cxn modelId="{657A1A66-BCA0-4FD4-A28F-6D2D30516857}" type="presOf" srcId="{86C3290C-6B66-4F33-9E5F-8596B7935277}" destId="{B5EB834C-D169-4B6A-BC6A-E967A4A87641}" srcOrd="0" destOrd="0" presId="urn:microsoft.com/office/officeart/2005/8/layout/radial6"/>
    <dgm:cxn modelId="{431B8951-FC8C-4B7D-9693-6A4D89181F54}" type="presOf" srcId="{2378112C-226A-483C-9703-BB1FEFA02DC1}" destId="{D5F3B76A-5A65-45FD-A513-F44260F5501D}" srcOrd="0" destOrd="0" presId="urn:microsoft.com/office/officeart/2005/8/layout/radial6"/>
    <dgm:cxn modelId="{E5348558-E1DD-495D-B90C-2E1F11CE477A}" srcId="{F823BA31-585B-4947-A568-82C7F235FC0B}" destId="{6E39CF64-59F0-4C41-A86C-296ADF77B5CB}" srcOrd="1" destOrd="0" parTransId="{7F0942DB-885F-4FB0-8F2C-35953C0D7755}" sibTransId="{B76A564E-EB90-450D-9FDA-BE6983F601E6}"/>
    <dgm:cxn modelId="{DE913089-E92B-468E-968B-1C70E0A57618}" srcId="{F823BA31-585B-4947-A568-82C7F235FC0B}" destId="{E29C8F4D-49E8-4634-AF04-A726AE95832A}" srcOrd="2" destOrd="0" parTransId="{A5F995ED-9EE7-45EE-941C-1C61CC3BB921}" sibTransId="{5AD503AB-C649-4998-A36E-8789CC600D40}"/>
    <dgm:cxn modelId="{B841DE96-A91A-4745-BAFC-0421D2C392CA}" type="presOf" srcId="{D7C0FF94-8715-4655-8106-011F05E7676E}" destId="{58D72BF1-7DEF-4BDC-AC30-7D8CD4DDA63E}" srcOrd="0" destOrd="0" presId="urn:microsoft.com/office/officeart/2005/8/layout/radial6"/>
    <dgm:cxn modelId="{5573B099-CD0E-4674-9F70-7860C6453C01}" type="presOf" srcId="{E29C8F4D-49E8-4634-AF04-A726AE95832A}" destId="{4E77DCA8-E08D-44B6-8027-04C2CF5BAE04}" srcOrd="0" destOrd="0" presId="urn:microsoft.com/office/officeart/2005/8/layout/radial6"/>
    <dgm:cxn modelId="{6F7201A9-775C-4D9F-A946-7D88C48D3945}" type="presOf" srcId="{6E39CF64-59F0-4C41-A86C-296ADF77B5CB}" destId="{9DD1895C-2516-4E45-B008-E86E549C46BF}" srcOrd="0" destOrd="0" presId="urn:microsoft.com/office/officeart/2005/8/layout/radial6"/>
    <dgm:cxn modelId="{558FF9AC-CAE9-405E-A0CA-7AC0B8EC61B4}" srcId="{2378112C-226A-483C-9703-BB1FEFA02DC1}" destId="{F823BA31-585B-4947-A568-82C7F235FC0B}" srcOrd="0" destOrd="0" parTransId="{359E8601-95A5-46CA-B5B0-2836DB4A956E}" sibTransId="{77330A6F-052A-466C-B1C0-71B616088749}"/>
    <dgm:cxn modelId="{66AE5EB3-0776-49F4-9788-6D046A489958}" type="presOf" srcId="{5AD503AB-C649-4998-A36E-8789CC600D40}" destId="{99BE60DC-42D0-4E6E-9665-1DAAE90BCC7E}" srcOrd="0" destOrd="0" presId="urn:microsoft.com/office/officeart/2005/8/layout/radial6"/>
    <dgm:cxn modelId="{0FF2F3C9-DB09-4CDB-B710-CEA57AA272AB}" srcId="{F823BA31-585B-4947-A568-82C7F235FC0B}" destId="{2E2E4192-3D0B-4EBD-A5BC-FF43E9953260}" srcOrd="0" destOrd="0" parTransId="{1C69B962-75B2-4223-8B9A-D5707FC66A41}" sibTransId="{97B34D14-13CF-4EEF-BE78-FCE79E346408}"/>
    <dgm:cxn modelId="{5A50C5D9-1F17-4F7E-AD22-C387990E3462}" type="presOf" srcId="{F823BA31-585B-4947-A568-82C7F235FC0B}" destId="{3DE3885B-9A80-4556-B500-F7C07C34FF98}" srcOrd="0" destOrd="0" presId="urn:microsoft.com/office/officeart/2005/8/layout/radial6"/>
    <dgm:cxn modelId="{DFB7C4FC-12AB-4D7F-9B69-D357064E5330}" type="presOf" srcId="{B76A564E-EB90-450D-9FDA-BE6983F601E6}" destId="{4C94FC34-C3AD-45D2-BF79-880F2FBFE61F}" srcOrd="0" destOrd="0" presId="urn:microsoft.com/office/officeart/2005/8/layout/radial6"/>
    <dgm:cxn modelId="{CF009EDF-28D4-4F21-B031-B829D8B13346}" type="presParOf" srcId="{D5F3B76A-5A65-45FD-A513-F44260F5501D}" destId="{3DE3885B-9A80-4556-B500-F7C07C34FF98}" srcOrd="0" destOrd="0" presId="urn:microsoft.com/office/officeart/2005/8/layout/radial6"/>
    <dgm:cxn modelId="{1B508B6F-3116-492A-AA66-E149F22210E3}" type="presParOf" srcId="{D5F3B76A-5A65-45FD-A513-F44260F5501D}" destId="{9EAC3B6E-2784-4A93-BA5D-839BB7F2053E}" srcOrd="1" destOrd="0" presId="urn:microsoft.com/office/officeart/2005/8/layout/radial6"/>
    <dgm:cxn modelId="{5EAF50A0-3159-42C0-B217-3EDE2946155F}" type="presParOf" srcId="{D5F3B76A-5A65-45FD-A513-F44260F5501D}" destId="{56471DB8-DEC8-4521-BF4C-E3BA7F5193D2}" srcOrd="2" destOrd="0" presId="urn:microsoft.com/office/officeart/2005/8/layout/radial6"/>
    <dgm:cxn modelId="{FD4B3B0F-8714-44E7-A2B2-212863E9695D}" type="presParOf" srcId="{D5F3B76A-5A65-45FD-A513-F44260F5501D}" destId="{3043F7DE-320D-4E21-9DEB-F0B8F211196A}" srcOrd="3" destOrd="0" presId="urn:microsoft.com/office/officeart/2005/8/layout/radial6"/>
    <dgm:cxn modelId="{8FA792ED-ED14-426B-8F7E-22DC079AC08A}" type="presParOf" srcId="{D5F3B76A-5A65-45FD-A513-F44260F5501D}" destId="{9DD1895C-2516-4E45-B008-E86E549C46BF}" srcOrd="4" destOrd="0" presId="urn:microsoft.com/office/officeart/2005/8/layout/radial6"/>
    <dgm:cxn modelId="{DD6E2B2F-5D23-4B21-B601-E63F71EB0D8D}" type="presParOf" srcId="{D5F3B76A-5A65-45FD-A513-F44260F5501D}" destId="{5FD7D81A-0730-4E1C-8977-A60295FDFB62}" srcOrd="5" destOrd="0" presId="urn:microsoft.com/office/officeart/2005/8/layout/radial6"/>
    <dgm:cxn modelId="{BCB05979-9BA9-464B-A55E-DFE1EECA1063}" type="presParOf" srcId="{D5F3B76A-5A65-45FD-A513-F44260F5501D}" destId="{4C94FC34-C3AD-45D2-BF79-880F2FBFE61F}" srcOrd="6" destOrd="0" presId="urn:microsoft.com/office/officeart/2005/8/layout/radial6"/>
    <dgm:cxn modelId="{19A3298F-C755-4E04-9905-1C9B93577160}" type="presParOf" srcId="{D5F3B76A-5A65-45FD-A513-F44260F5501D}" destId="{4E77DCA8-E08D-44B6-8027-04C2CF5BAE04}" srcOrd="7" destOrd="0" presId="urn:microsoft.com/office/officeart/2005/8/layout/radial6"/>
    <dgm:cxn modelId="{E28EEE9F-A51B-4E98-83FF-2916388CC38B}" type="presParOf" srcId="{D5F3B76A-5A65-45FD-A513-F44260F5501D}" destId="{608C6A2A-9A2D-436D-9A38-3E99B11CAC44}" srcOrd="8" destOrd="0" presId="urn:microsoft.com/office/officeart/2005/8/layout/radial6"/>
    <dgm:cxn modelId="{5586195D-CFC7-41A0-822F-8C5DC71EA353}" type="presParOf" srcId="{D5F3B76A-5A65-45FD-A513-F44260F5501D}" destId="{99BE60DC-42D0-4E6E-9665-1DAAE90BCC7E}" srcOrd="9" destOrd="0" presId="urn:microsoft.com/office/officeart/2005/8/layout/radial6"/>
    <dgm:cxn modelId="{99D07D8F-65BE-4F30-87AC-F097FFFE9027}" type="presParOf" srcId="{D5F3B76A-5A65-45FD-A513-F44260F5501D}" destId="{B5EB834C-D169-4B6A-BC6A-E967A4A87641}" srcOrd="10" destOrd="0" presId="urn:microsoft.com/office/officeart/2005/8/layout/radial6"/>
    <dgm:cxn modelId="{160764CE-1AE9-4879-873B-5BC1748E1DBF}" type="presParOf" srcId="{D5F3B76A-5A65-45FD-A513-F44260F5501D}" destId="{A77D63F2-BF72-45D0-BD9C-2D5C8E9647BC}" srcOrd="11" destOrd="0" presId="urn:microsoft.com/office/officeart/2005/8/layout/radial6"/>
    <dgm:cxn modelId="{8B018875-ABDE-488A-BCF4-6DC12C30E46B}" type="presParOf" srcId="{D5F3B76A-5A65-45FD-A513-F44260F5501D}" destId="{58D72BF1-7DEF-4BDC-AC30-7D8CD4DDA63E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186127-12EE-40C7-B3C0-8DF6D61477B9}">
      <dsp:nvSpPr>
        <dsp:cNvPr id="0" name=""/>
        <dsp:cNvSpPr/>
      </dsp:nvSpPr>
      <dsp:spPr>
        <a:xfrm>
          <a:off x="0" y="583"/>
          <a:ext cx="10556240" cy="136446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18BCE9-0C19-4D10-83AB-734CC79D99D5}">
      <dsp:nvSpPr>
        <dsp:cNvPr id="0" name=""/>
        <dsp:cNvSpPr/>
      </dsp:nvSpPr>
      <dsp:spPr>
        <a:xfrm>
          <a:off x="412751" y="307588"/>
          <a:ext cx="750456" cy="75045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63E79F-1E5A-479B-91AD-570E20B22FAA}">
      <dsp:nvSpPr>
        <dsp:cNvPr id="0" name=""/>
        <dsp:cNvSpPr/>
      </dsp:nvSpPr>
      <dsp:spPr>
        <a:xfrm>
          <a:off x="1575958" y="583"/>
          <a:ext cx="8980281" cy="1364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406" tIns="144406" rIns="144406" bIns="144406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y-GB" sz="2000" kern="1200"/>
            <a:t>Gallwch chi egluro a diffinio’r termau ‘y tŷ sy’n ennill bob tro’ a ‘Mantais y Tŷ’.</a:t>
          </a:r>
        </a:p>
      </dsp:txBody>
      <dsp:txXfrm>
        <a:off x="1575958" y="583"/>
        <a:ext cx="8980281" cy="1364466"/>
      </dsp:txXfrm>
    </dsp:sp>
    <dsp:sp modelId="{D7FAC562-30A3-496A-BBD6-7ACBD29CAA5A}">
      <dsp:nvSpPr>
        <dsp:cNvPr id="0" name=""/>
        <dsp:cNvSpPr/>
      </dsp:nvSpPr>
      <dsp:spPr>
        <a:xfrm>
          <a:off x="0" y="1706166"/>
          <a:ext cx="10556240" cy="136446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DAA61F-3B4A-42E5-B365-C4FC5BB3AF53}">
      <dsp:nvSpPr>
        <dsp:cNvPr id="0" name=""/>
        <dsp:cNvSpPr/>
      </dsp:nvSpPr>
      <dsp:spPr>
        <a:xfrm>
          <a:off x="412751" y="2013171"/>
          <a:ext cx="750456" cy="75045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A01BCA-20FF-482E-804B-C3AB7B5EA154}">
      <dsp:nvSpPr>
        <dsp:cNvPr id="0" name=""/>
        <dsp:cNvSpPr/>
      </dsp:nvSpPr>
      <dsp:spPr>
        <a:xfrm>
          <a:off x="1575958" y="1706166"/>
          <a:ext cx="8980281" cy="1364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406" tIns="144406" rIns="144406" bIns="144406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y-GB" sz="2000" kern="1200"/>
            <a:t>Gallwch chi archwilio y gwahanol strategaethau marchnata a hysbysebu</a:t>
          </a:r>
        </a:p>
      </dsp:txBody>
      <dsp:txXfrm>
        <a:off x="1575958" y="1706166"/>
        <a:ext cx="8980281" cy="1364466"/>
      </dsp:txXfrm>
    </dsp:sp>
    <dsp:sp modelId="{A6A5EC5D-7953-4280-AA90-DFE733564FAA}">
      <dsp:nvSpPr>
        <dsp:cNvPr id="0" name=""/>
        <dsp:cNvSpPr/>
      </dsp:nvSpPr>
      <dsp:spPr>
        <a:xfrm>
          <a:off x="0" y="3411749"/>
          <a:ext cx="10556240" cy="136446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8B3DB2-CA59-48D6-AF81-0FDF08BDB44E}">
      <dsp:nvSpPr>
        <dsp:cNvPr id="0" name=""/>
        <dsp:cNvSpPr/>
      </dsp:nvSpPr>
      <dsp:spPr>
        <a:xfrm>
          <a:off x="412751" y="3718754"/>
          <a:ext cx="750456" cy="75045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EE6091-226A-46F4-B0E7-C1A28F6A3D14}">
      <dsp:nvSpPr>
        <dsp:cNvPr id="0" name=""/>
        <dsp:cNvSpPr/>
      </dsp:nvSpPr>
      <dsp:spPr>
        <a:xfrm>
          <a:off x="1575958" y="3411749"/>
          <a:ext cx="8980281" cy="1364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406" tIns="144406" rIns="144406" bIns="144406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y-GB" sz="2000" kern="1200"/>
            <a:t>Gallwch chi drafod goblygiadau marchnata a hysbysebu a rhannu eich barn eich hun</a:t>
          </a:r>
        </a:p>
      </dsp:txBody>
      <dsp:txXfrm>
        <a:off x="1575958" y="3411749"/>
        <a:ext cx="8980281" cy="13644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5ED67C-BAF8-4B0F-BD32-ACA29E169FC8}">
      <dsp:nvSpPr>
        <dsp:cNvPr id="0" name=""/>
        <dsp:cNvSpPr/>
      </dsp:nvSpPr>
      <dsp:spPr>
        <a:xfrm>
          <a:off x="667" y="125220"/>
          <a:ext cx="2704895" cy="373937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7184" tIns="0" rIns="267184" bIns="33020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y-GB" sz="2400" kern="1200"/>
            <a:t>Disgrifio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y-GB" sz="2000" kern="1200"/>
            <a:t>Gallwch chi ddisgrifio’r rheoliadau presennol a’r argymhellion arfaethedig</a:t>
          </a:r>
        </a:p>
      </dsp:txBody>
      <dsp:txXfrm>
        <a:off x="667" y="1620970"/>
        <a:ext cx="2704895" cy="2243626"/>
      </dsp:txXfrm>
    </dsp:sp>
    <dsp:sp modelId="{CDCAF5DC-0807-4950-8533-37398551480F}">
      <dsp:nvSpPr>
        <dsp:cNvPr id="0" name=""/>
        <dsp:cNvSpPr/>
      </dsp:nvSpPr>
      <dsp:spPr>
        <a:xfrm>
          <a:off x="667" y="371971"/>
          <a:ext cx="2704895" cy="1298349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7184" tIns="165100" rIns="267184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y-GB" sz="6600" kern="1200"/>
            <a:t>01</a:t>
          </a:r>
        </a:p>
      </dsp:txBody>
      <dsp:txXfrm>
        <a:off x="667" y="371971"/>
        <a:ext cx="2704895" cy="1298349"/>
      </dsp:txXfrm>
    </dsp:sp>
    <dsp:sp modelId="{D4D0988C-DB71-4583-BB24-C950BB4B5E4E}">
      <dsp:nvSpPr>
        <dsp:cNvPr id="0" name=""/>
        <dsp:cNvSpPr/>
      </dsp:nvSpPr>
      <dsp:spPr>
        <a:xfrm>
          <a:off x="2921954" y="125220"/>
          <a:ext cx="2704895" cy="373937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7184" tIns="0" rIns="267184" bIns="33020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y-GB" sz="2400" kern="1200"/>
            <a:t>Archwilio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y-GB" sz="2000" kern="1200"/>
            <a:t>Gallwch archwilio rôl a chyfrifoldebau pob diwydiant</a:t>
          </a:r>
        </a:p>
      </dsp:txBody>
      <dsp:txXfrm>
        <a:off x="2921954" y="1620970"/>
        <a:ext cx="2704895" cy="2243626"/>
      </dsp:txXfrm>
    </dsp:sp>
    <dsp:sp modelId="{65120B84-1F28-411B-B586-41F559F4940C}">
      <dsp:nvSpPr>
        <dsp:cNvPr id="0" name=""/>
        <dsp:cNvSpPr/>
      </dsp:nvSpPr>
      <dsp:spPr>
        <a:xfrm>
          <a:off x="2921954" y="371971"/>
          <a:ext cx="2704895" cy="1298349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7184" tIns="165100" rIns="267184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y-GB" sz="6600" kern="1200"/>
            <a:t>02</a:t>
          </a:r>
        </a:p>
      </dsp:txBody>
      <dsp:txXfrm>
        <a:off x="2921954" y="371971"/>
        <a:ext cx="2704895" cy="1298349"/>
      </dsp:txXfrm>
    </dsp:sp>
    <dsp:sp modelId="{FB3A2C06-2809-45BF-A613-DB8A90F16E16}">
      <dsp:nvSpPr>
        <dsp:cNvPr id="0" name=""/>
        <dsp:cNvSpPr/>
      </dsp:nvSpPr>
      <dsp:spPr>
        <a:xfrm>
          <a:off x="5843241" y="125220"/>
          <a:ext cx="2704895" cy="373937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7184" tIns="0" rIns="267184" bIns="33020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y-GB" sz="2400" kern="1200"/>
            <a:t>Cyflwyno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y-GB" sz="2000" kern="1200"/>
            <a:t>Gallwch gyflwyno dadleuon wedi’u cyfiawnhau i’ch cyfoedion</a:t>
          </a:r>
        </a:p>
      </dsp:txBody>
      <dsp:txXfrm>
        <a:off x="5843241" y="1620970"/>
        <a:ext cx="2704895" cy="2243626"/>
      </dsp:txXfrm>
    </dsp:sp>
    <dsp:sp modelId="{7545CE7B-79A4-4554-B754-BA9EBCF942F8}">
      <dsp:nvSpPr>
        <dsp:cNvPr id="0" name=""/>
        <dsp:cNvSpPr/>
      </dsp:nvSpPr>
      <dsp:spPr>
        <a:xfrm>
          <a:off x="5843241" y="371971"/>
          <a:ext cx="2704895" cy="1298349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7184" tIns="165100" rIns="267184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y-GB" sz="6600" kern="1200"/>
            <a:t>03</a:t>
          </a:r>
        </a:p>
      </dsp:txBody>
      <dsp:txXfrm>
        <a:off x="5843241" y="371971"/>
        <a:ext cx="2704895" cy="129834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E7B84A-AA82-46E7-ADA8-11322669105A}">
      <dsp:nvSpPr>
        <dsp:cNvPr id="0" name=""/>
        <dsp:cNvSpPr/>
      </dsp:nvSpPr>
      <dsp:spPr>
        <a:xfrm>
          <a:off x="1432591" y="491514"/>
          <a:ext cx="1269562" cy="126956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3C779F-931C-4D53-89BA-B06BA34C70F4}">
      <dsp:nvSpPr>
        <dsp:cNvPr id="0" name=""/>
        <dsp:cNvSpPr/>
      </dsp:nvSpPr>
      <dsp:spPr>
        <a:xfrm>
          <a:off x="1703153" y="762076"/>
          <a:ext cx="728437" cy="72843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E8C574-B92F-4A2D-9B71-7CDEFDCDCB74}">
      <dsp:nvSpPr>
        <dsp:cNvPr id="0" name=""/>
        <dsp:cNvSpPr/>
      </dsp:nvSpPr>
      <dsp:spPr>
        <a:xfrm>
          <a:off x="91444" y="1930323"/>
          <a:ext cx="4000516" cy="26308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y-GB" sz="2000" b="1" kern="1200"/>
            <a:t>Cyflwynwch eich canfyddiadau a’ch addewidion i’r grŵp ehangach.  </a:t>
          </a:r>
        </a:p>
      </dsp:txBody>
      <dsp:txXfrm>
        <a:off x="91444" y="1930323"/>
        <a:ext cx="4000516" cy="2630807"/>
      </dsp:txXfrm>
    </dsp:sp>
    <dsp:sp modelId="{ECECFDE8-CB5C-4D96-8485-C42F17CF6B4E}">
      <dsp:nvSpPr>
        <dsp:cNvPr id="0" name=""/>
        <dsp:cNvSpPr/>
      </dsp:nvSpPr>
      <dsp:spPr>
        <a:xfrm>
          <a:off x="5448612" y="610216"/>
          <a:ext cx="1269562" cy="126956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D083FC-961C-4429-9BD1-1C2BD4BDE5FF}">
      <dsp:nvSpPr>
        <dsp:cNvPr id="0" name=""/>
        <dsp:cNvSpPr/>
      </dsp:nvSpPr>
      <dsp:spPr>
        <a:xfrm>
          <a:off x="5711021" y="816129"/>
          <a:ext cx="728437" cy="72843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4F2103-7A07-4B92-9148-7D6825140C4E}">
      <dsp:nvSpPr>
        <dsp:cNvPr id="0" name=""/>
        <dsp:cNvSpPr/>
      </dsp:nvSpPr>
      <dsp:spPr>
        <a:xfrm>
          <a:off x="4323478" y="2259551"/>
          <a:ext cx="3397619" cy="11953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y-GB" sz="2000" b="1" kern="1200"/>
            <a:t>Dylai pob grŵp dderbyn adborth cadarnhaol ac adeiladol.</a:t>
          </a:r>
        </a:p>
      </dsp:txBody>
      <dsp:txXfrm>
        <a:off x="4323478" y="2259551"/>
        <a:ext cx="3397619" cy="119539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6D7B03-3C99-4942-BE05-9D3C78A352C1}">
      <dsp:nvSpPr>
        <dsp:cNvPr id="0" name=""/>
        <dsp:cNvSpPr/>
      </dsp:nvSpPr>
      <dsp:spPr>
        <a:xfrm>
          <a:off x="0" y="585"/>
          <a:ext cx="10230154" cy="136981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990CB6-ACEF-45F2-8AB1-378F7FEA178F}">
      <dsp:nvSpPr>
        <dsp:cNvPr id="0" name=""/>
        <dsp:cNvSpPr/>
      </dsp:nvSpPr>
      <dsp:spPr>
        <a:xfrm>
          <a:off x="414368" y="308793"/>
          <a:ext cx="753397" cy="7533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DE3CA1-E544-41E0-8B6D-66063C2AF6D4}">
      <dsp:nvSpPr>
        <dsp:cNvPr id="0" name=""/>
        <dsp:cNvSpPr/>
      </dsp:nvSpPr>
      <dsp:spPr>
        <a:xfrm>
          <a:off x="1582135" y="585"/>
          <a:ext cx="4603569" cy="13698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972" tIns="144972" rIns="144972" bIns="144972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y-GB" sz="2500" kern="1200"/>
            <a:t>Disgrifio</a:t>
          </a:r>
        </a:p>
      </dsp:txBody>
      <dsp:txXfrm>
        <a:off x="1582135" y="585"/>
        <a:ext cx="4603569" cy="1369814"/>
      </dsp:txXfrm>
    </dsp:sp>
    <dsp:sp modelId="{702BDA76-0DD5-40B0-BD31-932598845ACA}">
      <dsp:nvSpPr>
        <dsp:cNvPr id="0" name=""/>
        <dsp:cNvSpPr/>
      </dsp:nvSpPr>
      <dsp:spPr>
        <a:xfrm>
          <a:off x="6185704" y="585"/>
          <a:ext cx="4044449" cy="13698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972" tIns="144972" rIns="144972" bIns="144972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y-GB" sz="1800" kern="1200"/>
            <a:t>Gallwch chi ddisgrifio risgiau ac effeithiau dyled</a:t>
          </a:r>
        </a:p>
      </dsp:txBody>
      <dsp:txXfrm>
        <a:off x="6185704" y="585"/>
        <a:ext cx="4044449" cy="1369814"/>
      </dsp:txXfrm>
    </dsp:sp>
    <dsp:sp modelId="{1BECAD23-42ED-4699-BB53-18F52CC7FD21}">
      <dsp:nvSpPr>
        <dsp:cNvPr id="0" name=""/>
        <dsp:cNvSpPr/>
      </dsp:nvSpPr>
      <dsp:spPr>
        <a:xfrm>
          <a:off x="0" y="1712852"/>
          <a:ext cx="10230154" cy="136981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E136F5-918E-4D06-8755-1B08E45B88B8}">
      <dsp:nvSpPr>
        <dsp:cNvPr id="0" name=""/>
        <dsp:cNvSpPr/>
      </dsp:nvSpPr>
      <dsp:spPr>
        <a:xfrm>
          <a:off x="414368" y="2021061"/>
          <a:ext cx="753397" cy="7533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70D266-5971-4463-B5C2-ABDEAD68CC28}">
      <dsp:nvSpPr>
        <dsp:cNvPr id="0" name=""/>
        <dsp:cNvSpPr/>
      </dsp:nvSpPr>
      <dsp:spPr>
        <a:xfrm>
          <a:off x="1582135" y="1712852"/>
          <a:ext cx="4603569" cy="13698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972" tIns="144972" rIns="144972" bIns="144972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y-GB" sz="2500" kern="1200"/>
            <a:t>Adnabod</a:t>
          </a:r>
        </a:p>
      </dsp:txBody>
      <dsp:txXfrm>
        <a:off x="1582135" y="1712852"/>
        <a:ext cx="4603569" cy="1369814"/>
      </dsp:txXfrm>
    </dsp:sp>
    <dsp:sp modelId="{AAA67824-B7A9-4D6E-919B-50EC5B2C9438}">
      <dsp:nvSpPr>
        <dsp:cNvPr id="0" name=""/>
        <dsp:cNvSpPr/>
      </dsp:nvSpPr>
      <dsp:spPr>
        <a:xfrm>
          <a:off x="6185704" y="1712852"/>
          <a:ext cx="4044449" cy="13698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972" tIns="144972" rIns="144972" bIns="144972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y-GB" sz="1800" kern="1200"/>
            <a:t>Gallwch chi ddod o hyd i ffyrdd o reoli eich arian personol</a:t>
          </a:r>
        </a:p>
      </dsp:txBody>
      <dsp:txXfrm>
        <a:off x="6185704" y="1712852"/>
        <a:ext cx="4044449" cy="1369814"/>
      </dsp:txXfrm>
    </dsp:sp>
    <dsp:sp modelId="{72A6A0E3-BDBE-486B-B317-DF36E64DD5E0}">
      <dsp:nvSpPr>
        <dsp:cNvPr id="0" name=""/>
        <dsp:cNvSpPr/>
      </dsp:nvSpPr>
      <dsp:spPr>
        <a:xfrm>
          <a:off x="0" y="3425120"/>
          <a:ext cx="10230154" cy="136981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110103-F08F-4C8D-ACBE-069733D15488}">
      <dsp:nvSpPr>
        <dsp:cNvPr id="0" name=""/>
        <dsp:cNvSpPr/>
      </dsp:nvSpPr>
      <dsp:spPr>
        <a:xfrm>
          <a:off x="414368" y="3733328"/>
          <a:ext cx="753397" cy="7533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13158D-6332-434E-9B85-1662B2DAFC29}">
      <dsp:nvSpPr>
        <dsp:cNvPr id="0" name=""/>
        <dsp:cNvSpPr/>
      </dsp:nvSpPr>
      <dsp:spPr>
        <a:xfrm>
          <a:off x="1582135" y="3425120"/>
          <a:ext cx="4603569" cy="13698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972" tIns="144972" rIns="144972" bIns="144972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y-GB" sz="2500" kern="1200"/>
            <a:t>Archwilio</a:t>
          </a:r>
        </a:p>
      </dsp:txBody>
      <dsp:txXfrm>
        <a:off x="1582135" y="3425120"/>
        <a:ext cx="4603569" cy="1369814"/>
      </dsp:txXfrm>
    </dsp:sp>
    <dsp:sp modelId="{948D55E8-1CEF-459C-B424-32404300DA8B}">
      <dsp:nvSpPr>
        <dsp:cNvPr id="0" name=""/>
        <dsp:cNvSpPr/>
      </dsp:nvSpPr>
      <dsp:spPr>
        <a:xfrm>
          <a:off x="6185704" y="3425120"/>
          <a:ext cx="4044449" cy="13698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972" tIns="144972" rIns="144972" bIns="144972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y-GB" sz="1800" kern="1200"/>
            <a:t>Gallwch chi archwilio diogelu mewn perthynas â gamblo a phobl sydd mewn perygl</a:t>
          </a:r>
        </a:p>
      </dsp:txBody>
      <dsp:txXfrm>
        <a:off x="6185704" y="3425120"/>
        <a:ext cx="4044449" cy="136981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8074DC-6FF2-4A0B-8663-24E0B6BFCCD2}">
      <dsp:nvSpPr>
        <dsp:cNvPr id="0" name=""/>
        <dsp:cNvSpPr/>
      </dsp:nvSpPr>
      <dsp:spPr>
        <a:xfrm>
          <a:off x="0" y="93069"/>
          <a:ext cx="3175539" cy="444575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577" tIns="330200" rIns="247577" bIns="33020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y-GB" sz="2200" kern="1200"/>
            <a:t>Gallwch chi wahaniaethu rhwng perthnasoedd iach a pherthnasoedd niweidiol gyda chwarae gemau/gamblo</a:t>
          </a:r>
        </a:p>
      </dsp:txBody>
      <dsp:txXfrm>
        <a:off x="0" y="1782456"/>
        <a:ext cx="3175539" cy="2667453"/>
      </dsp:txXfrm>
    </dsp:sp>
    <dsp:sp modelId="{AEEDC077-5DA2-4785-91F0-30A995A524BD}">
      <dsp:nvSpPr>
        <dsp:cNvPr id="0" name=""/>
        <dsp:cNvSpPr/>
      </dsp:nvSpPr>
      <dsp:spPr>
        <a:xfrm>
          <a:off x="920906" y="537645"/>
          <a:ext cx="1333726" cy="133372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3983" tIns="12700" rIns="103983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y-GB" sz="4800" kern="1200"/>
            <a:t>1</a:t>
          </a:r>
        </a:p>
      </dsp:txBody>
      <dsp:txXfrm>
        <a:off x="1116226" y="732965"/>
        <a:ext cx="943086" cy="943086"/>
      </dsp:txXfrm>
    </dsp:sp>
    <dsp:sp modelId="{09551A20-6EE3-4915-A9CF-DDEB14826624}">
      <dsp:nvSpPr>
        <dsp:cNvPr id="0" name=""/>
        <dsp:cNvSpPr/>
      </dsp:nvSpPr>
      <dsp:spPr>
        <a:xfrm>
          <a:off x="0" y="4538753"/>
          <a:ext cx="3175539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F0F261-CF40-416C-9F63-78B9257D3EAD}">
      <dsp:nvSpPr>
        <dsp:cNvPr id="0" name=""/>
        <dsp:cNvSpPr/>
      </dsp:nvSpPr>
      <dsp:spPr>
        <a:xfrm>
          <a:off x="3493093" y="93069"/>
          <a:ext cx="3175539" cy="444575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577" tIns="330200" rIns="247577" bIns="33020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y-GB" sz="2200" kern="1200"/>
            <a:t>Gallwch chi ddangos empathi tuag at rywun sy’n cael niwed o ganlyniad i chwarae gemau/gamblo</a:t>
          </a:r>
        </a:p>
      </dsp:txBody>
      <dsp:txXfrm>
        <a:off x="3493093" y="1782456"/>
        <a:ext cx="3175539" cy="2667453"/>
      </dsp:txXfrm>
    </dsp:sp>
    <dsp:sp modelId="{37F29A1E-1999-4425-AD05-ED774EB158DE}">
      <dsp:nvSpPr>
        <dsp:cNvPr id="0" name=""/>
        <dsp:cNvSpPr/>
      </dsp:nvSpPr>
      <dsp:spPr>
        <a:xfrm>
          <a:off x="4414000" y="537645"/>
          <a:ext cx="1333726" cy="133372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3983" tIns="12700" rIns="103983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y-GB" sz="4800" kern="1200"/>
            <a:t>2</a:t>
          </a:r>
        </a:p>
      </dsp:txBody>
      <dsp:txXfrm>
        <a:off x="4609320" y="732965"/>
        <a:ext cx="943086" cy="943086"/>
      </dsp:txXfrm>
    </dsp:sp>
    <dsp:sp modelId="{F10AD3F8-2EDB-44BC-A478-9D6AB719662A}">
      <dsp:nvSpPr>
        <dsp:cNvPr id="0" name=""/>
        <dsp:cNvSpPr/>
      </dsp:nvSpPr>
      <dsp:spPr>
        <a:xfrm>
          <a:off x="3493093" y="4538753"/>
          <a:ext cx="3175539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99AB18-B3E9-4E78-A653-C5BC5CC5A968}">
      <dsp:nvSpPr>
        <dsp:cNvPr id="0" name=""/>
        <dsp:cNvSpPr/>
      </dsp:nvSpPr>
      <dsp:spPr>
        <a:xfrm>
          <a:off x="6986187" y="93069"/>
          <a:ext cx="3175539" cy="444575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577" tIns="330200" rIns="247577" bIns="33020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y-GB" sz="2200" kern="1200"/>
            <a:t>Gallwch chi nodi amrywiaeth o strategaethau ar gyfer cynnal iechyd meddwl cadarnhaol</a:t>
          </a:r>
        </a:p>
      </dsp:txBody>
      <dsp:txXfrm>
        <a:off x="6986187" y="1782456"/>
        <a:ext cx="3175539" cy="2667453"/>
      </dsp:txXfrm>
    </dsp:sp>
    <dsp:sp modelId="{5DA83641-3032-4941-8007-C5E222244254}">
      <dsp:nvSpPr>
        <dsp:cNvPr id="0" name=""/>
        <dsp:cNvSpPr/>
      </dsp:nvSpPr>
      <dsp:spPr>
        <a:xfrm>
          <a:off x="7907093" y="537645"/>
          <a:ext cx="1333726" cy="133372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3983" tIns="12700" rIns="103983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y-GB" sz="4800" kern="1200"/>
            <a:t>3</a:t>
          </a:r>
        </a:p>
      </dsp:txBody>
      <dsp:txXfrm>
        <a:off x="8102413" y="732965"/>
        <a:ext cx="943086" cy="943086"/>
      </dsp:txXfrm>
    </dsp:sp>
    <dsp:sp modelId="{745FDE75-ACD1-498A-8A37-4E05C0216DDB}">
      <dsp:nvSpPr>
        <dsp:cNvPr id="0" name=""/>
        <dsp:cNvSpPr/>
      </dsp:nvSpPr>
      <dsp:spPr>
        <a:xfrm>
          <a:off x="6986187" y="4538753"/>
          <a:ext cx="3175539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135AF9-6234-4DA5-AAB0-FE539E02703A}">
      <dsp:nvSpPr>
        <dsp:cNvPr id="0" name=""/>
        <dsp:cNvSpPr/>
      </dsp:nvSpPr>
      <dsp:spPr>
        <a:xfrm>
          <a:off x="0" y="115299"/>
          <a:ext cx="9158110" cy="6762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y-GB" sz="1700" b="1" kern="1200"/>
            <a:t>Mewn grwpiau, defnyddiwch y senario a roddwyd i chi i greu cyfweliad radio/ysgrifenedig byr, gan chwarae’r rôl sydd ar y cardiau. </a:t>
          </a:r>
        </a:p>
      </dsp:txBody>
      <dsp:txXfrm>
        <a:off x="33012" y="148311"/>
        <a:ext cx="9092086" cy="610236"/>
      </dsp:txXfrm>
    </dsp:sp>
    <dsp:sp modelId="{78A2304E-A904-476E-97A5-FE971A4A8CC0}">
      <dsp:nvSpPr>
        <dsp:cNvPr id="0" name=""/>
        <dsp:cNvSpPr/>
      </dsp:nvSpPr>
      <dsp:spPr>
        <a:xfrm>
          <a:off x="0" y="840519"/>
          <a:ext cx="9158110" cy="6762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y-GB" sz="1700" kern="1200"/>
            <a:t>Ystyriwch:</a:t>
          </a:r>
        </a:p>
      </dsp:txBody>
      <dsp:txXfrm>
        <a:off x="33012" y="873531"/>
        <a:ext cx="9092086" cy="610236"/>
      </dsp:txXfrm>
    </dsp:sp>
    <dsp:sp modelId="{9DFBC4AE-8CF3-4ABE-A0AC-0C91F2F875E4}">
      <dsp:nvSpPr>
        <dsp:cNvPr id="0" name=""/>
        <dsp:cNvSpPr/>
      </dsp:nvSpPr>
      <dsp:spPr>
        <a:xfrm>
          <a:off x="0" y="1565739"/>
          <a:ext cx="9158110" cy="6762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y-GB" sz="1700" kern="1200"/>
            <a:t>ymddygiad rhywun sy’n cael niwed o ganlyniad i chwarae gemau/gamblo</a:t>
          </a:r>
        </a:p>
      </dsp:txBody>
      <dsp:txXfrm>
        <a:off x="33012" y="1598751"/>
        <a:ext cx="9092086" cy="610236"/>
      </dsp:txXfrm>
    </dsp:sp>
    <dsp:sp modelId="{7E33430B-A51C-4993-9E63-03DA378524FA}">
      <dsp:nvSpPr>
        <dsp:cNvPr id="0" name=""/>
        <dsp:cNvSpPr/>
      </dsp:nvSpPr>
      <dsp:spPr>
        <a:xfrm>
          <a:off x="0" y="2290959"/>
          <a:ext cx="9158110" cy="6762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y-GB" sz="1700" kern="1200"/>
            <a:t>yr effaith ehangach ar eu hiechyd meddwl</a:t>
          </a:r>
        </a:p>
      </dsp:txBody>
      <dsp:txXfrm>
        <a:off x="33012" y="2323971"/>
        <a:ext cx="9092086" cy="610236"/>
      </dsp:txXfrm>
    </dsp:sp>
    <dsp:sp modelId="{DA139571-BE7F-46CC-A617-C7661A3AF43E}">
      <dsp:nvSpPr>
        <dsp:cNvPr id="0" name=""/>
        <dsp:cNvSpPr/>
      </dsp:nvSpPr>
      <dsp:spPr>
        <a:xfrm>
          <a:off x="0" y="3016179"/>
          <a:ext cx="9158110" cy="6762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y-GB" sz="1700" kern="1200"/>
            <a:t>yr effaith ar y bobl o’u cwmpas</a:t>
          </a:r>
        </a:p>
      </dsp:txBody>
      <dsp:txXfrm>
        <a:off x="33012" y="3049191"/>
        <a:ext cx="9092086" cy="610236"/>
      </dsp:txXfrm>
    </dsp:sp>
    <dsp:sp modelId="{00EFBE0D-5F64-43A0-A374-0B22916300E9}">
      <dsp:nvSpPr>
        <dsp:cNvPr id="0" name=""/>
        <dsp:cNvSpPr/>
      </dsp:nvSpPr>
      <dsp:spPr>
        <a:xfrm>
          <a:off x="0" y="3741399"/>
          <a:ext cx="9158110" cy="6762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y-GB" sz="1700" kern="1200"/>
            <a:t>strategaethau ar gyfer cynnal/ailadeiladu iechyd meddwl a lles cadarnhaol </a:t>
          </a:r>
        </a:p>
      </dsp:txBody>
      <dsp:txXfrm>
        <a:off x="33012" y="3774411"/>
        <a:ext cx="9092086" cy="61023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CD605B-3224-4EC1-BBA6-93BD6ACFA5B8}">
      <dsp:nvSpPr>
        <dsp:cNvPr id="0" name=""/>
        <dsp:cNvSpPr/>
      </dsp:nvSpPr>
      <dsp:spPr>
        <a:xfrm>
          <a:off x="0" y="2983"/>
          <a:ext cx="11252153" cy="135271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FE7928-5EA8-47A9-9BC4-C45080E99ECD}">
      <dsp:nvSpPr>
        <dsp:cNvPr id="0" name=""/>
        <dsp:cNvSpPr/>
      </dsp:nvSpPr>
      <dsp:spPr>
        <a:xfrm>
          <a:off x="409197" y="307344"/>
          <a:ext cx="744722" cy="74399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1D73C9-379B-4662-9441-319FBDFFA13B}">
      <dsp:nvSpPr>
        <dsp:cNvPr id="0" name=""/>
        <dsp:cNvSpPr/>
      </dsp:nvSpPr>
      <dsp:spPr>
        <a:xfrm>
          <a:off x="1563116" y="2983"/>
          <a:ext cx="9664963" cy="13949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637" tIns="147637" rIns="147637" bIns="147637" numCol="1" spcCol="1270" anchor="ctr" anchorCtr="0">
          <a:noAutofit/>
        </a:bodyPr>
        <a:lstStyle/>
        <a:p>
          <a:pPr marL="0" lvl="0" indent="0" algn="l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y-GB" sz="3600" kern="1200"/>
            <a:t>Gallwch chi nodi amrywiaeth o gyfleoedd gyrfaol yn y maes gemau </a:t>
          </a:r>
        </a:p>
      </dsp:txBody>
      <dsp:txXfrm>
        <a:off x="1563116" y="2983"/>
        <a:ext cx="9664963" cy="1394990"/>
      </dsp:txXfrm>
    </dsp:sp>
    <dsp:sp modelId="{D07403EF-16D7-4239-8AFF-03D3E93CEB1E}">
      <dsp:nvSpPr>
        <dsp:cNvPr id="0" name=""/>
        <dsp:cNvSpPr/>
      </dsp:nvSpPr>
      <dsp:spPr>
        <a:xfrm>
          <a:off x="0" y="1746721"/>
          <a:ext cx="11252153" cy="135271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63470D-D157-409A-A832-0EC6978CA15F}">
      <dsp:nvSpPr>
        <dsp:cNvPr id="0" name=""/>
        <dsp:cNvSpPr/>
      </dsp:nvSpPr>
      <dsp:spPr>
        <a:xfrm>
          <a:off x="409197" y="2051083"/>
          <a:ext cx="744722" cy="74399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7E1FAF-1AD2-41B0-B07E-04E42DE4023A}">
      <dsp:nvSpPr>
        <dsp:cNvPr id="0" name=""/>
        <dsp:cNvSpPr/>
      </dsp:nvSpPr>
      <dsp:spPr>
        <a:xfrm>
          <a:off x="1563116" y="1746721"/>
          <a:ext cx="9664963" cy="13949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637" tIns="147637" rIns="147637" bIns="147637" numCol="1" spcCol="1270" anchor="ctr" anchorCtr="0">
          <a:noAutofit/>
        </a:bodyPr>
        <a:lstStyle/>
        <a:p>
          <a:pPr marL="0" lvl="0" indent="0" algn="l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y-GB" sz="3600" kern="1200"/>
            <a:t>Gallwch chi egluro manteision a risgiau dilyn gyrfa mewn gemau proffesiynol</a:t>
          </a:r>
        </a:p>
      </dsp:txBody>
      <dsp:txXfrm>
        <a:off x="1563116" y="1746721"/>
        <a:ext cx="9664963" cy="1394990"/>
      </dsp:txXfrm>
    </dsp:sp>
    <dsp:sp modelId="{CCB8DC56-DA91-483D-94A4-9311FBD8A6FF}">
      <dsp:nvSpPr>
        <dsp:cNvPr id="0" name=""/>
        <dsp:cNvSpPr/>
      </dsp:nvSpPr>
      <dsp:spPr>
        <a:xfrm>
          <a:off x="0" y="3490460"/>
          <a:ext cx="11252153" cy="135271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EDFD6E-115A-477F-ADF9-15A31212EE72}">
      <dsp:nvSpPr>
        <dsp:cNvPr id="0" name=""/>
        <dsp:cNvSpPr/>
      </dsp:nvSpPr>
      <dsp:spPr>
        <a:xfrm>
          <a:off x="409197" y="3794821"/>
          <a:ext cx="744722" cy="74399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A1E898-AAEB-4A17-9A0A-98F3E5316774}">
      <dsp:nvSpPr>
        <dsp:cNvPr id="0" name=""/>
        <dsp:cNvSpPr/>
      </dsp:nvSpPr>
      <dsp:spPr>
        <a:xfrm>
          <a:off x="1563116" y="3490460"/>
          <a:ext cx="9664963" cy="13949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637" tIns="147637" rIns="147637" bIns="147637" numCol="1" spcCol="1270" anchor="ctr" anchorCtr="0">
          <a:noAutofit/>
        </a:bodyPr>
        <a:lstStyle/>
        <a:p>
          <a:pPr marL="0" lvl="0" indent="0" algn="l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y-GB" sz="3600" kern="1200"/>
            <a:t>Gallwch chi nodi amrywiaeth o strategaethau ar gyfer cynnal a hyrwyddo lles corfforol a meddyliol </a:t>
          </a:r>
        </a:p>
      </dsp:txBody>
      <dsp:txXfrm>
        <a:off x="1563116" y="3490460"/>
        <a:ext cx="9664963" cy="139499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094731-58CA-45C6-865E-686C2E170251}">
      <dsp:nvSpPr>
        <dsp:cNvPr id="0" name=""/>
        <dsp:cNvSpPr/>
      </dsp:nvSpPr>
      <dsp:spPr>
        <a:xfrm>
          <a:off x="1108" y="2817380"/>
          <a:ext cx="3402489" cy="204149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y-GB" sz="3100" kern="1200"/>
            <a:t>Disgrifio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y-GB" sz="2400" kern="1200"/>
            <a:t>Gallwch chi ddisgrifio microdrafodion a thrysorflychau </a:t>
          </a:r>
        </a:p>
      </dsp:txBody>
      <dsp:txXfrm>
        <a:off x="1108" y="2817380"/>
        <a:ext cx="3402489" cy="2041493"/>
      </dsp:txXfrm>
    </dsp:sp>
    <dsp:sp modelId="{9C69A55B-4B51-4697-AABB-57A6CCDA7A9B}">
      <dsp:nvSpPr>
        <dsp:cNvPr id="0" name=""/>
        <dsp:cNvSpPr/>
      </dsp:nvSpPr>
      <dsp:spPr>
        <a:xfrm>
          <a:off x="3451850" y="3716627"/>
          <a:ext cx="510373" cy="243000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621C32-817A-4DAF-AC9B-E55857BABA54}">
      <dsp:nvSpPr>
        <dsp:cNvPr id="0" name=""/>
        <dsp:cNvSpPr/>
      </dsp:nvSpPr>
      <dsp:spPr>
        <a:xfrm>
          <a:off x="4010475" y="2817380"/>
          <a:ext cx="3402489" cy="204149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y-GB" sz="3100" kern="1200"/>
            <a:t>Ymchwilio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y-GB" sz="2400" kern="1200"/>
            <a:t>Gallwch chi ymchwilio i’r ddeddfwriaeth bresennol</a:t>
          </a:r>
        </a:p>
      </dsp:txBody>
      <dsp:txXfrm>
        <a:off x="4010475" y="2817380"/>
        <a:ext cx="3402489" cy="2041493"/>
      </dsp:txXfrm>
    </dsp:sp>
    <dsp:sp modelId="{184A1BC3-3500-4692-8423-A3E45B19A146}">
      <dsp:nvSpPr>
        <dsp:cNvPr id="0" name=""/>
        <dsp:cNvSpPr/>
      </dsp:nvSpPr>
      <dsp:spPr>
        <a:xfrm>
          <a:off x="7461217" y="3716627"/>
          <a:ext cx="510373" cy="243000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849BFE-8742-46FE-88CD-6BD549B638F3}">
      <dsp:nvSpPr>
        <dsp:cNvPr id="0" name=""/>
        <dsp:cNvSpPr/>
      </dsp:nvSpPr>
      <dsp:spPr>
        <a:xfrm>
          <a:off x="8019842" y="2817380"/>
          <a:ext cx="3402489" cy="204149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y-GB" sz="3100" kern="1200"/>
            <a:t>Gwerthuso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y-GB" sz="2400" kern="1200"/>
            <a:t>Gallwch chi werthuso’r ddeddfwriaeth arfaethedig</a:t>
          </a:r>
        </a:p>
      </dsp:txBody>
      <dsp:txXfrm>
        <a:off x="8019842" y="2817380"/>
        <a:ext cx="3402489" cy="204149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D72BF1-7DEF-4BDC-AC30-7D8CD4DDA63E}">
      <dsp:nvSpPr>
        <dsp:cNvPr id="0" name=""/>
        <dsp:cNvSpPr/>
      </dsp:nvSpPr>
      <dsp:spPr>
        <a:xfrm>
          <a:off x="1755844" y="547683"/>
          <a:ext cx="3644157" cy="3644157"/>
        </a:xfrm>
        <a:prstGeom prst="blockArc">
          <a:avLst>
            <a:gd name="adj1" fmla="val 10800000"/>
            <a:gd name="adj2" fmla="val 16200000"/>
            <a:gd name="adj3" fmla="val 464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BE60DC-42D0-4E6E-9665-1DAAE90BCC7E}">
      <dsp:nvSpPr>
        <dsp:cNvPr id="0" name=""/>
        <dsp:cNvSpPr/>
      </dsp:nvSpPr>
      <dsp:spPr>
        <a:xfrm>
          <a:off x="1755844" y="547683"/>
          <a:ext cx="3644157" cy="3644157"/>
        </a:xfrm>
        <a:prstGeom prst="blockArc">
          <a:avLst>
            <a:gd name="adj1" fmla="val 5400000"/>
            <a:gd name="adj2" fmla="val 10800000"/>
            <a:gd name="adj3" fmla="val 464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94FC34-C3AD-45D2-BF79-880F2FBFE61F}">
      <dsp:nvSpPr>
        <dsp:cNvPr id="0" name=""/>
        <dsp:cNvSpPr/>
      </dsp:nvSpPr>
      <dsp:spPr>
        <a:xfrm>
          <a:off x="1755844" y="547683"/>
          <a:ext cx="3644157" cy="3644157"/>
        </a:xfrm>
        <a:prstGeom prst="blockArc">
          <a:avLst>
            <a:gd name="adj1" fmla="val 0"/>
            <a:gd name="adj2" fmla="val 5400000"/>
            <a:gd name="adj3" fmla="val 464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43F7DE-320D-4E21-9DEB-F0B8F211196A}">
      <dsp:nvSpPr>
        <dsp:cNvPr id="0" name=""/>
        <dsp:cNvSpPr/>
      </dsp:nvSpPr>
      <dsp:spPr>
        <a:xfrm>
          <a:off x="1755844" y="547683"/>
          <a:ext cx="3644157" cy="3644157"/>
        </a:xfrm>
        <a:prstGeom prst="blockArc">
          <a:avLst>
            <a:gd name="adj1" fmla="val 16200000"/>
            <a:gd name="adj2" fmla="val 0"/>
            <a:gd name="adj3" fmla="val 464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E3885B-9A80-4556-B500-F7C07C34FF98}">
      <dsp:nvSpPr>
        <dsp:cNvPr id="0" name=""/>
        <dsp:cNvSpPr/>
      </dsp:nvSpPr>
      <dsp:spPr>
        <a:xfrm>
          <a:off x="2738474" y="1530313"/>
          <a:ext cx="1678898" cy="167889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y-GB" sz="2400" kern="1200"/>
            <a:t>Carwsél</a:t>
          </a:r>
        </a:p>
      </dsp:txBody>
      <dsp:txXfrm>
        <a:off x="2984343" y="1776182"/>
        <a:ext cx="1187160" cy="1187160"/>
      </dsp:txXfrm>
    </dsp:sp>
    <dsp:sp modelId="{9EAC3B6E-2784-4A93-BA5D-839BB7F2053E}">
      <dsp:nvSpPr>
        <dsp:cNvPr id="0" name=""/>
        <dsp:cNvSpPr/>
      </dsp:nvSpPr>
      <dsp:spPr>
        <a:xfrm>
          <a:off x="2990308" y="2377"/>
          <a:ext cx="1175229" cy="117522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y-GB" sz="1200" kern="1200"/>
            <a:t>Dyfeisiau sy’n cael eu defnyddio i chwarae gemau</a:t>
          </a:r>
        </a:p>
      </dsp:txBody>
      <dsp:txXfrm>
        <a:off x="3162416" y="174485"/>
        <a:ext cx="831013" cy="831013"/>
      </dsp:txXfrm>
    </dsp:sp>
    <dsp:sp modelId="{9DD1895C-2516-4E45-B008-E86E549C46BF}">
      <dsp:nvSpPr>
        <dsp:cNvPr id="0" name=""/>
        <dsp:cNvSpPr/>
      </dsp:nvSpPr>
      <dsp:spPr>
        <a:xfrm>
          <a:off x="4770079" y="1782147"/>
          <a:ext cx="1175229" cy="117522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y-GB" sz="1200" kern="1200"/>
            <a:t>Nodweddion ar ffurf gamblo mewn gemau</a:t>
          </a:r>
        </a:p>
      </dsp:txBody>
      <dsp:txXfrm>
        <a:off x="4942187" y="1954255"/>
        <a:ext cx="831013" cy="831013"/>
      </dsp:txXfrm>
    </dsp:sp>
    <dsp:sp modelId="{4E77DCA8-E08D-44B6-8027-04C2CF5BAE04}">
      <dsp:nvSpPr>
        <dsp:cNvPr id="0" name=""/>
        <dsp:cNvSpPr/>
      </dsp:nvSpPr>
      <dsp:spPr>
        <a:xfrm>
          <a:off x="2990308" y="3561918"/>
          <a:ext cx="1175229" cy="117522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y-GB" sz="1200" kern="1200"/>
            <a:t>Eitemau/prynu o fewn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y-GB" sz="1200" kern="1200"/>
            <a:t>y gêm</a:t>
          </a:r>
        </a:p>
      </dsp:txBody>
      <dsp:txXfrm>
        <a:off x="3162416" y="3734026"/>
        <a:ext cx="831013" cy="831013"/>
      </dsp:txXfrm>
    </dsp:sp>
    <dsp:sp modelId="{B5EB834C-D169-4B6A-BC6A-E967A4A87641}">
      <dsp:nvSpPr>
        <dsp:cNvPr id="0" name=""/>
        <dsp:cNvSpPr/>
      </dsp:nvSpPr>
      <dsp:spPr>
        <a:xfrm>
          <a:off x="1210538" y="1782147"/>
          <a:ext cx="1175229" cy="117522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y-GB" sz="1200" kern="1200"/>
            <a:t>Ffyrdd o brynu pethau mewn gemau</a:t>
          </a:r>
        </a:p>
      </dsp:txBody>
      <dsp:txXfrm>
        <a:off x="1382646" y="1954255"/>
        <a:ext cx="831013" cy="8310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6/7/layout/BasicProcessNew">
  <dgm:title val="Basic Process New"/>
  <dgm:desc val=""/>
  <dgm:catLst>
    <dgm:cat type="process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fact="0.15"/>
      <dgm:constr type="h" for="ch" forName="sibTrans" op="equ"/>
    </dgm:constrLst>
    <dgm:ruleLst>
      <dgm:rule type="h" for="ch" forName="sibTrans" val="6.75" fact="NaN" max="NaN"/>
      <dgm:rule type="w" for="ch" forName="sibTrans" val="8.75" fact="NaN" max="NaN"/>
    </dgm:ruleLst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lMarg" val="12"/>
          <dgm:constr type="rMarg" val="12"/>
          <dgm:constr type="tMarg" val="12"/>
          <dgm:constr type="bMarg" val="12"/>
        </dgm:constrLst>
        <dgm:ruleLst>
          <dgm:rule type="primFontSz" val="11" fact="NaN" max="NaN"/>
          <dgm:rule type="primFontSz" val="18" fact="NaN" max="NaN"/>
          <dgm:rule type="h" val="NaN" fact="1.5" max="NaN"/>
          <dgm:rule type="primFontSz" val="11" fact="NaN" max="NaN"/>
          <dgm:rule type="h" val="INF" fact="NaN" max="NaN"/>
        </dgm:ruleLst>
      </dgm:layoutNode>
      <dgm:forEach name="sibTransForEach" axis="followSib" ptType="sibTrans" cnt="1">
        <dgm:layoutNode name="sibTransSpacerBeforeConnector" styleLbl="node1">
          <dgm:alg type="sp"/>
          <dgm:shape xmlns:r="http://schemas.openxmlformats.org/officeDocument/2006/relationships" r:blip="">
            <dgm:adjLst/>
          </dgm:shape>
          <dgm:constrLst>
            <dgm:constr type="w" val="4.5"/>
          </dgm:constrLst>
          <dgm:presOf/>
          <dgm:ruleLst>
            <dgm:rule type="w" val="4.5" fact="NaN" max="NaN"/>
          </dgm:ruleLst>
        </dgm:layoutNode>
        <dgm:layoutNode name="sibTrans" styleLbl="node1">
          <dgm:alg type="sp"/>
          <dgm:shape xmlns:r="http://schemas.openxmlformats.org/officeDocument/2006/relationships" type="rightArrow" r:blip="">
            <dgm:adjLst>
              <dgm:adj idx="1" val="0.5"/>
            </dgm:adjLst>
          </dgm:shape>
          <dgm:presOf axis="self"/>
          <dgm:constrLst>
            <dgm:constr type="h" val="6.75"/>
          </dgm:constrLst>
          <dgm:ruleLst>
            <dgm:rule type="h" val="6.75" fact="NaN" max="NaN"/>
            <dgm:rule type="w" val="8.75" fact="NaN" max="NaN"/>
          </dgm:ruleLst>
        </dgm:layoutNode>
        <dgm:layoutNode name="sibTransSpacerAfterConnector">
          <dgm:alg type="sp"/>
          <dgm:shape xmlns:r="http://schemas.openxmlformats.org/officeDocument/2006/relationships" r:blip="">
            <dgm:adjLst/>
          </dgm:shape>
          <dgm:constrLst>
            <dgm:constr type="w" val="4.5"/>
          </dgm:constrLst>
          <dgm:presOf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1E680-EFCE-4FE3-87E6-C32347B8DA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D1008F-318D-4E2E-9348-02F96F5441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D50104-5D5B-49C2-8E95-612D0C1AC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0952E-A617-41A8-BA84-448DB0546A70}" type="datetimeFigureOut">
              <a:rPr lang="en-GB" smtClean="0"/>
              <a:t>21/06/2021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8A2093-0F71-4929-9403-DAAE80ADE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4665A6-E178-485B-8C3A-8C0BFBD6C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EE9F7-23CF-4F0A-9CB8-24F6F4CD1B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4314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BD041-AD43-4296-BC5C-E0D4C2E92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448BC2-68A3-48AD-A822-76A323B063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8514B1-026A-4049-9377-B53FA932E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0952E-A617-41A8-BA84-448DB0546A70}" type="datetimeFigureOut">
              <a:rPr lang="en-GB" smtClean="0"/>
              <a:t>21/06/2021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276FF3-364D-4E4E-8C09-B4244055F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641F35-8E55-43E9-8AD1-1FE3A45E4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EE9F7-23CF-4F0A-9CB8-24F6F4CD1B50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6D0D8A3-B70F-4C60-8041-33BE75FC5F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8965" y="-56486"/>
            <a:ext cx="5357178" cy="403225"/>
          </a:xfrm>
        </p:spPr>
        <p:txBody>
          <a:bodyPr anchor="ctr">
            <a:normAutofit/>
          </a:bodyPr>
          <a:lstStyle>
            <a:lvl1pPr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YEAR # / SESSION #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8088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AEC75-B09A-496B-9FD2-6C3284C59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06193B-02A9-4972-8CA9-5DCF7C9B02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1F639C-FB9F-4693-901C-CFD123269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0952E-A617-41A8-BA84-448DB0546A70}" type="datetimeFigureOut">
              <a:rPr lang="en-GB" smtClean="0"/>
              <a:t>21/06/2021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1178B4-0EEC-45DE-B3D2-4D36222F1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E8E311-BCB6-4BD1-8A1E-E3D7CD3F9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EE9F7-23CF-4F0A-9CB8-24F6F4CD1B50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3E635EA-52A6-4C8C-BFFE-8A4C4D1C09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8966" y="-56486"/>
            <a:ext cx="5357177" cy="403225"/>
          </a:xfrm>
        </p:spPr>
        <p:txBody>
          <a:bodyPr anchor="ctr">
            <a:normAutofit/>
          </a:bodyPr>
          <a:lstStyle>
            <a:lvl1pPr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YEAR # / SESSION #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965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B211A-D986-4E3D-ACD5-4B63BCFF9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B24F9A-CC36-4E85-9527-0CAC741385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11BE3A-413A-4C98-950A-947FFEB011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33B1E9-A213-44CA-97DF-5F0E11469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0952E-A617-41A8-BA84-448DB0546A70}" type="datetimeFigureOut">
              <a:rPr lang="en-GB" smtClean="0"/>
              <a:t>21/06/2021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9F524A-25CD-41B5-9C9E-78AD6CA1B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384F03-0030-4D48-AFA2-5FD66304A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EE9F7-23CF-4F0A-9CB8-24F6F4CD1B50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F8835D27-3F7E-4195-B1FB-1C97AE46BC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8965" y="-56486"/>
            <a:ext cx="5357178" cy="403225"/>
          </a:xfrm>
        </p:spPr>
        <p:txBody>
          <a:bodyPr anchor="ctr">
            <a:normAutofit/>
          </a:bodyPr>
          <a:lstStyle>
            <a:lvl1pPr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YEAR # / SESSION #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4368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F5F92-3BB3-402E-9A29-9ABF613CF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1AC1F5-DEBA-4E87-9A69-CD7F81B67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0952E-A617-41A8-BA84-448DB0546A70}" type="datetimeFigureOut">
              <a:rPr lang="en-GB" smtClean="0"/>
              <a:t>21/06/2021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256018-9D15-4A56-A301-70B228CEA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AECC9B-DFA3-4CAB-A81E-727C5A1A3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EE9F7-23CF-4F0A-9CB8-24F6F4CD1B50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43F5139D-B387-42CB-954A-EA42C721A1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8965" y="-56486"/>
            <a:ext cx="5357178" cy="403225"/>
          </a:xfrm>
        </p:spPr>
        <p:txBody>
          <a:bodyPr anchor="ctr">
            <a:normAutofit/>
          </a:bodyPr>
          <a:lstStyle>
            <a:lvl1pPr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YEAR # / SESSION #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9342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9A27CF-E7CF-4825-A80D-0A86829D7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0952E-A617-41A8-BA84-448DB0546A70}" type="datetimeFigureOut">
              <a:rPr lang="en-GB" smtClean="0"/>
              <a:t>21/06/2021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80820F-D7DD-447D-BDE5-A10BED4BA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DC5F41-4886-4128-A2DD-397FE3BA2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EE9F7-23CF-4F0A-9CB8-24F6F4CD1B50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8F9B23A3-F557-4ACB-8B14-E16C9F0BC1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8966" y="-56486"/>
            <a:ext cx="5357177" cy="403225"/>
          </a:xfrm>
        </p:spPr>
        <p:txBody>
          <a:bodyPr anchor="ctr">
            <a:normAutofit/>
          </a:bodyPr>
          <a:lstStyle>
            <a:lvl1pPr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YEAR # / SESSION #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4111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EA8DC75-5CC3-4A93-949E-5F10C8946213}"/>
              </a:ext>
            </a:extLst>
          </p:cNvPr>
          <p:cNvSpPr/>
          <p:nvPr userDrawn="1"/>
        </p:nvSpPr>
        <p:spPr>
          <a:xfrm>
            <a:off x="0" y="234685"/>
            <a:ext cx="12192000" cy="108815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009265-6890-4316-BBD0-631CF1E53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966" y="244759"/>
            <a:ext cx="11669764" cy="10881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F8F42E-D8ED-452A-9B83-A21E5AAD22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8967" y="1502229"/>
            <a:ext cx="11669764" cy="46747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A29B8-7D0B-4905-B7D5-942A681E72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1588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30952E-A617-41A8-BA84-448DB0546A70}" type="datetimeFigureOut">
              <a:rPr lang="en-GB" smtClean="0"/>
              <a:pPr/>
              <a:t>21/06/2021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5129DD-1681-4B97-AB10-39A0811E97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40816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CB8D0A-2480-4706-A2BE-93663B835F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48966" y="6356350"/>
            <a:ext cx="17315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5EE9F7-23CF-4F0A-9CB8-24F6F4CD1B50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9" name="Picture 18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5025C74E-9E3F-4D01-AE97-B932B37E8E6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5295" y="6298653"/>
            <a:ext cx="1313435" cy="4524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49510F7-2CCA-4E27-A25A-BAB89007009A}"/>
              </a:ext>
            </a:extLst>
          </p:cNvPr>
          <p:cNvSpPr txBox="1"/>
          <p:nvPr userDrawn="1"/>
        </p:nvSpPr>
        <p:spPr>
          <a:xfrm>
            <a:off x="248967" y="6522206"/>
            <a:ext cx="51548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©YGAM 2020: All rights reserved</a:t>
            </a:r>
          </a:p>
        </p:txBody>
      </p:sp>
    </p:spTree>
    <p:custDataLst>
      <p:tags r:id="rId8"/>
    </p:custDataLst>
    <p:extLst>
      <p:ext uri="{BB962C8B-B14F-4D97-AF65-F5344CB8AC3E}">
        <p14:creationId xmlns:p14="http://schemas.microsoft.com/office/powerpoint/2010/main" val="2192415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0.xml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Relationship Id="rId4" Type="http://schemas.openxmlformats.org/officeDocument/2006/relationships/image" Target="../media/image1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5.xml"/><Relationship Id="rId4" Type="http://schemas.openxmlformats.org/officeDocument/2006/relationships/image" Target="../media/image1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8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9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2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5F6CE81-175E-4411-BEF5-88816EEA75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53328" y="2224743"/>
            <a:ext cx="6238671" cy="2387600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Chwarae gemau a Gamblo: Tuedd a Moeseg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4102432-1E0C-4587-9251-1BF2C7D4EE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53328" y="4704418"/>
            <a:ext cx="6238671" cy="1154788"/>
          </a:xfrm>
        </p:spPr>
        <p:txBody>
          <a:bodyPr/>
          <a:lstStyle/>
          <a:p>
            <a:r>
              <a:rPr lang="cy-GB"/>
              <a:t>CA5 / GWERS 1</a:t>
            </a:r>
          </a:p>
        </p:txBody>
      </p:sp>
      <p:pic>
        <p:nvPicPr>
          <p:cNvPr id="6" name="Picture 5" descr="A picture containing room&#10;&#10;Description automatically generated">
            <a:extLst>
              <a:ext uri="{FF2B5EF4-FFF2-40B4-BE49-F238E27FC236}">
                <a16:creationId xmlns:a16="http://schemas.microsoft.com/office/drawing/2014/main" id="{55A92873-B164-4759-A560-DF01277FAA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3648">
            <a:off x="429003" y="829146"/>
            <a:ext cx="5914426" cy="5739369"/>
          </a:xfrm>
          <a:prstGeom prst="rect">
            <a:avLst/>
          </a:prstGeom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id="{9E1621C9-B8B3-4E3C-A175-BFF35F902F44}"/>
              </a:ext>
            </a:extLst>
          </p:cNvPr>
          <p:cNvSpPr txBox="1"/>
          <p:nvPr/>
        </p:nvSpPr>
        <p:spPr>
          <a:xfrm>
            <a:off x="267810" y="6627168"/>
            <a:ext cx="914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y-GB" sz="900" dirty="0"/>
              <a:t>V1.0/April21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13120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RYDW I’N ADDO...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y-GB" b="1"/>
              <a:t>CA5/ GWERS 1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4CD41F28-E684-456E-9884-0CCC06218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5" y="2024778"/>
            <a:ext cx="7822276" cy="2491154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24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Fel tîm, ewch ati i greu addewid i rannu eich gwaith gydag un gynulleidfa allweddol ee mewn gwasanaethau boreol, o amgylch yr ysgol, yn y gymuned, ar y cyfryngau cymdeithasol ac ati. </a:t>
            </a:r>
          </a:p>
          <a:p>
            <a:pPr>
              <a:spcAft>
                <a:spcPts val="800"/>
              </a:spcAft>
            </a:pPr>
            <a:endParaRPr lang="en-GB" sz="32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7A985A-88F2-4DF3-837A-3F104C8B6B3E}"/>
              </a:ext>
            </a:extLst>
          </p:cNvPr>
          <p:cNvSpPr txBox="1"/>
          <p:nvPr/>
        </p:nvSpPr>
        <p:spPr>
          <a:xfrm>
            <a:off x="9880846" y="1634161"/>
            <a:ext cx="2037883" cy="2496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endParaRPr lang="en-GB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A picture containing toy, doll, drawing&#10;&#10;Description automatically generated">
            <a:extLst>
              <a:ext uri="{FF2B5EF4-FFF2-40B4-BE49-F238E27FC236}">
                <a16:creationId xmlns:a16="http://schemas.microsoft.com/office/drawing/2014/main" id="{83B3878E-BEB3-4B2B-89E3-79A6A686F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152" y="1414925"/>
            <a:ext cx="5139339" cy="5127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60061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Os oes angen help arnoch...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11669764" cy="3989817"/>
          </a:xfrm>
        </p:spPr>
        <p:txBody>
          <a:bodyPr>
            <a:noAutofit/>
          </a:bodyPr>
          <a:lstStyle/>
          <a:p>
            <a:pPr lvl="0"/>
            <a:r>
              <a:rPr lang="cy-GB" sz="2400"/>
              <a:t>Os ydych chi’n poeni am unrhyw ran o gynnwys heddiw, gallwch siarad ag athro neu aelod o staff. I gael cymorth ychwanegol ynglŷn â’ch perthynas chi neu berthynas rhywun arall â gamblo/chwarae gemau, gallwch chi gysylltu â Childline neu GamCare.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CA5 / GWERS 1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CCC12FBA-A0CC-4E3D-B4B3-0EF718EF5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809" y="4083236"/>
            <a:ext cx="3127966" cy="112907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5883B96D-9C9F-4FE8-A7D6-34E5E6D2EC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785" y="3986064"/>
            <a:ext cx="2304962" cy="6617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57A36C-FCA4-436B-9E46-6A41105DB4A3}"/>
              </a:ext>
            </a:extLst>
          </p:cNvPr>
          <p:cNvSpPr txBox="1"/>
          <p:nvPr/>
        </p:nvSpPr>
        <p:spPr>
          <a:xfrm>
            <a:off x="2157273" y="4385569"/>
            <a:ext cx="377734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GB" sz="1800" b="1" dirty="0">
              <a:effectLst/>
              <a:ea typeface="Times New Roman" panose="02020603050405020304" pitchFamily="18" charset="0"/>
            </a:endParaRPr>
          </a:p>
          <a:p>
            <a:pPr algn="ctr"/>
            <a:r>
              <a:rPr lang="cy-GB" sz="1800" b="1" u="sng">
                <a:solidFill>
                  <a:srgbClr val="000000"/>
                </a:solidFill>
                <a:ea typeface="Times New Roman" panose="02020603050405020304" pitchFamily="18" charset="0"/>
              </a:rPr>
              <a:t>YoungPeopleService@gamcare.org.uk</a:t>
            </a:r>
          </a:p>
          <a:p>
            <a:pPr algn="ctr"/>
            <a:r>
              <a:rPr lang="cy-GB" sz="1800" b="1">
                <a:solidFill>
                  <a:srgbClr val="000000"/>
                </a:solidFill>
                <a:ea typeface="Times New Roman" panose="02020603050405020304" pitchFamily="18" charset="0"/>
              </a:rPr>
              <a:t>Ffôn: 02030926964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96614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5F6CE81-175E-4411-BEF5-88816EEA75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53328" y="2224743"/>
            <a:ext cx="6238671" cy="2387600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Chwarae gemau a Gamblo: Diogelu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4102432-1E0C-4587-9251-1BF2C7D4EE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53328" y="4704418"/>
            <a:ext cx="6238671" cy="1154788"/>
          </a:xfrm>
        </p:spPr>
        <p:txBody>
          <a:bodyPr/>
          <a:lstStyle/>
          <a:p>
            <a:r>
              <a:rPr lang="cy-GB"/>
              <a:t>CA5 / GWERS 2</a:t>
            </a:r>
          </a:p>
        </p:txBody>
      </p:sp>
      <p:pic>
        <p:nvPicPr>
          <p:cNvPr id="3" name="Picture 2" descr="A picture containing table, sitting, cake, clock&#10;&#10;Description automatically generated">
            <a:extLst>
              <a:ext uri="{FF2B5EF4-FFF2-40B4-BE49-F238E27FC236}">
                <a16:creationId xmlns:a16="http://schemas.microsoft.com/office/drawing/2014/main" id="{15781228-C9D0-4DDC-8B73-53758B34DB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8"/>
          <a:stretch/>
        </p:blipFill>
        <p:spPr>
          <a:xfrm>
            <a:off x="0" y="1780263"/>
            <a:ext cx="6636934" cy="46205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3376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AMCANION DYSGU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6444910" cy="3989817"/>
          </a:xfrm>
        </p:spPr>
        <p:txBody>
          <a:bodyPr>
            <a:normAutofit/>
          </a:bodyPr>
          <a:lstStyle/>
          <a:p>
            <a:pPr fontAlgn="base">
              <a:lnSpc>
                <a:spcPct val="107000"/>
              </a:lnSpc>
            </a:pPr>
            <a:r>
              <a:rPr lang="cy-GB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Deall y rheoliadau presennol a’r argymhellion arfaethedig</a:t>
            </a:r>
          </a:p>
          <a:p>
            <a:pPr lvl="0"/>
            <a:r>
              <a:rPr lang="cy-GB" sz="2400"/>
              <a:t>Archwilio diogelu mewn perthynas â gamblo a chwarae gemau</a:t>
            </a:r>
            <a:r>
              <a:rPr lang="cy-GB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CA5/ GWERS 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7FB886-9F78-44B9-AC05-A487DCB918A5}"/>
              </a:ext>
            </a:extLst>
          </p:cNvPr>
          <p:cNvSpPr/>
          <p:nvPr/>
        </p:nvSpPr>
        <p:spPr>
          <a:xfrm>
            <a:off x="5606143" y="5351024"/>
            <a:ext cx="6585857" cy="741361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CF0E58-A08E-4529-A7E5-B7A3809C5FAE}"/>
              </a:ext>
            </a:extLst>
          </p:cNvPr>
          <p:cNvSpPr/>
          <p:nvPr/>
        </p:nvSpPr>
        <p:spPr>
          <a:xfrm rot="16200000">
            <a:off x="6100528" y="4807351"/>
            <a:ext cx="815498" cy="1828800"/>
          </a:xfrm>
          <a:prstGeom prst="rect">
            <a:avLst/>
          </a:prstGeom>
          <a:gradFill>
            <a:gsLst>
              <a:gs pos="0">
                <a:schemeClr val="bg1"/>
              </a:gs>
              <a:gs pos="81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picture containing chair&#10;&#10;Description automatically generated">
            <a:extLst>
              <a:ext uri="{FF2B5EF4-FFF2-40B4-BE49-F238E27FC236}">
                <a16:creationId xmlns:a16="http://schemas.microsoft.com/office/drawing/2014/main" id="{FBFCCB78-CC88-4C00-9D25-28A6B9A8D9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86954" y="747227"/>
            <a:ext cx="4956077" cy="52828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95232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DEILLIANNAU DYSGU</a:t>
            </a:r>
          </a:p>
        </p:txBody>
      </p:sp>
      <p:graphicFrame>
        <p:nvGraphicFramePr>
          <p:cNvPr id="9" name="Content Placeholder 5">
            <a:extLst>
              <a:ext uri="{FF2B5EF4-FFF2-40B4-BE49-F238E27FC236}">
                <a16:creationId xmlns:a16="http://schemas.microsoft.com/office/drawing/2014/main" id="{AB08A902-0E28-4B5C-BC7C-FB6297C9ECF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8554278"/>
              </p:ext>
            </p:extLst>
          </p:nvPr>
        </p:nvGraphicFramePr>
        <p:xfrm>
          <a:off x="1668408" y="1634161"/>
          <a:ext cx="8548804" cy="39898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CA5/ GWERS 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50930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966" y="200371"/>
            <a:ext cx="11669764" cy="1088157"/>
          </a:xfrm>
        </p:spPr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TREFNU CARDIAU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CA5/ GWERS 2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89145BF4-6DF3-419E-944E-F4FF9A65A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798" y="1830180"/>
            <a:ext cx="5604225" cy="2277851"/>
          </a:xfrm>
        </p:spPr>
        <p:txBody>
          <a:bodyPr>
            <a:noAutofit/>
          </a:bodyPr>
          <a:lstStyle/>
          <a:p>
            <a:pPr marL="0" indent="0" fontAlgn="base">
              <a:lnSpc>
                <a:spcPct val="107000"/>
              </a:lnSpc>
              <a:spcAft>
                <a:spcPts val="800"/>
              </a:spcAft>
              <a:buNone/>
            </a:pPr>
            <a:r>
              <a:rPr lang="cy-GB" sz="240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A) Trefnwch y datganiadau i ddau grŵp:</a:t>
            </a:r>
          </a:p>
          <a:p>
            <a:pPr marL="0" indent="0" fontAlgn="base">
              <a:lnSpc>
                <a:spcPct val="107000"/>
              </a:lnSpc>
              <a:spcAft>
                <a:spcPts val="800"/>
              </a:spcAft>
              <a:buNone/>
            </a:pPr>
            <a:r>
              <a:rPr lang="cy-GB" sz="240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B) Trafodwch:</a:t>
            </a:r>
          </a:p>
          <a:p>
            <a:pPr fontAlgn="base">
              <a:lnSpc>
                <a:spcPct val="107000"/>
              </a:lnSpc>
            </a:pPr>
            <a:r>
              <a:rPr lang="cy-GB" sz="240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Ydy unrhyw un o’r atebion yn peri syndod? </a:t>
            </a: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cy-GB" sz="240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A oes digon yn cael ei wneud? </a:t>
            </a:r>
          </a:p>
          <a:p>
            <a:r>
              <a:rPr lang="cy-GB" sz="240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Pwy sy’n gyfrifol am roi rheoliadau ar waith a’u monitro?</a:t>
            </a:r>
          </a:p>
          <a:p>
            <a:r>
              <a:rPr lang="cy-GB" sz="2400"/>
              <a:t>Pwy sy’n gyfrifol am ddiogelu defnyddwyr, plant a phobl ifanc?</a:t>
            </a:r>
            <a:r>
              <a:rPr lang="cy-GB" sz="240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9227E3D-81FC-407F-B6A1-4450E1F5CC22}"/>
              </a:ext>
            </a:extLst>
          </p:cNvPr>
          <p:cNvGrpSpPr/>
          <p:nvPr/>
        </p:nvGrpSpPr>
        <p:grpSpPr>
          <a:xfrm rot="808212">
            <a:off x="6691475" y="1940155"/>
            <a:ext cx="4114938" cy="4335750"/>
            <a:chOff x="5408578" y="1429967"/>
            <a:chExt cx="4231531" cy="523191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7626159-33A2-4AC9-8E14-AB22E3976275}"/>
                </a:ext>
              </a:extLst>
            </p:cNvPr>
            <p:cNvSpPr/>
            <p:nvPr/>
          </p:nvSpPr>
          <p:spPr>
            <a:xfrm rot="169359">
              <a:off x="5505854" y="1478607"/>
              <a:ext cx="4134255" cy="518327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D850A02-37CA-4DEE-AF34-20F3FE864A39}"/>
                </a:ext>
              </a:extLst>
            </p:cNvPr>
            <p:cNvSpPr/>
            <p:nvPr/>
          </p:nvSpPr>
          <p:spPr>
            <a:xfrm>
              <a:off x="5408578" y="1429967"/>
              <a:ext cx="4134255" cy="518327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4DA7A0A-9803-4D6C-A1FB-A9244BFBB763}"/>
                </a:ext>
              </a:extLst>
            </p:cNvPr>
            <p:cNvSpPr/>
            <p:nvPr/>
          </p:nvSpPr>
          <p:spPr>
            <a:xfrm>
              <a:off x="5606144" y="2062265"/>
              <a:ext cx="1822279" cy="43969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1884497-CE34-48F6-85D9-BD9AF282A1D1}"/>
                </a:ext>
              </a:extLst>
            </p:cNvPr>
            <p:cNvSpPr/>
            <p:nvPr/>
          </p:nvSpPr>
          <p:spPr>
            <a:xfrm>
              <a:off x="7555185" y="2062265"/>
              <a:ext cx="1822279" cy="43969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89CB1A4-B72C-4677-83E4-8ABDEF073CBB}"/>
                </a:ext>
              </a:extLst>
            </p:cNvPr>
            <p:cNvSpPr txBox="1"/>
            <p:nvPr/>
          </p:nvSpPr>
          <p:spPr>
            <a:xfrm>
              <a:off x="5486400" y="1488331"/>
              <a:ext cx="396888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y-GB" sz="2800" b="1">
                  <a:solidFill>
                    <a:schemeClr val="bg1"/>
                  </a:solidFill>
                  <a:latin typeface="Comic Sans MS" panose="030F0702030302020204" pitchFamily="66" charset="0"/>
                </a:rPr>
                <a:t>Trefnu cardiau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5BCE383-9A4E-4F72-9D38-1C27BD240496}"/>
                </a:ext>
              </a:extLst>
            </p:cNvPr>
            <p:cNvSpPr txBox="1"/>
            <p:nvPr/>
          </p:nvSpPr>
          <p:spPr>
            <a:xfrm>
              <a:off x="5606143" y="2128058"/>
              <a:ext cx="182227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y-GB" sz="2000" b="1">
                  <a:solidFill>
                    <a:schemeClr val="accent2"/>
                  </a:solidFill>
                  <a:latin typeface="Comic Sans MS" panose="030F0702030302020204" pitchFamily="66" charset="0"/>
                </a:rPr>
                <a:t>Y rheoliadau presennol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C439F33-75FB-46B0-8843-3A0612B55A1B}"/>
                </a:ext>
              </a:extLst>
            </p:cNvPr>
            <p:cNvSpPr txBox="1"/>
            <p:nvPr/>
          </p:nvSpPr>
          <p:spPr>
            <a:xfrm>
              <a:off x="7555185" y="2128058"/>
              <a:ext cx="182227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y-GB" sz="2000" b="1">
                  <a:solidFill>
                    <a:schemeClr val="accent5"/>
                  </a:solidFill>
                  <a:latin typeface="Comic Sans MS" panose="030F0702030302020204" pitchFamily="66" charset="0"/>
                </a:rPr>
                <a:t>Y rheoliadau arfaethedig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E345B99-16BF-4F19-9C53-00B35C442687}"/>
                </a:ext>
              </a:extLst>
            </p:cNvPr>
            <p:cNvSpPr txBox="1"/>
            <p:nvPr/>
          </p:nvSpPr>
          <p:spPr>
            <a:xfrm>
              <a:off x="5606143" y="3103191"/>
              <a:ext cx="182227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GB" sz="1600" dirty="0">
                <a:latin typeface="Comic Sans MS" panose="030F0702030302020204" pitchFamily="66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E4A9697-3331-464D-82FE-9D68B8766664}"/>
                </a:ext>
              </a:extLst>
            </p:cNvPr>
            <p:cNvSpPr txBox="1"/>
            <p:nvPr/>
          </p:nvSpPr>
          <p:spPr>
            <a:xfrm>
              <a:off x="5606143" y="3912069"/>
              <a:ext cx="182227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GB" sz="1600" dirty="0">
                <a:latin typeface="Comic Sans MS" panose="030F0702030302020204" pitchFamily="66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791B875-C457-48D4-AA5E-6554CE35BE40}"/>
                </a:ext>
              </a:extLst>
            </p:cNvPr>
            <p:cNvSpPr txBox="1"/>
            <p:nvPr/>
          </p:nvSpPr>
          <p:spPr>
            <a:xfrm>
              <a:off x="7545154" y="3226302"/>
              <a:ext cx="182227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GB" sz="1600" dirty="0">
                <a:latin typeface="Comic Sans MS" panose="030F0702030302020204" pitchFamily="66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CD68B7D-CEEA-49EF-BCE2-15560F60EA05}"/>
                </a:ext>
              </a:extLst>
            </p:cNvPr>
            <p:cNvSpPr txBox="1"/>
            <p:nvPr/>
          </p:nvSpPr>
          <p:spPr>
            <a:xfrm>
              <a:off x="7545153" y="4181549"/>
              <a:ext cx="182227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GB" sz="1600" dirty="0">
                <a:latin typeface="Comic Sans MS" panose="030F0702030302020204" pitchFamily="66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2124017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GADEWCH I NI YMCHWILIO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y-GB" b="1"/>
              <a:t>CA5/ GWERS 2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4CD41F28-E684-456E-9884-0CCC06218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4" y="1787912"/>
            <a:ext cx="6711129" cy="2491154"/>
          </a:xfrm>
        </p:spPr>
        <p:txBody>
          <a:bodyPr>
            <a:no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cy-GB" sz="3200" b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Mae gan bob grŵp gerdyn diwydiant. Ewch ati i greu cyflwyniad o’r canlynol: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y-GB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Beth mae eich diwydiant yn ei wneud ar hyn o bryd i gefnogi gemau/gamblo mwy diogel?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y-GB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 faterion sy’n dal i fodoli yn y diwydiant?</a:t>
            </a:r>
          </a:p>
          <a:p>
            <a:pPr marL="342900" lvl="0" indent="-342900" fontAlgn="base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cy-GB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Beth ydych chi’n bwriadu ei wneud i wella’r rheoliadau presennol?</a:t>
            </a:r>
          </a:p>
        </p:txBody>
      </p:sp>
      <p:pic>
        <p:nvPicPr>
          <p:cNvPr id="2" name="Picture 2" descr="African, Asian, Black, Brown, Cartoon">
            <a:extLst>
              <a:ext uri="{FF2B5EF4-FFF2-40B4-BE49-F238E27FC236}">
                <a16:creationId xmlns:a16="http://schemas.microsoft.com/office/drawing/2014/main" id="{921B5762-D724-46AF-8255-5111BADF2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9009" y="2360166"/>
            <a:ext cx="4333875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79262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RYDYM NI’N FALCH O GYFLWYNO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y-GB" b="1"/>
              <a:t>CA5/ GWERS 2</a:t>
            </a:r>
          </a:p>
        </p:txBody>
      </p:sp>
      <p:graphicFrame>
        <p:nvGraphicFramePr>
          <p:cNvPr id="18" name="Content Placeholder 5">
            <a:extLst>
              <a:ext uri="{FF2B5EF4-FFF2-40B4-BE49-F238E27FC236}">
                <a16:creationId xmlns:a16="http://schemas.microsoft.com/office/drawing/2014/main" id="{A0777D20-C26C-4AA0-86F5-924A0A2C505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3124070"/>
              </p:ext>
            </p:extLst>
          </p:nvPr>
        </p:nvGraphicFramePr>
        <p:xfrm>
          <a:off x="157525" y="1654942"/>
          <a:ext cx="7896584" cy="45611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Picture 1" descr="A close up of a sign&#10;&#10;Description automatically generated">
            <a:extLst>
              <a:ext uri="{FF2B5EF4-FFF2-40B4-BE49-F238E27FC236}">
                <a16:creationId xmlns:a16="http://schemas.microsoft.com/office/drawing/2014/main" id="{DDF94A70-06AE-4589-B436-382A768BD2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643" y="1228419"/>
            <a:ext cx="5124357" cy="51243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27907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Os oes angen help arnoch...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11669764" cy="3989817"/>
          </a:xfrm>
        </p:spPr>
        <p:txBody>
          <a:bodyPr>
            <a:noAutofit/>
          </a:bodyPr>
          <a:lstStyle/>
          <a:p>
            <a:pPr lvl="0"/>
            <a:r>
              <a:rPr lang="cy-GB" sz="2400"/>
              <a:t>Os ydych chi’n poeni am unrhyw ran o gynnwys heddiw, gallwch chi siarad ag athro neu aelod o staff. I gael cymorth ychwanegol ynglŷn â’ch perthynas chi neu berthynas rhywun arall â gamblo/chwarae gemau, gallwch chi gysylltu â Childline neu GamCare.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CA5 / GWERS 2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CCC12FBA-A0CC-4E3D-B4B3-0EF718EF5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809" y="4083236"/>
            <a:ext cx="3127966" cy="112907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41484F0F-F1FF-4ECE-8212-5D59B8AC7D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785" y="3986064"/>
            <a:ext cx="2304962" cy="6617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DD918C-7F35-4B47-9824-07C0222DE213}"/>
              </a:ext>
            </a:extLst>
          </p:cNvPr>
          <p:cNvSpPr txBox="1"/>
          <p:nvPr/>
        </p:nvSpPr>
        <p:spPr>
          <a:xfrm>
            <a:off x="2157273" y="4385569"/>
            <a:ext cx="377734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GB" sz="1800" b="1" dirty="0">
              <a:effectLst/>
              <a:ea typeface="Times New Roman" panose="02020603050405020304" pitchFamily="18" charset="0"/>
            </a:endParaRPr>
          </a:p>
          <a:p>
            <a:pPr algn="ctr"/>
            <a:r>
              <a:rPr lang="cy-GB" sz="1800" b="1" u="sng">
                <a:solidFill>
                  <a:srgbClr val="000000"/>
                </a:solidFill>
                <a:ea typeface="Times New Roman" panose="02020603050405020304" pitchFamily="18" charset="0"/>
              </a:rPr>
              <a:t>YoungPeopleService@gamcare.org.uk</a:t>
            </a:r>
          </a:p>
          <a:p>
            <a:pPr algn="ctr"/>
            <a:r>
              <a:rPr lang="cy-GB" sz="1800" b="1">
                <a:solidFill>
                  <a:srgbClr val="000000"/>
                </a:solidFill>
                <a:ea typeface="Times New Roman" panose="02020603050405020304" pitchFamily="18" charset="0"/>
              </a:rPr>
              <a:t>Ffôn: 02030926964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51188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5F6CE81-175E-4411-BEF5-88816EEA75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801" y="1383268"/>
            <a:ext cx="6238671" cy="2387600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Arian, Dyledion a</a:t>
            </a:r>
            <a:br>
              <a:rPr lang="cy-GB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cy-GB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Chefnogaeth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4102432-1E0C-4587-9251-1BF2C7D4EE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280932"/>
            <a:ext cx="6238671" cy="1154788"/>
          </a:xfrm>
        </p:spPr>
        <p:txBody>
          <a:bodyPr/>
          <a:lstStyle/>
          <a:p>
            <a:r>
              <a:rPr lang="cy-GB"/>
              <a:t>CA5 / GWERS 3</a:t>
            </a:r>
          </a:p>
        </p:txBody>
      </p:sp>
      <p:pic>
        <p:nvPicPr>
          <p:cNvPr id="2" name="Picture 1" descr="A picture containing table&#10;&#10;Description automatically generated">
            <a:extLst>
              <a:ext uri="{FF2B5EF4-FFF2-40B4-BE49-F238E27FC236}">
                <a16:creationId xmlns:a16="http://schemas.microsoft.com/office/drawing/2014/main" id="{AD56A65A-C131-47F6-99C5-EA43537114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569" y="326168"/>
            <a:ext cx="7928431" cy="56050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58897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8D51120-631C-4DE6-AD6C-A56C7193A3DE}"/>
              </a:ext>
            </a:extLst>
          </p:cNvPr>
          <p:cNvSpPr/>
          <p:nvPr/>
        </p:nvSpPr>
        <p:spPr>
          <a:xfrm flipH="1">
            <a:off x="0" y="5724887"/>
            <a:ext cx="6585857" cy="741361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7CA54F3-AC5D-4E8A-BEDA-06FF59B1778C}"/>
              </a:ext>
            </a:extLst>
          </p:cNvPr>
          <p:cNvSpPr/>
          <p:nvPr/>
        </p:nvSpPr>
        <p:spPr>
          <a:xfrm rot="5400000" flipH="1">
            <a:off x="5263708" y="5181214"/>
            <a:ext cx="815498" cy="1828800"/>
          </a:xfrm>
          <a:prstGeom prst="rect">
            <a:avLst/>
          </a:prstGeom>
          <a:gradFill>
            <a:gsLst>
              <a:gs pos="0">
                <a:schemeClr val="bg1"/>
              </a:gs>
              <a:gs pos="81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D129198-E4E5-4645-BD00-C701D662E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6475" y="851329"/>
            <a:ext cx="4420745" cy="1949945"/>
          </a:xfrm>
        </p:spPr>
        <p:txBody>
          <a:bodyPr/>
          <a:lstStyle/>
          <a:p>
            <a:r>
              <a:rPr lang="cy-GB">
                <a:solidFill>
                  <a:schemeClr val="accent5"/>
                </a:solidFill>
              </a:rPr>
              <a:t>HER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629948C-ACD7-4AF5-AF26-54B04D16D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36475" y="2828262"/>
            <a:ext cx="4420745" cy="2896625"/>
          </a:xfrm>
        </p:spPr>
        <p:txBody>
          <a:bodyPr>
            <a:normAutofit/>
          </a:bodyPr>
          <a:lstStyle/>
          <a:p>
            <a:r>
              <a:rPr lang="cy-GB">
                <a:solidFill>
                  <a:schemeClr val="tx1"/>
                </a:solidFill>
              </a:rPr>
              <a:t>Sut mae hysbysebion gamblo’n gweithio? Ymchwiliwch i’r gwahanol fathau o hysbysebu a’r prosesau cysylltiedig. Sut mae pethau wedi newid dros amser? Rhannwch eich canfyddiadau gan ddefnyddio ffotograffau a/neu ddiagramau.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FABA6DD-27D1-40C8-BBD3-41130A5307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8967" y="-56486"/>
            <a:ext cx="5606143" cy="403225"/>
          </a:xfrm>
        </p:spPr>
        <p:txBody>
          <a:bodyPr/>
          <a:lstStyle/>
          <a:p>
            <a:pPr marL="0" indent="0">
              <a:buNone/>
            </a:pPr>
            <a:r>
              <a:rPr lang="cy-GB" b="1"/>
              <a:t>CA5/ GWERS 1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F9B4578-F7CB-440B-8C98-C670748FBE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3535" y="591063"/>
            <a:ext cx="6875806" cy="5675873"/>
          </a:xfrm>
          <a:prstGeom prst="rect">
            <a:avLst/>
          </a:prstGeom>
        </p:spPr>
      </p:pic>
      <p:pic>
        <p:nvPicPr>
          <p:cNvPr id="13" name="Picture 12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293E89AD-6B38-4EBF-A8E9-7C3ACD5050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212" y="4828031"/>
            <a:ext cx="846453" cy="291586"/>
          </a:xfrm>
          <a:prstGeom prst="rect">
            <a:avLst/>
          </a:prstGeom>
        </p:spPr>
      </p:pic>
      <p:pic>
        <p:nvPicPr>
          <p:cNvPr id="5" name="Picture 4" descr="A picture containing monitor, street, city, screen&#10;&#10;Description automatically generated">
            <a:extLst>
              <a:ext uri="{FF2B5EF4-FFF2-40B4-BE49-F238E27FC236}">
                <a16:creationId xmlns:a16="http://schemas.microsoft.com/office/drawing/2014/main" id="{1E171D64-D2C2-46F4-A00E-1F7222E4718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9" t="5935" r="7331" b="68290"/>
          <a:stretch/>
        </p:blipFill>
        <p:spPr>
          <a:xfrm rot="21002772">
            <a:off x="378535" y="692650"/>
            <a:ext cx="4865225" cy="14730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 descr="A picture containing monitor, street, city, screen&#10;&#10;Description automatically generated">
            <a:extLst>
              <a:ext uri="{FF2B5EF4-FFF2-40B4-BE49-F238E27FC236}">
                <a16:creationId xmlns:a16="http://schemas.microsoft.com/office/drawing/2014/main" id="{D18DEB49-00CE-46B0-8D8B-1A84E6D28B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9" t="37073" r="7331" b="37152"/>
          <a:stretch/>
        </p:blipFill>
        <p:spPr>
          <a:xfrm rot="411611">
            <a:off x="2679250" y="2029382"/>
            <a:ext cx="4865225" cy="14730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 descr="A picture containing monitor, street, city, screen&#10;&#10;Description automatically generated">
            <a:extLst>
              <a:ext uri="{FF2B5EF4-FFF2-40B4-BE49-F238E27FC236}">
                <a16:creationId xmlns:a16="http://schemas.microsoft.com/office/drawing/2014/main" id="{415137C9-9A83-42F0-9DF8-ED1CE33C56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9" t="68641" r="7331" b="5584"/>
          <a:stretch/>
        </p:blipFill>
        <p:spPr>
          <a:xfrm rot="21051764">
            <a:off x="496485" y="3150849"/>
            <a:ext cx="4865225" cy="14730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ADF53EB-9977-4E49-9971-357567DDC4EA}"/>
              </a:ext>
            </a:extLst>
          </p:cNvPr>
          <p:cNvSpPr/>
          <p:nvPr/>
        </p:nvSpPr>
        <p:spPr>
          <a:xfrm>
            <a:off x="4504386" y="589167"/>
            <a:ext cx="2884867" cy="4085863"/>
          </a:xfrm>
          <a:custGeom>
            <a:avLst/>
            <a:gdLst>
              <a:gd name="connsiteX0" fmla="*/ 1039969 w 1226713"/>
              <a:gd name="connsiteY0" fmla="*/ 0 h 1860998"/>
              <a:gd name="connsiteX1" fmla="*/ 1226713 w 1226713"/>
              <a:gd name="connsiteY1" fmla="*/ 215722 h 1860998"/>
              <a:gd name="connsiteX2" fmla="*/ 1217053 w 1226713"/>
              <a:gd name="connsiteY2" fmla="*/ 1860998 h 1860998"/>
              <a:gd name="connsiteX3" fmla="*/ 0 w 1226713"/>
              <a:gd name="connsiteY3" fmla="*/ 3220 h 1860998"/>
              <a:gd name="connsiteX4" fmla="*/ 1039969 w 1226713"/>
              <a:gd name="connsiteY4" fmla="*/ 0 h 1860998"/>
              <a:gd name="connsiteX0" fmla="*/ 1049628 w 1236372"/>
              <a:gd name="connsiteY0" fmla="*/ 0 h 1860998"/>
              <a:gd name="connsiteX1" fmla="*/ 1236372 w 1236372"/>
              <a:gd name="connsiteY1" fmla="*/ 215722 h 1860998"/>
              <a:gd name="connsiteX2" fmla="*/ 1226712 w 1236372"/>
              <a:gd name="connsiteY2" fmla="*/ 1860998 h 1860998"/>
              <a:gd name="connsiteX3" fmla="*/ 0 w 1236372"/>
              <a:gd name="connsiteY3" fmla="*/ 0 h 1860998"/>
              <a:gd name="connsiteX4" fmla="*/ 1049628 w 1236372"/>
              <a:gd name="connsiteY4" fmla="*/ 0 h 1860998"/>
              <a:gd name="connsiteX0" fmla="*/ 1049628 w 1236398"/>
              <a:gd name="connsiteY0" fmla="*/ 0 h 1860998"/>
              <a:gd name="connsiteX1" fmla="*/ 1236372 w 1236398"/>
              <a:gd name="connsiteY1" fmla="*/ 215722 h 1860998"/>
              <a:gd name="connsiteX2" fmla="*/ 1226712 w 1236398"/>
              <a:gd name="connsiteY2" fmla="*/ 1860998 h 1860998"/>
              <a:gd name="connsiteX3" fmla="*/ 0 w 1236398"/>
              <a:gd name="connsiteY3" fmla="*/ 0 h 1860998"/>
              <a:gd name="connsiteX4" fmla="*/ 1049628 w 1236398"/>
              <a:gd name="connsiteY4" fmla="*/ 0 h 1860998"/>
              <a:gd name="connsiteX0" fmla="*/ 1049628 w 1236409"/>
              <a:gd name="connsiteY0" fmla="*/ 37 h 1861035"/>
              <a:gd name="connsiteX1" fmla="*/ 1236372 w 1236409"/>
              <a:gd name="connsiteY1" fmla="*/ 215759 h 1861035"/>
              <a:gd name="connsiteX2" fmla="*/ 1226712 w 1236409"/>
              <a:gd name="connsiteY2" fmla="*/ 1861035 h 1861035"/>
              <a:gd name="connsiteX3" fmla="*/ 0 w 1236409"/>
              <a:gd name="connsiteY3" fmla="*/ 37 h 1861035"/>
              <a:gd name="connsiteX4" fmla="*/ 1049628 w 1236409"/>
              <a:gd name="connsiteY4" fmla="*/ 37 h 1861035"/>
              <a:gd name="connsiteX0" fmla="*/ 1049628 w 1236372"/>
              <a:gd name="connsiteY0" fmla="*/ 41 h 1861039"/>
              <a:gd name="connsiteX1" fmla="*/ 1236372 w 1236372"/>
              <a:gd name="connsiteY1" fmla="*/ 215763 h 1861039"/>
              <a:gd name="connsiteX2" fmla="*/ 1226712 w 1236372"/>
              <a:gd name="connsiteY2" fmla="*/ 1861039 h 1861039"/>
              <a:gd name="connsiteX3" fmla="*/ 0 w 1236372"/>
              <a:gd name="connsiteY3" fmla="*/ 41 h 1861039"/>
              <a:gd name="connsiteX4" fmla="*/ 1049628 w 1236372"/>
              <a:gd name="connsiteY4" fmla="*/ 41 h 1861039"/>
              <a:gd name="connsiteX0" fmla="*/ 1049628 w 1236372"/>
              <a:gd name="connsiteY0" fmla="*/ 41 h 3950636"/>
              <a:gd name="connsiteX1" fmla="*/ 1236372 w 1236372"/>
              <a:gd name="connsiteY1" fmla="*/ 215763 h 3950636"/>
              <a:gd name="connsiteX2" fmla="*/ 1233151 w 1236372"/>
              <a:gd name="connsiteY2" fmla="*/ 3950636 h 3950636"/>
              <a:gd name="connsiteX3" fmla="*/ 0 w 1236372"/>
              <a:gd name="connsiteY3" fmla="*/ 41 h 3950636"/>
              <a:gd name="connsiteX4" fmla="*/ 1049628 w 1236372"/>
              <a:gd name="connsiteY4" fmla="*/ 41 h 3950636"/>
              <a:gd name="connsiteX0" fmla="*/ 1049628 w 1236372"/>
              <a:gd name="connsiteY0" fmla="*/ 41 h 4079425"/>
              <a:gd name="connsiteX1" fmla="*/ 1236372 w 1236372"/>
              <a:gd name="connsiteY1" fmla="*/ 215763 h 4079425"/>
              <a:gd name="connsiteX2" fmla="*/ 1233151 w 1236372"/>
              <a:gd name="connsiteY2" fmla="*/ 4079425 h 4079425"/>
              <a:gd name="connsiteX3" fmla="*/ 0 w 1236372"/>
              <a:gd name="connsiteY3" fmla="*/ 41 h 4079425"/>
              <a:gd name="connsiteX4" fmla="*/ 1049628 w 1236372"/>
              <a:gd name="connsiteY4" fmla="*/ 41 h 4079425"/>
              <a:gd name="connsiteX0" fmla="*/ 1049628 w 1236372"/>
              <a:gd name="connsiteY0" fmla="*/ 41 h 4079425"/>
              <a:gd name="connsiteX1" fmla="*/ 1236372 w 1236372"/>
              <a:gd name="connsiteY1" fmla="*/ 215763 h 4079425"/>
              <a:gd name="connsiteX2" fmla="*/ 1233151 w 1236372"/>
              <a:gd name="connsiteY2" fmla="*/ 4079425 h 4079425"/>
              <a:gd name="connsiteX3" fmla="*/ 1075386 w 1236372"/>
              <a:gd name="connsiteY3" fmla="*/ 3577148 h 4079425"/>
              <a:gd name="connsiteX4" fmla="*/ 0 w 1236372"/>
              <a:gd name="connsiteY4" fmla="*/ 41 h 4079425"/>
              <a:gd name="connsiteX5" fmla="*/ 1049628 w 1236372"/>
              <a:gd name="connsiteY5" fmla="*/ 41 h 4079425"/>
              <a:gd name="connsiteX0" fmla="*/ 1049628 w 1236372"/>
              <a:gd name="connsiteY0" fmla="*/ 41 h 4085863"/>
              <a:gd name="connsiteX1" fmla="*/ 1236372 w 1236372"/>
              <a:gd name="connsiteY1" fmla="*/ 215763 h 4085863"/>
              <a:gd name="connsiteX2" fmla="*/ 1233151 w 1236372"/>
              <a:gd name="connsiteY2" fmla="*/ 4079425 h 4085863"/>
              <a:gd name="connsiteX3" fmla="*/ 154546 w 1236372"/>
              <a:gd name="connsiteY3" fmla="*/ 4085863 h 4085863"/>
              <a:gd name="connsiteX4" fmla="*/ 0 w 1236372"/>
              <a:gd name="connsiteY4" fmla="*/ 41 h 4085863"/>
              <a:gd name="connsiteX5" fmla="*/ 1049628 w 1236372"/>
              <a:gd name="connsiteY5" fmla="*/ 41 h 4085863"/>
              <a:gd name="connsiteX0" fmla="*/ 2698123 w 2884867"/>
              <a:gd name="connsiteY0" fmla="*/ 41 h 4085863"/>
              <a:gd name="connsiteX1" fmla="*/ 2884867 w 2884867"/>
              <a:gd name="connsiteY1" fmla="*/ 215763 h 4085863"/>
              <a:gd name="connsiteX2" fmla="*/ 2881646 w 2884867"/>
              <a:gd name="connsiteY2" fmla="*/ 4079425 h 4085863"/>
              <a:gd name="connsiteX3" fmla="*/ 1803041 w 2884867"/>
              <a:gd name="connsiteY3" fmla="*/ 4085863 h 4085863"/>
              <a:gd name="connsiteX4" fmla="*/ 0 w 2884867"/>
              <a:gd name="connsiteY4" fmla="*/ 3261 h 4085863"/>
              <a:gd name="connsiteX5" fmla="*/ 2698123 w 2884867"/>
              <a:gd name="connsiteY5" fmla="*/ 41 h 4085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84867" h="4085863">
                <a:moveTo>
                  <a:pt x="2698123" y="41"/>
                </a:moveTo>
                <a:cubicBezTo>
                  <a:pt x="2795788" y="-2105"/>
                  <a:pt x="2883793" y="79462"/>
                  <a:pt x="2884867" y="215763"/>
                </a:cubicBezTo>
                <a:cubicBezTo>
                  <a:pt x="2883793" y="1460721"/>
                  <a:pt x="2882720" y="2834467"/>
                  <a:pt x="2881646" y="4079425"/>
                </a:cubicBezTo>
                <a:lnTo>
                  <a:pt x="1803041" y="4085863"/>
                </a:lnTo>
                <a:lnTo>
                  <a:pt x="0" y="3261"/>
                </a:lnTo>
                <a:lnTo>
                  <a:pt x="2698123" y="41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  <a:alpha val="25000"/>
                </a:schemeClr>
              </a:gs>
              <a:gs pos="100000">
                <a:schemeClr val="bg1">
                  <a:alpha val="9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 descr="A picture containing monitor, street, city, screen&#10;&#10;Description automatically generated">
            <a:extLst>
              <a:ext uri="{FF2B5EF4-FFF2-40B4-BE49-F238E27FC236}">
                <a16:creationId xmlns:a16="http://schemas.microsoft.com/office/drawing/2014/main" id="{393BCA9F-1056-48D1-AE6E-CE95CB75C9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69" t="5935" r="7331" b="68290"/>
          <a:stretch/>
        </p:blipFill>
        <p:spPr>
          <a:xfrm rot="21002772">
            <a:off x="4373342" y="344773"/>
            <a:ext cx="840124" cy="14730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68064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AMCANION DYSGU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6444910" cy="3989817"/>
          </a:xfrm>
        </p:spPr>
        <p:txBody>
          <a:bodyPr>
            <a:normAutofit/>
          </a:bodyPr>
          <a:lstStyle/>
          <a:p>
            <a:pPr lvl="0" fontAlgn="base"/>
            <a:r>
              <a:rPr lang="cy-GB" sz="2400"/>
              <a:t>Deall effaith bosib dyled a sut mae rheoli arian personol</a:t>
            </a:r>
          </a:p>
          <a:p>
            <a:pPr lvl="0" fontAlgn="base"/>
            <a:r>
              <a:rPr lang="cy-GB" sz="2400"/>
              <a:t>Archwilio’r term diogelu a deall yr angen i ddiogelu pobl/grwpiau sydd mewn perygl</a:t>
            </a:r>
          </a:p>
          <a:p>
            <a:pPr marL="342900" lvl="0" indent="-342900" fontAlgn="base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CA5/ GWERS 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7FB886-9F78-44B9-AC05-A487DCB918A5}"/>
              </a:ext>
            </a:extLst>
          </p:cNvPr>
          <p:cNvSpPr/>
          <p:nvPr/>
        </p:nvSpPr>
        <p:spPr>
          <a:xfrm>
            <a:off x="5606143" y="5351024"/>
            <a:ext cx="6585857" cy="741361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CF0E58-A08E-4529-A7E5-B7A3809C5FAE}"/>
              </a:ext>
            </a:extLst>
          </p:cNvPr>
          <p:cNvSpPr/>
          <p:nvPr/>
        </p:nvSpPr>
        <p:spPr>
          <a:xfrm rot="16200000">
            <a:off x="6100528" y="4807351"/>
            <a:ext cx="815498" cy="1828800"/>
          </a:xfrm>
          <a:prstGeom prst="rect">
            <a:avLst/>
          </a:prstGeom>
          <a:gradFill>
            <a:gsLst>
              <a:gs pos="0">
                <a:schemeClr val="bg1"/>
              </a:gs>
              <a:gs pos="81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picture containing chair&#10;&#10;Description automatically generated">
            <a:extLst>
              <a:ext uri="{FF2B5EF4-FFF2-40B4-BE49-F238E27FC236}">
                <a16:creationId xmlns:a16="http://schemas.microsoft.com/office/drawing/2014/main" id="{FBFCCB78-CC88-4C00-9D25-28A6B9A8D9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86954" y="747227"/>
            <a:ext cx="4956077" cy="52828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90236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966" y="200371"/>
            <a:ext cx="11669764" cy="1088157"/>
          </a:xfrm>
        </p:spPr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DEILLIANNAU DYSGU</a:t>
            </a:r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FDC08694-049E-4228-BC1B-583A5FD7371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145145"/>
              </p:ext>
            </p:extLst>
          </p:nvPr>
        </p:nvGraphicFramePr>
        <p:xfrm>
          <a:off x="884886" y="1412241"/>
          <a:ext cx="10230154" cy="4795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CA5/ GWERS 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95268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966" y="200371"/>
            <a:ext cx="11669764" cy="1088157"/>
          </a:xfrm>
        </p:spPr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MAP MEDDWL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CA5/ GWERS 3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89145BF4-6DF3-419E-944E-F4FF9A65A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310" y="1399299"/>
            <a:ext cx="7217155" cy="2277851"/>
          </a:xfrm>
        </p:spPr>
        <p:txBody>
          <a:bodyPr>
            <a:noAutofit/>
          </a:bodyPr>
          <a:lstStyle/>
          <a:p>
            <a:pPr marL="0" indent="0" fontAlgn="base">
              <a:lnSpc>
                <a:spcPct val="107000"/>
              </a:lnSpc>
              <a:spcAft>
                <a:spcPts val="800"/>
              </a:spcAft>
              <a:buNone/>
            </a:pPr>
            <a:r>
              <a:rPr lang="cy-GB" sz="24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Lluniwch fap meddwl o risgiau/effeithiau dyled. Ystyriwch yr effeithiau ar yr unigolyn a’r gymuned ehangach, yn y presennol a’r dyfodol. </a:t>
            </a:r>
          </a:p>
          <a:p>
            <a:pPr marL="0" indent="0" fontAlgn="base">
              <a:lnSpc>
                <a:spcPct val="107000"/>
              </a:lnSpc>
              <a:spcAft>
                <a:spcPts val="800"/>
              </a:spcAft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 descr="A close up of a logo&#10;&#10;Description automatically generated">
            <a:extLst>
              <a:ext uri="{FF2B5EF4-FFF2-40B4-BE49-F238E27FC236}">
                <a16:creationId xmlns:a16="http://schemas.microsoft.com/office/drawing/2014/main" id="{8BCD8065-F342-4B10-94C3-F03584FCA5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943" y="1566395"/>
            <a:ext cx="3860923" cy="254597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DEF2ED6-44C3-4502-BBA0-4E22BDE402F0}"/>
              </a:ext>
            </a:extLst>
          </p:cNvPr>
          <p:cNvSpPr txBox="1"/>
          <p:nvPr/>
        </p:nvSpPr>
        <p:spPr>
          <a:xfrm>
            <a:off x="2550005" y="4750205"/>
            <a:ext cx="9541381" cy="13629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fontAlgn="base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y-GB" sz="240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Sut mae pobl ifanc yn gwario eu harian? Ydyn nhw’n camreoli eu harian? Sut beth fyddai hyn, beth allen nhw ei wneud?</a:t>
            </a:r>
          </a:p>
          <a:p>
            <a:pPr marL="342900" indent="-342900" fontAlgn="base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y-GB" sz="240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Sut gallai pobl ifanc fynd mewn dyled?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AB333FFD-AF3D-47C4-9A96-A1ED90F611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225" y="4047278"/>
            <a:ext cx="2768789" cy="27687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2881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Avatar, Clients, Customers, Icons, Presentations">
            <a:extLst>
              <a:ext uri="{FF2B5EF4-FFF2-40B4-BE49-F238E27FC236}">
                <a16:creationId xmlns:a16="http://schemas.microsoft.com/office/drawing/2014/main" id="{9AA3F66C-A950-4B33-9846-AB8F2FB59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397" y="3057734"/>
            <a:ext cx="6320901" cy="3555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SGWRS GRŴP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y-GB" b="1"/>
              <a:t>CA5/ GWERS 3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4CD41F28-E684-456E-9884-0CCC06218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4" y="1787912"/>
            <a:ext cx="11407417" cy="2491154"/>
          </a:xfrm>
        </p:spPr>
        <p:txBody>
          <a:bodyPr>
            <a:noAutofit/>
          </a:bodyPr>
          <a:lstStyle/>
          <a:p>
            <a:pPr marL="0" indent="0" fontAlgn="base">
              <a:lnSpc>
                <a:spcPct val="107000"/>
              </a:lnSpc>
              <a:spcAft>
                <a:spcPts val="800"/>
              </a:spcAft>
              <a:buNone/>
            </a:pPr>
            <a:r>
              <a:rPr lang="cy-GB" sz="2800" b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Trafodwch y canlynol:</a:t>
            </a: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cy-GB" sz="24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Beth all unigolion ei wneud i reoli eu harian?</a:t>
            </a: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cy-GB" sz="24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Pwy arall sy’n gyfrifol am gefnogi rheolaeth ariannol e.e. banciau, ymgynghorwyr ariannol, addysg, apiau, cyflenwyr ac ati? Beth am gamblo? Pa ddyletswydd gofal sydd gan y darparwyr i’r unigolyn?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88683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CYNLLUNIO ARIANNOL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y-GB" b="1"/>
              <a:t>CA5/ GWERS 3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4CD41F28-E684-456E-9884-0CCC06218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6" y="1787912"/>
            <a:ext cx="6787282" cy="2491154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Mewn grwpiau, darllenwch eich cerdyn senario ac ewch ati i greu cynllun ariannol sy’n cynnwys ymyriadau unigol ac ymyriadau sy’n seiliedig ar y diwydiant.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Ystyriwch ymyriadau allweddol gan y diwydiant.</a:t>
            </a:r>
          </a:p>
        </p:txBody>
      </p:sp>
      <p:pic>
        <p:nvPicPr>
          <p:cNvPr id="4098" name="Picture 2" descr="African, Asian, Black, Brown, Cartoon">
            <a:extLst>
              <a:ext uri="{FF2B5EF4-FFF2-40B4-BE49-F238E27FC236}">
                <a16:creationId xmlns:a16="http://schemas.microsoft.com/office/drawing/2014/main" id="{FAAEF3C9-5A35-49B6-9D1B-5167177A2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77" y="2005060"/>
            <a:ext cx="4333875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71161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RYDYM NI’N FALCH O GYFLWYNO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y-GB" b="1"/>
              <a:t>CA5/ GWERS 3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4CD41F28-E684-456E-9884-0CCC06218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6" y="1779034"/>
            <a:ext cx="6787282" cy="2491154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Cyflwynwch eich cynllun ariannol i’r grŵp ehangach.</a:t>
            </a:r>
          </a:p>
        </p:txBody>
      </p:sp>
      <p:pic>
        <p:nvPicPr>
          <p:cNvPr id="9" name="Picture 2" descr="A picture containing toy, doll, drawing&#10;&#10;Description automatically generated">
            <a:extLst>
              <a:ext uri="{FF2B5EF4-FFF2-40B4-BE49-F238E27FC236}">
                <a16:creationId xmlns:a16="http://schemas.microsoft.com/office/drawing/2014/main" id="{D9D068D3-779B-46ED-868F-DFFCFC230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835" y="1444143"/>
            <a:ext cx="4910360" cy="4899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52297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Os oes angen help arnoch...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11669764" cy="3989817"/>
          </a:xfrm>
        </p:spPr>
        <p:txBody>
          <a:bodyPr>
            <a:noAutofit/>
          </a:bodyPr>
          <a:lstStyle/>
          <a:p>
            <a:pPr lvl="0"/>
            <a:r>
              <a:rPr lang="cy-GB" sz="2400"/>
              <a:t>Os ydych chi’n poeni am unrhyw ran o gynnwys heddiw, gallwch chi siarad ag athro neu aelod o staff. I gael cymorth ychwanegol ynglŷn â’ch perthynas chi neu berthynas rhywun arall â gamblo/chwarae gemau, gallwch chi gysylltu â Childline neu GamCare.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CA5 / GWERS 3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CCC12FBA-A0CC-4E3D-B4B3-0EF718EF5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809" y="4083236"/>
            <a:ext cx="3127966" cy="112907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A99608DB-A9E2-4D2C-A8E7-50AB85A2FC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785" y="3986064"/>
            <a:ext cx="2304962" cy="6617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4F12816-4586-482F-83FA-2B56F828F342}"/>
              </a:ext>
            </a:extLst>
          </p:cNvPr>
          <p:cNvSpPr txBox="1"/>
          <p:nvPr/>
        </p:nvSpPr>
        <p:spPr>
          <a:xfrm>
            <a:off x="2157273" y="4385569"/>
            <a:ext cx="377734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GB" sz="1800" b="1" dirty="0">
              <a:effectLst/>
              <a:ea typeface="Times New Roman" panose="02020603050405020304" pitchFamily="18" charset="0"/>
            </a:endParaRPr>
          </a:p>
          <a:p>
            <a:pPr algn="ctr"/>
            <a:r>
              <a:rPr lang="cy-GB" sz="1800" b="1" u="sng">
                <a:solidFill>
                  <a:srgbClr val="000000"/>
                </a:solidFill>
                <a:ea typeface="Times New Roman" panose="02020603050405020304" pitchFamily="18" charset="0"/>
              </a:rPr>
              <a:t>YoungPeopleService@gamcare.org.uk</a:t>
            </a:r>
          </a:p>
          <a:p>
            <a:pPr algn="ctr"/>
            <a:r>
              <a:rPr lang="cy-GB" sz="1800" b="1">
                <a:solidFill>
                  <a:srgbClr val="000000"/>
                </a:solidFill>
                <a:ea typeface="Times New Roman" panose="02020603050405020304" pitchFamily="18" charset="0"/>
              </a:rPr>
              <a:t>Ffôn: 02030926964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03334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5F6CE81-175E-4411-BEF5-88816EEA75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53328" y="2224743"/>
            <a:ext cx="6238671" cy="2387600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Chwarae Gemau, Gamblo ac Iechyd Meddwl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4102432-1E0C-4587-9251-1BF2C7D4EE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53328" y="4704418"/>
            <a:ext cx="6238671" cy="1154788"/>
          </a:xfrm>
        </p:spPr>
        <p:txBody>
          <a:bodyPr/>
          <a:lstStyle/>
          <a:p>
            <a:r>
              <a:rPr lang="cy-GB"/>
              <a:t>CA5 / GWERS 4</a:t>
            </a:r>
          </a:p>
        </p:txBody>
      </p:sp>
      <p:pic>
        <p:nvPicPr>
          <p:cNvPr id="10" name="Picture 9" descr="A picture containing room&#10;&#10;Description automatically generated">
            <a:extLst>
              <a:ext uri="{FF2B5EF4-FFF2-40B4-BE49-F238E27FC236}">
                <a16:creationId xmlns:a16="http://schemas.microsoft.com/office/drawing/2014/main" id="{3A8A4CE1-5C7B-4EB5-AED3-CAEDE35B50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76"/>
          <a:stretch/>
        </p:blipFill>
        <p:spPr>
          <a:xfrm rot="20814824">
            <a:off x="599895" y="893977"/>
            <a:ext cx="2822941" cy="2524390"/>
          </a:xfrm>
          <a:prstGeom prst="rect">
            <a:avLst/>
          </a:prstGeom>
        </p:spPr>
      </p:pic>
      <p:pic>
        <p:nvPicPr>
          <p:cNvPr id="2" name="Picture 1" descr="A picture containing clock&#10;&#10;Description automatically generated">
            <a:extLst>
              <a:ext uri="{FF2B5EF4-FFF2-40B4-BE49-F238E27FC236}">
                <a16:creationId xmlns:a16="http://schemas.microsoft.com/office/drawing/2014/main" id="{95ABD9DA-3415-4759-92B0-36C89565C2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79" y="1018133"/>
            <a:ext cx="4215444" cy="5661462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83004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AMCANION DYSGU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6444910" cy="3989817"/>
          </a:xfrm>
        </p:spPr>
        <p:txBody>
          <a:bodyPr>
            <a:normAutofit/>
          </a:bodyPr>
          <a:lstStyle/>
          <a:p>
            <a:pPr marL="342900" lvl="0" indent="-342900" fontAlgn="base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y-GB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Deall sut mae adnabod niwed sy’n gysylltiedig â chwarae gemau a gamblo</a:t>
            </a:r>
          </a:p>
          <a:p>
            <a:pPr marL="342900" lvl="0" indent="-342900" fontAlgn="base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y-GB" sz="2400"/>
              <a:t>Archwilio strategaethau ar gyfer cynnal lles corfforol a meddyliol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CA5/ GWERS 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7FB886-9F78-44B9-AC05-A487DCB918A5}"/>
              </a:ext>
            </a:extLst>
          </p:cNvPr>
          <p:cNvSpPr/>
          <p:nvPr/>
        </p:nvSpPr>
        <p:spPr>
          <a:xfrm>
            <a:off x="5606143" y="5351024"/>
            <a:ext cx="6585857" cy="741361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CF0E58-A08E-4529-A7E5-B7A3809C5FAE}"/>
              </a:ext>
            </a:extLst>
          </p:cNvPr>
          <p:cNvSpPr/>
          <p:nvPr/>
        </p:nvSpPr>
        <p:spPr>
          <a:xfrm rot="16200000">
            <a:off x="6100528" y="4807351"/>
            <a:ext cx="815498" cy="1828800"/>
          </a:xfrm>
          <a:prstGeom prst="rect">
            <a:avLst/>
          </a:prstGeom>
          <a:gradFill>
            <a:gsLst>
              <a:gs pos="0">
                <a:schemeClr val="bg1"/>
              </a:gs>
              <a:gs pos="81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picture containing chair&#10;&#10;Description automatically generated">
            <a:extLst>
              <a:ext uri="{FF2B5EF4-FFF2-40B4-BE49-F238E27FC236}">
                <a16:creationId xmlns:a16="http://schemas.microsoft.com/office/drawing/2014/main" id="{FBFCCB78-CC88-4C00-9D25-28A6B9A8D9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86954" y="747227"/>
            <a:ext cx="4956077" cy="52828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78473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966" y="200371"/>
            <a:ext cx="11669764" cy="1088157"/>
          </a:xfrm>
        </p:spPr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DEILLIANNAU DYSGU</a:t>
            </a:r>
          </a:p>
        </p:txBody>
      </p:sp>
      <p:graphicFrame>
        <p:nvGraphicFramePr>
          <p:cNvPr id="10" name="Content Placeholder 5">
            <a:extLst>
              <a:ext uri="{FF2B5EF4-FFF2-40B4-BE49-F238E27FC236}">
                <a16:creationId xmlns:a16="http://schemas.microsoft.com/office/drawing/2014/main" id="{9B8743D8-6128-4DE7-B9C0-12568E24E99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4999099"/>
              </p:ext>
            </p:extLst>
          </p:nvPr>
        </p:nvGraphicFramePr>
        <p:xfrm>
          <a:off x="864338" y="1545385"/>
          <a:ext cx="10161727" cy="46318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CA5/ GWERS 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38715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AMCANION DYSGU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6444910" cy="3989817"/>
          </a:xfrm>
        </p:spPr>
        <p:txBody>
          <a:bodyPr>
            <a:normAutofit/>
          </a:bodyPr>
          <a:lstStyle/>
          <a:p>
            <a:pPr marL="342900" lvl="0" indent="-342900" fontAlgn="base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y-GB" sz="2400"/>
              <a:t>Deall beth mae’r termau ‘y tŷ sy’n ennill bob tro’ a ‘Mantais y Tŷ’ yn eu golygu</a:t>
            </a:r>
          </a:p>
          <a:p>
            <a:pPr marL="342900" lvl="0" indent="-342900" fontAlgn="base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y-GB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Archwiliwch sut y gallai newidiadau mewn marchnata a hysbysebu ddylanwadu ar y canfyddiad o lwyddiant.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CA5/ GWERS 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7FB886-9F78-44B9-AC05-A487DCB918A5}"/>
              </a:ext>
            </a:extLst>
          </p:cNvPr>
          <p:cNvSpPr/>
          <p:nvPr/>
        </p:nvSpPr>
        <p:spPr>
          <a:xfrm>
            <a:off x="5606143" y="5351024"/>
            <a:ext cx="6585857" cy="741361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CF0E58-A08E-4529-A7E5-B7A3809C5FAE}"/>
              </a:ext>
            </a:extLst>
          </p:cNvPr>
          <p:cNvSpPr/>
          <p:nvPr/>
        </p:nvSpPr>
        <p:spPr>
          <a:xfrm rot="16200000">
            <a:off x="6100528" y="4807351"/>
            <a:ext cx="815498" cy="1828800"/>
          </a:xfrm>
          <a:prstGeom prst="rect">
            <a:avLst/>
          </a:prstGeom>
          <a:gradFill>
            <a:gsLst>
              <a:gs pos="0">
                <a:schemeClr val="bg1"/>
              </a:gs>
              <a:gs pos="81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picture containing chair&#10;&#10;Description automatically generated">
            <a:extLst>
              <a:ext uri="{FF2B5EF4-FFF2-40B4-BE49-F238E27FC236}">
                <a16:creationId xmlns:a16="http://schemas.microsoft.com/office/drawing/2014/main" id="{FBFCCB78-CC88-4C00-9D25-28A6B9A8D9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86954" y="747227"/>
            <a:ext cx="4956077" cy="52828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94734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13F45C78-E602-480C-A8EA-C82D22E5FF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166" t="62029" r="43758" b="20797"/>
          <a:stretch/>
        </p:blipFill>
        <p:spPr>
          <a:xfrm>
            <a:off x="9538129" y="2889206"/>
            <a:ext cx="2653871" cy="3347872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966" y="200371"/>
            <a:ext cx="11669764" cy="1088157"/>
          </a:xfrm>
        </p:spPr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SEFWCH OS...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CA5/ GWERS 4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89145BF4-6DF3-419E-944E-F4FF9A65A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5" y="1750281"/>
            <a:ext cx="6537915" cy="2277851"/>
          </a:xfrm>
        </p:spPr>
        <p:txBody>
          <a:bodyPr>
            <a:no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cy-GB" sz="24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Pan fydd eich athro yn darllen y gweithgareddau, sefwch os ydych chi erioed wedi cymryd rhan yn y gweithgaredd hwnnw. Os nad ydych chi, arhoswch ar eich eistedd. </a:t>
            </a:r>
          </a:p>
          <a:p>
            <a:pPr marL="0" indent="0" fontAlgn="base">
              <a:lnSpc>
                <a:spcPct val="107000"/>
              </a:lnSpc>
              <a:spcAft>
                <a:spcPts val="800"/>
              </a:spcAft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751C50-11DA-4DA8-8263-807689284B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036" t="41424" r="66658" b="38694"/>
          <a:stretch/>
        </p:blipFill>
        <p:spPr>
          <a:xfrm>
            <a:off x="7972915" y="1879270"/>
            <a:ext cx="2136561" cy="38756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3842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966" y="200371"/>
            <a:ext cx="11669764" cy="1088157"/>
          </a:xfrm>
        </p:spPr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IECHYD VS. NIWED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y-GB" b="1"/>
              <a:t>CA5/ GWERS 4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4CD41F28-E684-456E-9884-0CCC06218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4" y="1787912"/>
            <a:ext cx="11407417" cy="2491154"/>
          </a:xfrm>
        </p:spPr>
        <p:txBody>
          <a:bodyPr>
            <a:no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cy-GB" sz="24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Ewch ati i greu map meddwl o arwyddion a symptomau niwed sy’n gysylltiedig â chwarae gemau a gamblo</a:t>
            </a:r>
          </a:p>
        </p:txBody>
      </p:sp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B68C0427-F37A-4077-8A42-60FFBA65F1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824" y="2729701"/>
            <a:ext cx="5260015" cy="346855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2BB24DA-0E1B-4B7F-908B-7B80D9CA380B}"/>
              </a:ext>
            </a:extLst>
          </p:cNvPr>
          <p:cNvSpPr/>
          <p:nvPr/>
        </p:nvSpPr>
        <p:spPr>
          <a:xfrm>
            <a:off x="4003828" y="3093685"/>
            <a:ext cx="1464816" cy="417251"/>
          </a:xfrm>
          <a:prstGeom prst="roundRect">
            <a:avLst/>
          </a:prstGeom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y-GB"/>
              <a:t>caethiwed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EFF8C22-05ED-4C3D-A383-A1808DE305A1}"/>
              </a:ext>
            </a:extLst>
          </p:cNvPr>
          <p:cNvSpPr/>
          <p:nvPr/>
        </p:nvSpPr>
        <p:spPr>
          <a:xfrm>
            <a:off x="3392749" y="5119273"/>
            <a:ext cx="1464816" cy="417251"/>
          </a:xfrm>
          <a:prstGeom prst="roundRect">
            <a:avLst/>
          </a:prstGeom>
          <a:solidFill>
            <a:srgbClr val="FF0000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y-GB"/>
              <a:t>dicter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205F745-FCE9-4179-8048-8BC8698DE696}"/>
              </a:ext>
            </a:extLst>
          </p:cNvPr>
          <p:cNvSpPr/>
          <p:nvPr/>
        </p:nvSpPr>
        <p:spPr>
          <a:xfrm>
            <a:off x="7076981" y="3786172"/>
            <a:ext cx="1464816" cy="417251"/>
          </a:xfrm>
          <a:prstGeom prst="roundRect">
            <a:avLst/>
          </a:prstGeom>
          <a:solidFill>
            <a:srgbClr val="00B050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y-GB"/>
              <a:t>dyled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16873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YN EU ’SGIDIAU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y-GB" b="1"/>
              <a:t>CA5/ GWERS 4</a:t>
            </a:r>
          </a:p>
        </p:txBody>
      </p:sp>
      <p:graphicFrame>
        <p:nvGraphicFramePr>
          <p:cNvPr id="18" name="Content Placeholder 5">
            <a:extLst>
              <a:ext uri="{FF2B5EF4-FFF2-40B4-BE49-F238E27FC236}">
                <a16:creationId xmlns:a16="http://schemas.microsoft.com/office/drawing/2014/main" id="{D5508C1D-21E5-4F9A-9CF9-3038C66B46A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5244504"/>
              </p:ext>
            </p:extLst>
          </p:nvPr>
        </p:nvGraphicFramePr>
        <p:xfrm>
          <a:off x="117970" y="1321157"/>
          <a:ext cx="9158110" cy="45329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C5550317-A5BD-448E-BA6F-3974F2A9042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5002" t="35469" r="46692" b="28206"/>
          <a:stretch/>
        </p:blipFill>
        <p:spPr>
          <a:xfrm>
            <a:off x="9561504" y="2595997"/>
            <a:ext cx="2357226" cy="20166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79772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POST IT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y-GB" b="1"/>
              <a:t>CA5/ GWERS 4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4CD41F28-E684-456E-9884-0CCC06218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1922" y="2724576"/>
            <a:ext cx="5100915" cy="2491154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24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 bost-its, postiwch strategaethau ar gyfer cynnal iechyd meddwl cadarnhaol.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GB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A68F2D-5486-420E-A071-F6B9D62687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4942">
            <a:off x="404959" y="1809921"/>
            <a:ext cx="5519822" cy="43204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75480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Os oes angen help arnoch...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11669764" cy="3989817"/>
          </a:xfrm>
        </p:spPr>
        <p:txBody>
          <a:bodyPr>
            <a:noAutofit/>
          </a:bodyPr>
          <a:lstStyle/>
          <a:p>
            <a:pPr lvl="0"/>
            <a:r>
              <a:rPr lang="cy-GB" sz="2400"/>
              <a:t>Os ydych chi’n poeni am unrhyw ran o gynnwys heddiw, gallwch chi siarad ag athro neu aelod o staff. I gael cymorth ychwanegol ynglŷn â’ch perthynas chi neu berthynas rhywun arall â gamblo/chwarae gemau, gallwch chi gysylltu â Childline neu GamCare.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CA5 / GWERS 4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CCC12FBA-A0CC-4E3D-B4B3-0EF718EF5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809" y="4083236"/>
            <a:ext cx="3127966" cy="112907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974C14-8BC0-4D51-A873-A45DC153A3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785" y="3986064"/>
            <a:ext cx="2304962" cy="6617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CEA7262-3C19-4B1C-BAA1-9AE25C2ACB50}"/>
              </a:ext>
            </a:extLst>
          </p:cNvPr>
          <p:cNvSpPr txBox="1"/>
          <p:nvPr/>
        </p:nvSpPr>
        <p:spPr>
          <a:xfrm>
            <a:off x="2157273" y="4385569"/>
            <a:ext cx="377734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GB" sz="1800" b="1" dirty="0">
              <a:effectLst/>
              <a:ea typeface="Times New Roman" panose="02020603050405020304" pitchFamily="18" charset="0"/>
            </a:endParaRPr>
          </a:p>
          <a:p>
            <a:pPr algn="ctr"/>
            <a:r>
              <a:rPr lang="cy-GB" sz="1800" b="1" u="sng">
                <a:solidFill>
                  <a:srgbClr val="000000"/>
                </a:solidFill>
                <a:ea typeface="Times New Roman" panose="02020603050405020304" pitchFamily="18" charset="0"/>
              </a:rPr>
              <a:t>YoungPeopleService@gamcare.org.uk</a:t>
            </a:r>
          </a:p>
          <a:p>
            <a:pPr algn="ctr"/>
            <a:r>
              <a:rPr lang="cy-GB" sz="1800" b="1">
                <a:solidFill>
                  <a:srgbClr val="000000"/>
                </a:solidFill>
                <a:ea typeface="Times New Roman" panose="02020603050405020304" pitchFamily="18" charset="0"/>
              </a:rPr>
              <a:t>Ffôn: 02030926964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159128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5F87E5E-2001-4E9B-8310-4BA8814239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17"/>
          <a:stretch/>
        </p:blipFill>
        <p:spPr>
          <a:xfrm>
            <a:off x="-78808" y="230829"/>
            <a:ext cx="12191980" cy="6857990"/>
          </a:xfrm>
          <a:prstGeom prst="rect">
            <a:avLst/>
          </a:prstGeom>
        </p:spPr>
      </p:pic>
      <p:sp>
        <p:nvSpPr>
          <p:cNvPr id="14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5F6CE81-175E-4411-BEF5-88816EEA75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96941" y="3231931"/>
            <a:ext cx="4177122" cy="1834056"/>
          </a:xfrm>
        </p:spPr>
        <p:txBody>
          <a:bodyPr>
            <a:noAutofit/>
          </a:bodyPr>
          <a:lstStyle/>
          <a:p>
            <a:pPr>
              <a:spcAft>
                <a:spcPts val="800"/>
              </a:spcAft>
            </a:pPr>
            <a:r>
              <a:rPr lang="cy-GB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E-chwaraeon a Gemau Proffesiynol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4102432-1E0C-4587-9251-1BF2C7D4EE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82910" y="5242675"/>
            <a:ext cx="4330262" cy="683284"/>
          </a:xfrm>
        </p:spPr>
        <p:txBody>
          <a:bodyPr>
            <a:normAutofit/>
          </a:bodyPr>
          <a:lstStyle/>
          <a:p>
            <a:r>
              <a:rPr lang="cy-GB" sz="2000"/>
              <a:t>CA5 / GWERS 5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0441856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AMCANION DYSGU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6444910" cy="3989817"/>
          </a:xfrm>
        </p:spPr>
        <p:txBody>
          <a:bodyPr>
            <a:normAutofit/>
          </a:bodyPr>
          <a:lstStyle/>
          <a:p>
            <a:pPr marL="342900" lvl="0" indent="-342900" fontAlgn="base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y-GB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Archwilio’r cyfleoedd gyrfaol sydd i’w cael yn y diwydiant gemau</a:t>
            </a:r>
          </a:p>
          <a:p>
            <a:pPr marL="342900" lvl="0" indent="-342900" fontAlgn="base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y-GB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Gwerthuso effaith E-chwaraeon ar iechyd meddwl a lles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CA5/ GWERS 5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7FB886-9F78-44B9-AC05-A487DCB918A5}"/>
              </a:ext>
            </a:extLst>
          </p:cNvPr>
          <p:cNvSpPr/>
          <p:nvPr/>
        </p:nvSpPr>
        <p:spPr>
          <a:xfrm>
            <a:off x="5606143" y="5351024"/>
            <a:ext cx="6585857" cy="741361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CF0E58-A08E-4529-A7E5-B7A3809C5FAE}"/>
              </a:ext>
            </a:extLst>
          </p:cNvPr>
          <p:cNvSpPr/>
          <p:nvPr/>
        </p:nvSpPr>
        <p:spPr>
          <a:xfrm rot="16200000">
            <a:off x="6100528" y="4807351"/>
            <a:ext cx="815498" cy="1828800"/>
          </a:xfrm>
          <a:prstGeom prst="rect">
            <a:avLst/>
          </a:prstGeom>
          <a:gradFill>
            <a:gsLst>
              <a:gs pos="0">
                <a:schemeClr val="bg1"/>
              </a:gs>
              <a:gs pos="81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picture containing chair&#10;&#10;Description automatically generated">
            <a:extLst>
              <a:ext uri="{FF2B5EF4-FFF2-40B4-BE49-F238E27FC236}">
                <a16:creationId xmlns:a16="http://schemas.microsoft.com/office/drawing/2014/main" id="{FBFCCB78-CC88-4C00-9D25-28A6B9A8D9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86954" y="747227"/>
            <a:ext cx="4956077" cy="52828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12586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966" y="200371"/>
            <a:ext cx="11669764" cy="1088157"/>
          </a:xfrm>
        </p:spPr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DEILLIANNAU DYSGU</a:t>
            </a:r>
          </a:p>
        </p:txBody>
      </p:sp>
      <p:graphicFrame>
        <p:nvGraphicFramePr>
          <p:cNvPr id="9" name="Content Placeholder 5">
            <a:extLst>
              <a:ext uri="{FF2B5EF4-FFF2-40B4-BE49-F238E27FC236}">
                <a16:creationId xmlns:a16="http://schemas.microsoft.com/office/drawing/2014/main" id="{14147436-E5C7-48E8-B619-7BF613FC04E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079945"/>
              </p:ext>
            </p:extLst>
          </p:nvPr>
        </p:nvGraphicFramePr>
        <p:xfrm>
          <a:off x="457771" y="1420609"/>
          <a:ext cx="11252153" cy="48884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CA5/ GWERS 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86222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966" y="200371"/>
            <a:ext cx="11669764" cy="1088157"/>
          </a:xfrm>
        </p:spPr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PA SWYDDI SYDD AR GAEL?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CA5/ GWERS 5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89145BF4-6DF3-419E-944E-F4FF9A65A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6" y="1750281"/>
            <a:ext cx="7155846" cy="2277851"/>
          </a:xfrm>
        </p:spPr>
        <p:txBody>
          <a:bodyPr>
            <a:noAutofit/>
          </a:bodyPr>
          <a:lstStyle/>
          <a:p>
            <a:r>
              <a:rPr lang="cy-GB" sz="2400"/>
              <a:t>Rhestrwch gymaint o gyfleoedd gwaith ag y gallwch chi yn y sector gemau. Mae enghreifftiau’n cynnwys rhaglenwyr, artistiaid, actorion llais, sylwebyddion, athletwyr e-chwaraeon ac ati.</a:t>
            </a:r>
          </a:p>
          <a:p>
            <a:pPr marL="0" indent="0">
              <a:buNone/>
            </a:pPr>
            <a:endParaRPr lang="en-GB" sz="2400" dirty="0"/>
          </a:p>
          <a:p>
            <a:r>
              <a:rPr lang="cy-GB" sz="2400"/>
              <a:t>E-chwaraeon yw un o’r sectorau sy’n tyfu gyflymaf yn y DU, sy’n golygu bod cyfleoedd yn tyfu’n gyflym.</a:t>
            </a:r>
          </a:p>
          <a:p>
            <a:pPr marL="0" indent="0" fontAlgn="base">
              <a:lnSpc>
                <a:spcPct val="107000"/>
              </a:lnSpc>
              <a:spcAft>
                <a:spcPts val="800"/>
              </a:spcAft>
              <a:buNone/>
            </a:pP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9481900-FCF9-413E-8B51-4FC09135AE2D}"/>
              </a:ext>
            </a:extLst>
          </p:cNvPr>
          <p:cNvGrpSpPr/>
          <p:nvPr/>
        </p:nvGrpSpPr>
        <p:grpSpPr>
          <a:xfrm rot="589475">
            <a:off x="7600855" y="1876889"/>
            <a:ext cx="3162608" cy="4452519"/>
            <a:chOff x="4001076" y="1332916"/>
            <a:chExt cx="3751869" cy="528211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2353035-E9FD-40FE-8222-86D67E29AD96}"/>
                </a:ext>
              </a:extLst>
            </p:cNvPr>
            <p:cNvSpPr/>
            <p:nvPr/>
          </p:nvSpPr>
          <p:spPr>
            <a:xfrm>
              <a:off x="4001079" y="1332916"/>
              <a:ext cx="3751866" cy="528211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A453591-0CCD-4428-A31E-3C2DC6CB36F4}"/>
                </a:ext>
              </a:extLst>
            </p:cNvPr>
            <p:cNvSpPr/>
            <p:nvPr/>
          </p:nvSpPr>
          <p:spPr>
            <a:xfrm>
              <a:off x="4221774" y="2634229"/>
              <a:ext cx="3310476" cy="374711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A0DE277-0490-4814-9BAE-130FDB076448}"/>
                </a:ext>
              </a:extLst>
            </p:cNvPr>
            <p:cNvSpPr txBox="1"/>
            <p:nvPr/>
          </p:nvSpPr>
          <p:spPr>
            <a:xfrm>
              <a:off x="4001076" y="1724196"/>
              <a:ext cx="3751865" cy="5476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y-GB" sz="2400" b="1">
                  <a:solidFill>
                    <a:schemeClr val="bg1"/>
                  </a:solidFill>
                </a:rPr>
                <a:t>SWYDDI YN Y SECTOR GEMAU</a:t>
              </a: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81D2DE70-8803-4B4F-8314-97D354028CE4}"/>
                </a:ext>
              </a:extLst>
            </p:cNvPr>
            <p:cNvSpPr/>
            <p:nvPr/>
          </p:nvSpPr>
          <p:spPr>
            <a:xfrm>
              <a:off x="4346196" y="2811572"/>
              <a:ext cx="1447443" cy="907132"/>
            </a:xfrm>
            <a:custGeom>
              <a:avLst/>
              <a:gdLst>
                <a:gd name="connsiteX0" fmla="*/ 231227 w 3447393"/>
                <a:gd name="connsiteY0" fmla="*/ 462455 h 2322786"/>
                <a:gd name="connsiteX1" fmla="*/ 662152 w 3447393"/>
                <a:gd name="connsiteY1" fmla="*/ 0 h 2322786"/>
                <a:gd name="connsiteX2" fmla="*/ 1250731 w 3447393"/>
                <a:gd name="connsiteY2" fmla="*/ 189186 h 2322786"/>
                <a:gd name="connsiteX3" fmla="*/ 2007476 w 3447393"/>
                <a:gd name="connsiteY3" fmla="*/ 231227 h 2322786"/>
                <a:gd name="connsiteX4" fmla="*/ 2638096 w 3447393"/>
                <a:gd name="connsiteY4" fmla="*/ 367862 h 2322786"/>
                <a:gd name="connsiteX5" fmla="*/ 3247696 w 3447393"/>
                <a:gd name="connsiteY5" fmla="*/ 609600 h 2322786"/>
                <a:gd name="connsiteX6" fmla="*/ 3447393 w 3447393"/>
                <a:gd name="connsiteY6" fmla="*/ 1229710 h 2322786"/>
                <a:gd name="connsiteX7" fmla="*/ 2963917 w 3447393"/>
                <a:gd name="connsiteY7" fmla="*/ 1891862 h 2322786"/>
                <a:gd name="connsiteX8" fmla="*/ 2680138 w 3447393"/>
                <a:gd name="connsiteY8" fmla="*/ 2228193 h 2322786"/>
                <a:gd name="connsiteX9" fmla="*/ 2123089 w 3447393"/>
                <a:gd name="connsiteY9" fmla="*/ 2060027 h 2322786"/>
                <a:gd name="connsiteX10" fmla="*/ 1566041 w 3447393"/>
                <a:gd name="connsiteY10" fmla="*/ 2322786 h 2322786"/>
                <a:gd name="connsiteX11" fmla="*/ 1061545 w 3447393"/>
                <a:gd name="connsiteY11" fmla="*/ 1923393 h 2322786"/>
                <a:gd name="connsiteX12" fmla="*/ 462455 w 3447393"/>
                <a:gd name="connsiteY12" fmla="*/ 1923393 h 2322786"/>
                <a:gd name="connsiteX13" fmla="*/ 199696 w 3447393"/>
                <a:gd name="connsiteY13" fmla="*/ 1555531 h 2322786"/>
                <a:gd name="connsiteX14" fmla="*/ 0 w 3447393"/>
                <a:gd name="connsiteY14" fmla="*/ 924910 h 2322786"/>
                <a:gd name="connsiteX15" fmla="*/ 283779 w 3447393"/>
                <a:gd name="connsiteY15" fmla="*/ 420414 h 2322786"/>
                <a:gd name="connsiteX16" fmla="*/ 304800 w 3447393"/>
                <a:gd name="connsiteY16" fmla="*/ 472965 h 2322786"/>
                <a:gd name="connsiteX0" fmla="*/ 231227 w 3447393"/>
                <a:gd name="connsiteY0" fmla="*/ 462455 h 2322786"/>
                <a:gd name="connsiteX1" fmla="*/ 662152 w 3447393"/>
                <a:gd name="connsiteY1" fmla="*/ 0 h 2322786"/>
                <a:gd name="connsiteX2" fmla="*/ 1250731 w 3447393"/>
                <a:gd name="connsiteY2" fmla="*/ 189186 h 2322786"/>
                <a:gd name="connsiteX3" fmla="*/ 2007476 w 3447393"/>
                <a:gd name="connsiteY3" fmla="*/ 231227 h 2322786"/>
                <a:gd name="connsiteX4" fmla="*/ 2638096 w 3447393"/>
                <a:gd name="connsiteY4" fmla="*/ 367862 h 2322786"/>
                <a:gd name="connsiteX5" fmla="*/ 3247696 w 3447393"/>
                <a:gd name="connsiteY5" fmla="*/ 609600 h 2322786"/>
                <a:gd name="connsiteX6" fmla="*/ 3447393 w 3447393"/>
                <a:gd name="connsiteY6" fmla="*/ 1229710 h 2322786"/>
                <a:gd name="connsiteX7" fmla="*/ 2963917 w 3447393"/>
                <a:gd name="connsiteY7" fmla="*/ 1891862 h 2322786"/>
                <a:gd name="connsiteX8" fmla="*/ 2680138 w 3447393"/>
                <a:gd name="connsiteY8" fmla="*/ 2228193 h 2322786"/>
                <a:gd name="connsiteX9" fmla="*/ 2123089 w 3447393"/>
                <a:gd name="connsiteY9" fmla="*/ 2060027 h 2322786"/>
                <a:gd name="connsiteX10" fmla="*/ 1566041 w 3447393"/>
                <a:gd name="connsiteY10" fmla="*/ 2322786 h 2322786"/>
                <a:gd name="connsiteX11" fmla="*/ 1061545 w 3447393"/>
                <a:gd name="connsiteY11" fmla="*/ 1923393 h 2322786"/>
                <a:gd name="connsiteX12" fmla="*/ 462455 w 3447393"/>
                <a:gd name="connsiteY12" fmla="*/ 1923393 h 2322786"/>
                <a:gd name="connsiteX13" fmla="*/ 199696 w 3447393"/>
                <a:gd name="connsiteY13" fmla="*/ 1555531 h 2322786"/>
                <a:gd name="connsiteX14" fmla="*/ 0 w 3447393"/>
                <a:gd name="connsiteY14" fmla="*/ 924910 h 2322786"/>
                <a:gd name="connsiteX15" fmla="*/ 209820 w 3447393"/>
                <a:gd name="connsiteY15" fmla="*/ 578417 h 2322786"/>
                <a:gd name="connsiteX16" fmla="*/ 304800 w 3447393"/>
                <a:gd name="connsiteY16" fmla="*/ 472965 h 2322786"/>
                <a:gd name="connsiteX0" fmla="*/ 231227 w 3447393"/>
                <a:gd name="connsiteY0" fmla="*/ 462455 h 2322786"/>
                <a:gd name="connsiteX1" fmla="*/ 662152 w 3447393"/>
                <a:gd name="connsiteY1" fmla="*/ 0 h 2322786"/>
                <a:gd name="connsiteX2" fmla="*/ 1250731 w 3447393"/>
                <a:gd name="connsiteY2" fmla="*/ 189186 h 2322786"/>
                <a:gd name="connsiteX3" fmla="*/ 2007476 w 3447393"/>
                <a:gd name="connsiteY3" fmla="*/ 231227 h 2322786"/>
                <a:gd name="connsiteX4" fmla="*/ 2638096 w 3447393"/>
                <a:gd name="connsiteY4" fmla="*/ 367862 h 2322786"/>
                <a:gd name="connsiteX5" fmla="*/ 3247696 w 3447393"/>
                <a:gd name="connsiteY5" fmla="*/ 609600 h 2322786"/>
                <a:gd name="connsiteX6" fmla="*/ 3447393 w 3447393"/>
                <a:gd name="connsiteY6" fmla="*/ 1229710 h 2322786"/>
                <a:gd name="connsiteX7" fmla="*/ 2963917 w 3447393"/>
                <a:gd name="connsiteY7" fmla="*/ 1891862 h 2322786"/>
                <a:gd name="connsiteX8" fmla="*/ 2680138 w 3447393"/>
                <a:gd name="connsiteY8" fmla="*/ 2228193 h 2322786"/>
                <a:gd name="connsiteX9" fmla="*/ 2123089 w 3447393"/>
                <a:gd name="connsiteY9" fmla="*/ 2060027 h 2322786"/>
                <a:gd name="connsiteX10" fmla="*/ 1566041 w 3447393"/>
                <a:gd name="connsiteY10" fmla="*/ 2322786 h 2322786"/>
                <a:gd name="connsiteX11" fmla="*/ 1061545 w 3447393"/>
                <a:gd name="connsiteY11" fmla="*/ 1923393 h 2322786"/>
                <a:gd name="connsiteX12" fmla="*/ 462455 w 3447393"/>
                <a:gd name="connsiteY12" fmla="*/ 1923393 h 2322786"/>
                <a:gd name="connsiteX13" fmla="*/ 199696 w 3447393"/>
                <a:gd name="connsiteY13" fmla="*/ 1555531 h 2322786"/>
                <a:gd name="connsiteX14" fmla="*/ 0 w 3447393"/>
                <a:gd name="connsiteY14" fmla="*/ 924910 h 2322786"/>
                <a:gd name="connsiteX15" fmla="*/ 209820 w 3447393"/>
                <a:gd name="connsiteY15" fmla="*/ 578417 h 2322786"/>
                <a:gd name="connsiteX16" fmla="*/ 234203 w 3447393"/>
                <a:gd name="connsiteY16" fmla="*/ 483051 h 2322786"/>
                <a:gd name="connsiteX0" fmla="*/ 256730 w 3472896"/>
                <a:gd name="connsiteY0" fmla="*/ 462455 h 2322786"/>
                <a:gd name="connsiteX1" fmla="*/ 687655 w 3472896"/>
                <a:gd name="connsiteY1" fmla="*/ 0 h 2322786"/>
                <a:gd name="connsiteX2" fmla="*/ 1276234 w 3472896"/>
                <a:gd name="connsiteY2" fmla="*/ 189186 h 2322786"/>
                <a:gd name="connsiteX3" fmla="*/ 2032979 w 3472896"/>
                <a:gd name="connsiteY3" fmla="*/ 231227 h 2322786"/>
                <a:gd name="connsiteX4" fmla="*/ 2663599 w 3472896"/>
                <a:gd name="connsiteY4" fmla="*/ 367862 h 2322786"/>
                <a:gd name="connsiteX5" fmla="*/ 3273199 w 3472896"/>
                <a:gd name="connsiteY5" fmla="*/ 609600 h 2322786"/>
                <a:gd name="connsiteX6" fmla="*/ 3472896 w 3472896"/>
                <a:gd name="connsiteY6" fmla="*/ 1229710 h 2322786"/>
                <a:gd name="connsiteX7" fmla="*/ 2989420 w 3472896"/>
                <a:gd name="connsiteY7" fmla="*/ 1891862 h 2322786"/>
                <a:gd name="connsiteX8" fmla="*/ 2705641 w 3472896"/>
                <a:gd name="connsiteY8" fmla="*/ 2228193 h 2322786"/>
                <a:gd name="connsiteX9" fmla="*/ 2148592 w 3472896"/>
                <a:gd name="connsiteY9" fmla="*/ 2060027 h 2322786"/>
                <a:gd name="connsiteX10" fmla="*/ 1591544 w 3472896"/>
                <a:gd name="connsiteY10" fmla="*/ 2322786 h 2322786"/>
                <a:gd name="connsiteX11" fmla="*/ 1087048 w 3472896"/>
                <a:gd name="connsiteY11" fmla="*/ 1923393 h 2322786"/>
                <a:gd name="connsiteX12" fmla="*/ 487958 w 3472896"/>
                <a:gd name="connsiteY12" fmla="*/ 1923393 h 2322786"/>
                <a:gd name="connsiteX13" fmla="*/ 225199 w 3472896"/>
                <a:gd name="connsiteY13" fmla="*/ 1555531 h 2322786"/>
                <a:gd name="connsiteX14" fmla="*/ 25503 w 3472896"/>
                <a:gd name="connsiteY14" fmla="*/ 924910 h 2322786"/>
                <a:gd name="connsiteX15" fmla="*/ 0 w 3472896"/>
                <a:gd name="connsiteY15" fmla="*/ 541438 h 2322786"/>
                <a:gd name="connsiteX16" fmla="*/ 259706 w 3472896"/>
                <a:gd name="connsiteY16" fmla="*/ 483051 h 2322786"/>
                <a:gd name="connsiteX0" fmla="*/ 231227 w 3447393"/>
                <a:gd name="connsiteY0" fmla="*/ 462455 h 2322786"/>
                <a:gd name="connsiteX1" fmla="*/ 662152 w 3447393"/>
                <a:gd name="connsiteY1" fmla="*/ 0 h 2322786"/>
                <a:gd name="connsiteX2" fmla="*/ 1250731 w 3447393"/>
                <a:gd name="connsiteY2" fmla="*/ 189186 h 2322786"/>
                <a:gd name="connsiteX3" fmla="*/ 2007476 w 3447393"/>
                <a:gd name="connsiteY3" fmla="*/ 231227 h 2322786"/>
                <a:gd name="connsiteX4" fmla="*/ 2638096 w 3447393"/>
                <a:gd name="connsiteY4" fmla="*/ 367862 h 2322786"/>
                <a:gd name="connsiteX5" fmla="*/ 3247696 w 3447393"/>
                <a:gd name="connsiteY5" fmla="*/ 609600 h 2322786"/>
                <a:gd name="connsiteX6" fmla="*/ 3447393 w 3447393"/>
                <a:gd name="connsiteY6" fmla="*/ 1229710 h 2322786"/>
                <a:gd name="connsiteX7" fmla="*/ 2963917 w 3447393"/>
                <a:gd name="connsiteY7" fmla="*/ 1891862 h 2322786"/>
                <a:gd name="connsiteX8" fmla="*/ 2680138 w 3447393"/>
                <a:gd name="connsiteY8" fmla="*/ 2228193 h 2322786"/>
                <a:gd name="connsiteX9" fmla="*/ 2123089 w 3447393"/>
                <a:gd name="connsiteY9" fmla="*/ 2060027 h 2322786"/>
                <a:gd name="connsiteX10" fmla="*/ 1566041 w 3447393"/>
                <a:gd name="connsiteY10" fmla="*/ 2322786 h 2322786"/>
                <a:gd name="connsiteX11" fmla="*/ 1061545 w 3447393"/>
                <a:gd name="connsiteY11" fmla="*/ 1923393 h 2322786"/>
                <a:gd name="connsiteX12" fmla="*/ 462455 w 3447393"/>
                <a:gd name="connsiteY12" fmla="*/ 1923393 h 2322786"/>
                <a:gd name="connsiteX13" fmla="*/ 199696 w 3447393"/>
                <a:gd name="connsiteY13" fmla="*/ 1555531 h 2322786"/>
                <a:gd name="connsiteX14" fmla="*/ 0 w 3447393"/>
                <a:gd name="connsiteY14" fmla="*/ 924910 h 2322786"/>
                <a:gd name="connsiteX15" fmla="*/ 48456 w 3447393"/>
                <a:gd name="connsiteY15" fmla="*/ 581779 h 2322786"/>
                <a:gd name="connsiteX16" fmla="*/ 234203 w 3447393"/>
                <a:gd name="connsiteY16" fmla="*/ 483051 h 2322786"/>
                <a:gd name="connsiteX0" fmla="*/ 239921 w 3456087"/>
                <a:gd name="connsiteY0" fmla="*/ 462455 h 2322786"/>
                <a:gd name="connsiteX1" fmla="*/ 670846 w 3456087"/>
                <a:gd name="connsiteY1" fmla="*/ 0 h 2322786"/>
                <a:gd name="connsiteX2" fmla="*/ 1259425 w 3456087"/>
                <a:gd name="connsiteY2" fmla="*/ 189186 h 2322786"/>
                <a:gd name="connsiteX3" fmla="*/ 2016170 w 3456087"/>
                <a:gd name="connsiteY3" fmla="*/ 231227 h 2322786"/>
                <a:gd name="connsiteX4" fmla="*/ 2646790 w 3456087"/>
                <a:gd name="connsiteY4" fmla="*/ 367862 h 2322786"/>
                <a:gd name="connsiteX5" fmla="*/ 3256390 w 3456087"/>
                <a:gd name="connsiteY5" fmla="*/ 609600 h 2322786"/>
                <a:gd name="connsiteX6" fmla="*/ 3456087 w 3456087"/>
                <a:gd name="connsiteY6" fmla="*/ 1229710 h 2322786"/>
                <a:gd name="connsiteX7" fmla="*/ 2972611 w 3456087"/>
                <a:gd name="connsiteY7" fmla="*/ 1891862 h 2322786"/>
                <a:gd name="connsiteX8" fmla="*/ 2688832 w 3456087"/>
                <a:gd name="connsiteY8" fmla="*/ 2228193 h 2322786"/>
                <a:gd name="connsiteX9" fmla="*/ 2131783 w 3456087"/>
                <a:gd name="connsiteY9" fmla="*/ 2060027 h 2322786"/>
                <a:gd name="connsiteX10" fmla="*/ 1574735 w 3456087"/>
                <a:gd name="connsiteY10" fmla="*/ 2322786 h 2322786"/>
                <a:gd name="connsiteX11" fmla="*/ 1070239 w 3456087"/>
                <a:gd name="connsiteY11" fmla="*/ 1923393 h 2322786"/>
                <a:gd name="connsiteX12" fmla="*/ 471149 w 3456087"/>
                <a:gd name="connsiteY12" fmla="*/ 1923393 h 2322786"/>
                <a:gd name="connsiteX13" fmla="*/ 208390 w 3456087"/>
                <a:gd name="connsiteY13" fmla="*/ 1555531 h 2322786"/>
                <a:gd name="connsiteX14" fmla="*/ 8694 w 3456087"/>
                <a:gd name="connsiteY14" fmla="*/ 924910 h 2322786"/>
                <a:gd name="connsiteX15" fmla="*/ 0 w 3456087"/>
                <a:gd name="connsiteY15" fmla="*/ 534714 h 2322786"/>
                <a:gd name="connsiteX16" fmla="*/ 242897 w 3456087"/>
                <a:gd name="connsiteY16" fmla="*/ 483051 h 2322786"/>
                <a:gd name="connsiteX0" fmla="*/ 281908 w 3498074"/>
                <a:gd name="connsiteY0" fmla="*/ 462455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81908 w 3498074"/>
                <a:gd name="connsiteY0" fmla="*/ 462455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502914"/>
                <a:gd name="connsiteY0" fmla="*/ 488916 h 2332438"/>
                <a:gd name="connsiteX1" fmla="*/ 712833 w 3502914"/>
                <a:gd name="connsiteY1" fmla="*/ 9652 h 2332438"/>
                <a:gd name="connsiteX2" fmla="*/ 1301412 w 3502914"/>
                <a:gd name="connsiteY2" fmla="*/ 198838 h 2332438"/>
                <a:gd name="connsiteX3" fmla="*/ 2058157 w 3502914"/>
                <a:gd name="connsiteY3" fmla="*/ 240879 h 2332438"/>
                <a:gd name="connsiteX4" fmla="*/ 2688777 w 3502914"/>
                <a:gd name="connsiteY4" fmla="*/ 377514 h 2332438"/>
                <a:gd name="connsiteX5" fmla="*/ 3298377 w 3502914"/>
                <a:gd name="connsiteY5" fmla="*/ 619252 h 2332438"/>
                <a:gd name="connsiteX6" fmla="*/ 3498074 w 3502914"/>
                <a:gd name="connsiteY6" fmla="*/ 1239362 h 2332438"/>
                <a:gd name="connsiteX7" fmla="*/ 3014598 w 3502914"/>
                <a:gd name="connsiteY7" fmla="*/ 1901514 h 2332438"/>
                <a:gd name="connsiteX8" fmla="*/ 2730819 w 3502914"/>
                <a:gd name="connsiteY8" fmla="*/ 2237845 h 2332438"/>
                <a:gd name="connsiteX9" fmla="*/ 2173770 w 3502914"/>
                <a:gd name="connsiteY9" fmla="*/ 2069679 h 2332438"/>
                <a:gd name="connsiteX10" fmla="*/ 1616722 w 3502914"/>
                <a:gd name="connsiteY10" fmla="*/ 2332438 h 2332438"/>
                <a:gd name="connsiteX11" fmla="*/ 1112226 w 3502914"/>
                <a:gd name="connsiteY11" fmla="*/ 1933045 h 2332438"/>
                <a:gd name="connsiteX12" fmla="*/ 513136 w 3502914"/>
                <a:gd name="connsiteY12" fmla="*/ 1933045 h 2332438"/>
                <a:gd name="connsiteX13" fmla="*/ 250377 w 3502914"/>
                <a:gd name="connsiteY13" fmla="*/ 1565183 h 2332438"/>
                <a:gd name="connsiteX14" fmla="*/ 50681 w 3502914"/>
                <a:gd name="connsiteY14" fmla="*/ 934562 h 2332438"/>
                <a:gd name="connsiteX15" fmla="*/ 41987 w 3502914"/>
                <a:gd name="connsiteY15" fmla="*/ 544366 h 2332438"/>
                <a:gd name="connsiteX16" fmla="*/ 284884 w 3502914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16722 w 3610578"/>
                <a:gd name="connsiteY10" fmla="*/ 2332438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16722 w 3610578"/>
                <a:gd name="connsiteY10" fmla="*/ 2332438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33531 w 3610578"/>
                <a:gd name="connsiteY10" fmla="*/ 2144180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33531 w 3610578"/>
                <a:gd name="connsiteY10" fmla="*/ 2144180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33531 w 3610578"/>
                <a:gd name="connsiteY10" fmla="*/ 2144180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33531 w 3610578"/>
                <a:gd name="connsiteY10" fmla="*/ 2144180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307887 w 3626471"/>
                <a:gd name="connsiteY0" fmla="*/ 488916 h 2356955"/>
                <a:gd name="connsiteX1" fmla="*/ 728726 w 3626471"/>
                <a:gd name="connsiteY1" fmla="*/ 9652 h 2356955"/>
                <a:gd name="connsiteX2" fmla="*/ 1317305 w 3626471"/>
                <a:gd name="connsiteY2" fmla="*/ 198838 h 2356955"/>
                <a:gd name="connsiteX3" fmla="*/ 2074050 w 3626471"/>
                <a:gd name="connsiteY3" fmla="*/ 240879 h 2356955"/>
                <a:gd name="connsiteX4" fmla="*/ 2704670 w 3626471"/>
                <a:gd name="connsiteY4" fmla="*/ 377514 h 2356955"/>
                <a:gd name="connsiteX5" fmla="*/ 3314270 w 3626471"/>
                <a:gd name="connsiteY5" fmla="*/ 619252 h 2356955"/>
                <a:gd name="connsiteX6" fmla="*/ 3513967 w 3626471"/>
                <a:gd name="connsiteY6" fmla="*/ 1239362 h 2356955"/>
                <a:gd name="connsiteX7" fmla="*/ 3030491 w 3626471"/>
                <a:gd name="connsiteY7" fmla="*/ 1901514 h 2356955"/>
                <a:gd name="connsiteX8" fmla="*/ 2746712 w 3626471"/>
                <a:gd name="connsiteY8" fmla="*/ 2237845 h 2356955"/>
                <a:gd name="connsiteX9" fmla="*/ 2189663 w 3626471"/>
                <a:gd name="connsiteY9" fmla="*/ 2069679 h 2356955"/>
                <a:gd name="connsiteX10" fmla="*/ 1649424 w 3626471"/>
                <a:gd name="connsiteY10" fmla="*/ 2144180 h 2356955"/>
                <a:gd name="connsiteX11" fmla="*/ 1128119 w 3626471"/>
                <a:gd name="connsiteY11" fmla="*/ 1933045 h 2356955"/>
                <a:gd name="connsiteX12" fmla="*/ 529029 w 3626471"/>
                <a:gd name="connsiteY12" fmla="*/ 1933045 h 2356955"/>
                <a:gd name="connsiteX13" fmla="*/ 266270 w 3626471"/>
                <a:gd name="connsiteY13" fmla="*/ 1565183 h 2356955"/>
                <a:gd name="connsiteX14" fmla="*/ 66574 w 3626471"/>
                <a:gd name="connsiteY14" fmla="*/ 934562 h 2356955"/>
                <a:gd name="connsiteX15" fmla="*/ 57880 w 3626471"/>
                <a:gd name="connsiteY15" fmla="*/ 544366 h 2356955"/>
                <a:gd name="connsiteX16" fmla="*/ 300777 w 3626471"/>
                <a:gd name="connsiteY16" fmla="*/ 492703 h 2356955"/>
                <a:gd name="connsiteX0" fmla="*/ 450720 w 3769304"/>
                <a:gd name="connsiteY0" fmla="*/ 488916 h 2356955"/>
                <a:gd name="connsiteX1" fmla="*/ 871559 w 3769304"/>
                <a:gd name="connsiteY1" fmla="*/ 9652 h 2356955"/>
                <a:gd name="connsiteX2" fmla="*/ 1460138 w 3769304"/>
                <a:gd name="connsiteY2" fmla="*/ 198838 h 2356955"/>
                <a:gd name="connsiteX3" fmla="*/ 2216883 w 3769304"/>
                <a:gd name="connsiteY3" fmla="*/ 240879 h 2356955"/>
                <a:gd name="connsiteX4" fmla="*/ 2847503 w 3769304"/>
                <a:gd name="connsiteY4" fmla="*/ 377514 h 2356955"/>
                <a:gd name="connsiteX5" fmla="*/ 3457103 w 3769304"/>
                <a:gd name="connsiteY5" fmla="*/ 619252 h 2356955"/>
                <a:gd name="connsiteX6" fmla="*/ 3656800 w 3769304"/>
                <a:gd name="connsiteY6" fmla="*/ 1239362 h 2356955"/>
                <a:gd name="connsiteX7" fmla="*/ 3173324 w 3769304"/>
                <a:gd name="connsiteY7" fmla="*/ 1901514 h 2356955"/>
                <a:gd name="connsiteX8" fmla="*/ 2889545 w 3769304"/>
                <a:gd name="connsiteY8" fmla="*/ 2237845 h 2356955"/>
                <a:gd name="connsiteX9" fmla="*/ 2332496 w 3769304"/>
                <a:gd name="connsiteY9" fmla="*/ 2069679 h 2356955"/>
                <a:gd name="connsiteX10" fmla="*/ 1792257 w 3769304"/>
                <a:gd name="connsiteY10" fmla="*/ 2144180 h 2356955"/>
                <a:gd name="connsiteX11" fmla="*/ 1270952 w 3769304"/>
                <a:gd name="connsiteY11" fmla="*/ 1933045 h 2356955"/>
                <a:gd name="connsiteX12" fmla="*/ 671862 w 3769304"/>
                <a:gd name="connsiteY12" fmla="*/ 1933045 h 2356955"/>
                <a:gd name="connsiteX13" fmla="*/ 409103 w 3769304"/>
                <a:gd name="connsiteY13" fmla="*/ 1565183 h 2356955"/>
                <a:gd name="connsiteX14" fmla="*/ 209407 w 3769304"/>
                <a:gd name="connsiteY14" fmla="*/ 934562 h 2356955"/>
                <a:gd name="connsiteX15" fmla="*/ 200713 w 3769304"/>
                <a:gd name="connsiteY15" fmla="*/ 544366 h 2356955"/>
                <a:gd name="connsiteX16" fmla="*/ 443610 w 3769304"/>
                <a:gd name="connsiteY16" fmla="*/ 492703 h 2356955"/>
                <a:gd name="connsiteX0" fmla="*/ 452869 w 3771453"/>
                <a:gd name="connsiteY0" fmla="*/ 488916 h 2356955"/>
                <a:gd name="connsiteX1" fmla="*/ 873708 w 3771453"/>
                <a:gd name="connsiteY1" fmla="*/ 9652 h 2356955"/>
                <a:gd name="connsiteX2" fmla="*/ 1462287 w 3771453"/>
                <a:gd name="connsiteY2" fmla="*/ 198838 h 2356955"/>
                <a:gd name="connsiteX3" fmla="*/ 2219032 w 3771453"/>
                <a:gd name="connsiteY3" fmla="*/ 240879 h 2356955"/>
                <a:gd name="connsiteX4" fmla="*/ 2849652 w 3771453"/>
                <a:gd name="connsiteY4" fmla="*/ 377514 h 2356955"/>
                <a:gd name="connsiteX5" fmla="*/ 3459252 w 3771453"/>
                <a:gd name="connsiteY5" fmla="*/ 619252 h 2356955"/>
                <a:gd name="connsiteX6" fmla="*/ 3658949 w 3771453"/>
                <a:gd name="connsiteY6" fmla="*/ 1239362 h 2356955"/>
                <a:gd name="connsiteX7" fmla="*/ 3175473 w 3771453"/>
                <a:gd name="connsiteY7" fmla="*/ 1901514 h 2356955"/>
                <a:gd name="connsiteX8" fmla="*/ 2891694 w 3771453"/>
                <a:gd name="connsiteY8" fmla="*/ 2237845 h 2356955"/>
                <a:gd name="connsiteX9" fmla="*/ 2334645 w 3771453"/>
                <a:gd name="connsiteY9" fmla="*/ 2069679 h 2356955"/>
                <a:gd name="connsiteX10" fmla="*/ 1794406 w 3771453"/>
                <a:gd name="connsiteY10" fmla="*/ 2144180 h 2356955"/>
                <a:gd name="connsiteX11" fmla="*/ 1273101 w 3771453"/>
                <a:gd name="connsiteY11" fmla="*/ 1933045 h 2356955"/>
                <a:gd name="connsiteX12" fmla="*/ 674011 w 3771453"/>
                <a:gd name="connsiteY12" fmla="*/ 1933045 h 2356955"/>
                <a:gd name="connsiteX13" fmla="*/ 411252 w 3771453"/>
                <a:gd name="connsiteY13" fmla="*/ 1565183 h 2356955"/>
                <a:gd name="connsiteX14" fmla="*/ 211556 w 3771453"/>
                <a:gd name="connsiteY14" fmla="*/ 934562 h 2356955"/>
                <a:gd name="connsiteX15" fmla="*/ 202862 w 3771453"/>
                <a:gd name="connsiteY15" fmla="*/ 544366 h 2356955"/>
                <a:gd name="connsiteX16" fmla="*/ 445759 w 3771453"/>
                <a:gd name="connsiteY16" fmla="*/ 492703 h 2356955"/>
                <a:gd name="connsiteX0" fmla="*/ 452869 w 3771453"/>
                <a:gd name="connsiteY0" fmla="*/ 488916 h 2356955"/>
                <a:gd name="connsiteX1" fmla="*/ 873708 w 3771453"/>
                <a:gd name="connsiteY1" fmla="*/ 9652 h 2356955"/>
                <a:gd name="connsiteX2" fmla="*/ 1462287 w 3771453"/>
                <a:gd name="connsiteY2" fmla="*/ 198838 h 2356955"/>
                <a:gd name="connsiteX3" fmla="*/ 2219032 w 3771453"/>
                <a:gd name="connsiteY3" fmla="*/ 240879 h 2356955"/>
                <a:gd name="connsiteX4" fmla="*/ 2849652 w 3771453"/>
                <a:gd name="connsiteY4" fmla="*/ 377514 h 2356955"/>
                <a:gd name="connsiteX5" fmla="*/ 3459252 w 3771453"/>
                <a:gd name="connsiteY5" fmla="*/ 619252 h 2356955"/>
                <a:gd name="connsiteX6" fmla="*/ 3658949 w 3771453"/>
                <a:gd name="connsiteY6" fmla="*/ 1239362 h 2356955"/>
                <a:gd name="connsiteX7" fmla="*/ 3175473 w 3771453"/>
                <a:gd name="connsiteY7" fmla="*/ 1901514 h 2356955"/>
                <a:gd name="connsiteX8" fmla="*/ 2891694 w 3771453"/>
                <a:gd name="connsiteY8" fmla="*/ 2237845 h 2356955"/>
                <a:gd name="connsiteX9" fmla="*/ 2334645 w 3771453"/>
                <a:gd name="connsiteY9" fmla="*/ 2069679 h 2356955"/>
                <a:gd name="connsiteX10" fmla="*/ 1794406 w 3771453"/>
                <a:gd name="connsiteY10" fmla="*/ 2144180 h 2356955"/>
                <a:gd name="connsiteX11" fmla="*/ 1273101 w 3771453"/>
                <a:gd name="connsiteY11" fmla="*/ 1933045 h 2356955"/>
                <a:gd name="connsiteX12" fmla="*/ 674011 w 3771453"/>
                <a:gd name="connsiteY12" fmla="*/ 1933045 h 2356955"/>
                <a:gd name="connsiteX13" fmla="*/ 411252 w 3771453"/>
                <a:gd name="connsiteY13" fmla="*/ 1565183 h 2356955"/>
                <a:gd name="connsiteX14" fmla="*/ 211556 w 3771453"/>
                <a:gd name="connsiteY14" fmla="*/ 934562 h 2356955"/>
                <a:gd name="connsiteX15" fmla="*/ 202862 w 3771453"/>
                <a:gd name="connsiteY15" fmla="*/ 544366 h 2356955"/>
                <a:gd name="connsiteX16" fmla="*/ 445759 w 3771453"/>
                <a:gd name="connsiteY16" fmla="*/ 492703 h 2356955"/>
                <a:gd name="connsiteX0" fmla="*/ 452869 w 3771453"/>
                <a:gd name="connsiteY0" fmla="*/ 488916 h 2356955"/>
                <a:gd name="connsiteX1" fmla="*/ 873708 w 3771453"/>
                <a:gd name="connsiteY1" fmla="*/ 9652 h 2356955"/>
                <a:gd name="connsiteX2" fmla="*/ 1462287 w 3771453"/>
                <a:gd name="connsiteY2" fmla="*/ 198838 h 2356955"/>
                <a:gd name="connsiteX3" fmla="*/ 2219032 w 3771453"/>
                <a:gd name="connsiteY3" fmla="*/ 240879 h 2356955"/>
                <a:gd name="connsiteX4" fmla="*/ 2849652 w 3771453"/>
                <a:gd name="connsiteY4" fmla="*/ 377514 h 2356955"/>
                <a:gd name="connsiteX5" fmla="*/ 3459252 w 3771453"/>
                <a:gd name="connsiteY5" fmla="*/ 619252 h 2356955"/>
                <a:gd name="connsiteX6" fmla="*/ 3658949 w 3771453"/>
                <a:gd name="connsiteY6" fmla="*/ 1239362 h 2356955"/>
                <a:gd name="connsiteX7" fmla="*/ 3175473 w 3771453"/>
                <a:gd name="connsiteY7" fmla="*/ 1901514 h 2356955"/>
                <a:gd name="connsiteX8" fmla="*/ 2891694 w 3771453"/>
                <a:gd name="connsiteY8" fmla="*/ 2237845 h 2356955"/>
                <a:gd name="connsiteX9" fmla="*/ 2334645 w 3771453"/>
                <a:gd name="connsiteY9" fmla="*/ 2069679 h 2356955"/>
                <a:gd name="connsiteX10" fmla="*/ 1794406 w 3771453"/>
                <a:gd name="connsiteY10" fmla="*/ 2144180 h 2356955"/>
                <a:gd name="connsiteX11" fmla="*/ 1273101 w 3771453"/>
                <a:gd name="connsiteY11" fmla="*/ 1933045 h 2356955"/>
                <a:gd name="connsiteX12" fmla="*/ 674011 w 3771453"/>
                <a:gd name="connsiteY12" fmla="*/ 1933045 h 2356955"/>
                <a:gd name="connsiteX13" fmla="*/ 411252 w 3771453"/>
                <a:gd name="connsiteY13" fmla="*/ 1565183 h 2356955"/>
                <a:gd name="connsiteX14" fmla="*/ 211556 w 3771453"/>
                <a:gd name="connsiteY14" fmla="*/ 934562 h 2356955"/>
                <a:gd name="connsiteX15" fmla="*/ 202862 w 3771453"/>
                <a:gd name="connsiteY15" fmla="*/ 544366 h 2356955"/>
                <a:gd name="connsiteX16" fmla="*/ 445759 w 3771453"/>
                <a:gd name="connsiteY16" fmla="*/ 492703 h 2356955"/>
                <a:gd name="connsiteX0" fmla="*/ 452869 w 3771453"/>
                <a:gd name="connsiteY0" fmla="*/ 492711 h 2360750"/>
                <a:gd name="connsiteX1" fmla="*/ 887155 w 3771453"/>
                <a:gd name="connsiteY1" fmla="*/ 0 h 2360750"/>
                <a:gd name="connsiteX2" fmla="*/ 1462287 w 3771453"/>
                <a:gd name="connsiteY2" fmla="*/ 202633 h 2360750"/>
                <a:gd name="connsiteX3" fmla="*/ 2219032 w 3771453"/>
                <a:gd name="connsiteY3" fmla="*/ 244674 h 2360750"/>
                <a:gd name="connsiteX4" fmla="*/ 2849652 w 3771453"/>
                <a:gd name="connsiteY4" fmla="*/ 381309 h 2360750"/>
                <a:gd name="connsiteX5" fmla="*/ 3459252 w 3771453"/>
                <a:gd name="connsiteY5" fmla="*/ 623047 h 2360750"/>
                <a:gd name="connsiteX6" fmla="*/ 3658949 w 3771453"/>
                <a:gd name="connsiteY6" fmla="*/ 1243157 h 2360750"/>
                <a:gd name="connsiteX7" fmla="*/ 3175473 w 3771453"/>
                <a:gd name="connsiteY7" fmla="*/ 1905309 h 2360750"/>
                <a:gd name="connsiteX8" fmla="*/ 2891694 w 3771453"/>
                <a:gd name="connsiteY8" fmla="*/ 2241640 h 2360750"/>
                <a:gd name="connsiteX9" fmla="*/ 2334645 w 3771453"/>
                <a:gd name="connsiteY9" fmla="*/ 2073474 h 2360750"/>
                <a:gd name="connsiteX10" fmla="*/ 1794406 w 3771453"/>
                <a:gd name="connsiteY10" fmla="*/ 2147975 h 2360750"/>
                <a:gd name="connsiteX11" fmla="*/ 1273101 w 3771453"/>
                <a:gd name="connsiteY11" fmla="*/ 1936840 h 2360750"/>
                <a:gd name="connsiteX12" fmla="*/ 674011 w 3771453"/>
                <a:gd name="connsiteY12" fmla="*/ 1936840 h 2360750"/>
                <a:gd name="connsiteX13" fmla="*/ 411252 w 3771453"/>
                <a:gd name="connsiteY13" fmla="*/ 1568978 h 2360750"/>
                <a:gd name="connsiteX14" fmla="*/ 211556 w 3771453"/>
                <a:gd name="connsiteY14" fmla="*/ 938357 h 2360750"/>
                <a:gd name="connsiteX15" fmla="*/ 202862 w 3771453"/>
                <a:gd name="connsiteY15" fmla="*/ 548161 h 2360750"/>
                <a:gd name="connsiteX16" fmla="*/ 445759 w 3771453"/>
                <a:gd name="connsiteY16" fmla="*/ 496498 h 2360750"/>
                <a:gd name="connsiteX0" fmla="*/ 452869 w 3771453"/>
                <a:gd name="connsiteY0" fmla="*/ 494079 h 2362118"/>
                <a:gd name="connsiteX1" fmla="*/ 887155 w 3771453"/>
                <a:gd name="connsiteY1" fmla="*/ 1368 h 2362118"/>
                <a:gd name="connsiteX2" fmla="*/ 1462287 w 3771453"/>
                <a:gd name="connsiteY2" fmla="*/ 204001 h 2362118"/>
                <a:gd name="connsiteX3" fmla="*/ 2219032 w 3771453"/>
                <a:gd name="connsiteY3" fmla="*/ 246042 h 2362118"/>
                <a:gd name="connsiteX4" fmla="*/ 2849652 w 3771453"/>
                <a:gd name="connsiteY4" fmla="*/ 382677 h 2362118"/>
                <a:gd name="connsiteX5" fmla="*/ 3459252 w 3771453"/>
                <a:gd name="connsiteY5" fmla="*/ 624415 h 2362118"/>
                <a:gd name="connsiteX6" fmla="*/ 3658949 w 3771453"/>
                <a:gd name="connsiteY6" fmla="*/ 1244525 h 2362118"/>
                <a:gd name="connsiteX7" fmla="*/ 3175473 w 3771453"/>
                <a:gd name="connsiteY7" fmla="*/ 1906677 h 2362118"/>
                <a:gd name="connsiteX8" fmla="*/ 2891694 w 3771453"/>
                <a:gd name="connsiteY8" fmla="*/ 2243008 h 2362118"/>
                <a:gd name="connsiteX9" fmla="*/ 2334645 w 3771453"/>
                <a:gd name="connsiteY9" fmla="*/ 2074842 h 2362118"/>
                <a:gd name="connsiteX10" fmla="*/ 1794406 w 3771453"/>
                <a:gd name="connsiteY10" fmla="*/ 2149343 h 2362118"/>
                <a:gd name="connsiteX11" fmla="*/ 1273101 w 3771453"/>
                <a:gd name="connsiteY11" fmla="*/ 1938208 h 2362118"/>
                <a:gd name="connsiteX12" fmla="*/ 674011 w 3771453"/>
                <a:gd name="connsiteY12" fmla="*/ 1938208 h 2362118"/>
                <a:gd name="connsiteX13" fmla="*/ 411252 w 3771453"/>
                <a:gd name="connsiteY13" fmla="*/ 1570346 h 2362118"/>
                <a:gd name="connsiteX14" fmla="*/ 211556 w 3771453"/>
                <a:gd name="connsiteY14" fmla="*/ 939725 h 2362118"/>
                <a:gd name="connsiteX15" fmla="*/ 202862 w 3771453"/>
                <a:gd name="connsiteY15" fmla="*/ 549529 h 2362118"/>
                <a:gd name="connsiteX16" fmla="*/ 445759 w 3771453"/>
                <a:gd name="connsiteY16" fmla="*/ 497866 h 2362118"/>
                <a:gd name="connsiteX0" fmla="*/ 452869 w 3771453"/>
                <a:gd name="connsiteY0" fmla="*/ 495579 h 2363618"/>
                <a:gd name="connsiteX1" fmla="*/ 887155 w 3771453"/>
                <a:gd name="connsiteY1" fmla="*/ 2868 h 2363618"/>
                <a:gd name="connsiteX2" fmla="*/ 1462287 w 3771453"/>
                <a:gd name="connsiteY2" fmla="*/ 205501 h 2363618"/>
                <a:gd name="connsiteX3" fmla="*/ 2219032 w 3771453"/>
                <a:gd name="connsiteY3" fmla="*/ 247542 h 2363618"/>
                <a:gd name="connsiteX4" fmla="*/ 2849652 w 3771453"/>
                <a:gd name="connsiteY4" fmla="*/ 384177 h 2363618"/>
                <a:gd name="connsiteX5" fmla="*/ 3459252 w 3771453"/>
                <a:gd name="connsiteY5" fmla="*/ 625915 h 2363618"/>
                <a:gd name="connsiteX6" fmla="*/ 3658949 w 3771453"/>
                <a:gd name="connsiteY6" fmla="*/ 1246025 h 2363618"/>
                <a:gd name="connsiteX7" fmla="*/ 3175473 w 3771453"/>
                <a:gd name="connsiteY7" fmla="*/ 1908177 h 2363618"/>
                <a:gd name="connsiteX8" fmla="*/ 2891694 w 3771453"/>
                <a:gd name="connsiteY8" fmla="*/ 2244508 h 2363618"/>
                <a:gd name="connsiteX9" fmla="*/ 2334645 w 3771453"/>
                <a:gd name="connsiteY9" fmla="*/ 2076342 h 2363618"/>
                <a:gd name="connsiteX10" fmla="*/ 1794406 w 3771453"/>
                <a:gd name="connsiteY10" fmla="*/ 2150843 h 2363618"/>
                <a:gd name="connsiteX11" fmla="*/ 1273101 w 3771453"/>
                <a:gd name="connsiteY11" fmla="*/ 1939708 h 2363618"/>
                <a:gd name="connsiteX12" fmla="*/ 674011 w 3771453"/>
                <a:gd name="connsiteY12" fmla="*/ 1939708 h 2363618"/>
                <a:gd name="connsiteX13" fmla="*/ 411252 w 3771453"/>
                <a:gd name="connsiteY13" fmla="*/ 1571846 h 2363618"/>
                <a:gd name="connsiteX14" fmla="*/ 211556 w 3771453"/>
                <a:gd name="connsiteY14" fmla="*/ 941225 h 2363618"/>
                <a:gd name="connsiteX15" fmla="*/ 202862 w 3771453"/>
                <a:gd name="connsiteY15" fmla="*/ 551029 h 2363618"/>
                <a:gd name="connsiteX16" fmla="*/ 445759 w 3771453"/>
                <a:gd name="connsiteY16" fmla="*/ 499366 h 2363618"/>
                <a:gd name="connsiteX0" fmla="*/ 452869 w 3771453"/>
                <a:gd name="connsiteY0" fmla="*/ 495579 h 2363618"/>
                <a:gd name="connsiteX1" fmla="*/ 887155 w 3771453"/>
                <a:gd name="connsiteY1" fmla="*/ 2868 h 2363618"/>
                <a:gd name="connsiteX2" fmla="*/ 1462287 w 3771453"/>
                <a:gd name="connsiteY2" fmla="*/ 205501 h 2363618"/>
                <a:gd name="connsiteX3" fmla="*/ 2219032 w 3771453"/>
                <a:gd name="connsiteY3" fmla="*/ 247542 h 2363618"/>
                <a:gd name="connsiteX4" fmla="*/ 2849652 w 3771453"/>
                <a:gd name="connsiteY4" fmla="*/ 384177 h 2363618"/>
                <a:gd name="connsiteX5" fmla="*/ 3459252 w 3771453"/>
                <a:gd name="connsiteY5" fmla="*/ 625915 h 2363618"/>
                <a:gd name="connsiteX6" fmla="*/ 3658949 w 3771453"/>
                <a:gd name="connsiteY6" fmla="*/ 1246025 h 2363618"/>
                <a:gd name="connsiteX7" fmla="*/ 3175473 w 3771453"/>
                <a:gd name="connsiteY7" fmla="*/ 1908177 h 2363618"/>
                <a:gd name="connsiteX8" fmla="*/ 2891694 w 3771453"/>
                <a:gd name="connsiteY8" fmla="*/ 2244508 h 2363618"/>
                <a:gd name="connsiteX9" fmla="*/ 2334645 w 3771453"/>
                <a:gd name="connsiteY9" fmla="*/ 2076342 h 2363618"/>
                <a:gd name="connsiteX10" fmla="*/ 1794406 w 3771453"/>
                <a:gd name="connsiteY10" fmla="*/ 2150843 h 2363618"/>
                <a:gd name="connsiteX11" fmla="*/ 1273101 w 3771453"/>
                <a:gd name="connsiteY11" fmla="*/ 1939708 h 2363618"/>
                <a:gd name="connsiteX12" fmla="*/ 674011 w 3771453"/>
                <a:gd name="connsiteY12" fmla="*/ 1939708 h 2363618"/>
                <a:gd name="connsiteX13" fmla="*/ 411252 w 3771453"/>
                <a:gd name="connsiteY13" fmla="*/ 1571846 h 2363618"/>
                <a:gd name="connsiteX14" fmla="*/ 211556 w 3771453"/>
                <a:gd name="connsiteY14" fmla="*/ 941225 h 2363618"/>
                <a:gd name="connsiteX15" fmla="*/ 202862 w 3771453"/>
                <a:gd name="connsiteY15" fmla="*/ 551029 h 2363618"/>
                <a:gd name="connsiteX16" fmla="*/ 445759 w 3771453"/>
                <a:gd name="connsiteY16" fmla="*/ 499366 h 2363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771453" h="2363618">
                  <a:moveTo>
                    <a:pt x="452869" y="495579"/>
                  </a:moveTo>
                  <a:cubicBezTo>
                    <a:pt x="377996" y="161012"/>
                    <a:pt x="592234" y="28152"/>
                    <a:pt x="887155" y="2868"/>
                  </a:cubicBezTo>
                  <a:cubicBezTo>
                    <a:pt x="1204372" y="-14752"/>
                    <a:pt x="1316520" y="48310"/>
                    <a:pt x="1462287" y="205501"/>
                  </a:cubicBezTo>
                  <a:cubicBezTo>
                    <a:pt x="1815388" y="-72959"/>
                    <a:pt x="1973508" y="-58945"/>
                    <a:pt x="2219032" y="247542"/>
                  </a:cubicBezTo>
                  <a:cubicBezTo>
                    <a:pt x="2472942" y="3975"/>
                    <a:pt x="2824342" y="177267"/>
                    <a:pt x="2849652" y="384177"/>
                  </a:cubicBezTo>
                  <a:cubicBezTo>
                    <a:pt x="3146982" y="209262"/>
                    <a:pt x="3491375" y="373886"/>
                    <a:pt x="3459252" y="625915"/>
                  </a:cubicBezTo>
                  <a:cubicBezTo>
                    <a:pt x="3804845" y="691424"/>
                    <a:pt x="3851238" y="1140175"/>
                    <a:pt x="3658949" y="1246025"/>
                  </a:cubicBezTo>
                  <a:cubicBezTo>
                    <a:pt x="3884393" y="1634830"/>
                    <a:pt x="3750129" y="2060615"/>
                    <a:pt x="3175473" y="1908177"/>
                  </a:cubicBezTo>
                  <a:cubicBezTo>
                    <a:pt x="3245607" y="2080798"/>
                    <a:pt x="3070331" y="2307210"/>
                    <a:pt x="2891694" y="2244508"/>
                  </a:cubicBezTo>
                  <a:cubicBezTo>
                    <a:pt x="2732905" y="2440585"/>
                    <a:pt x="2379134" y="2401339"/>
                    <a:pt x="2334645" y="2076342"/>
                  </a:cubicBezTo>
                  <a:cubicBezTo>
                    <a:pt x="2243091" y="2368995"/>
                    <a:pt x="1845619" y="2261600"/>
                    <a:pt x="1794406" y="2150843"/>
                  </a:cubicBezTo>
                  <a:cubicBezTo>
                    <a:pt x="1683391" y="2313547"/>
                    <a:pt x="1185772" y="2230842"/>
                    <a:pt x="1273101" y="1939708"/>
                  </a:cubicBezTo>
                  <a:cubicBezTo>
                    <a:pt x="1059957" y="2154861"/>
                    <a:pt x="819919" y="2084264"/>
                    <a:pt x="674011" y="1939708"/>
                  </a:cubicBezTo>
                  <a:cubicBezTo>
                    <a:pt x="398166" y="1988537"/>
                    <a:pt x="260153" y="1721361"/>
                    <a:pt x="411252" y="1571846"/>
                  </a:cubicBezTo>
                  <a:cubicBezTo>
                    <a:pt x="-92342" y="1543175"/>
                    <a:pt x="-101758" y="1101005"/>
                    <a:pt x="211556" y="941225"/>
                  </a:cubicBezTo>
                  <a:cubicBezTo>
                    <a:pt x="107805" y="821245"/>
                    <a:pt x="64565" y="734882"/>
                    <a:pt x="202862" y="551029"/>
                  </a:cubicBezTo>
                  <a:cubicBezTo>
                    <a:pt x="320807" y="444161"/>
                    <a:pt x="438752" y="481849"/>
                    <a:pt x="445759" y="499366"/>
                  </a:cubicBezTo>
                </a:path>
              </a:pathLst>
            </a:custGeom>
            <a:solidFill>
              <a:schemeClr val="bg1"/>
            </a:solidFill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3980C70-E567-4A6C-A295-C11AD9DE85AF}"/>
                </a:ext>
              </a:extLst>
            </p:cNvPr>
            <p:cNvSpPr/>
            <p:nvPr/>
          </p:nvSpPr>
          <p:spPr>
            <a:xfrm>
              <a:off x="5918061" y="3217674"/>
              <a:ext cx="1447443" cy="907132"/>
            </a:xfrm>
            <a:custGeom>
              <a:avLst/>
              <a:gdLst>
                <a:gd name="connsiteX0" fmla="*/ 231227 w 3447393"/>
                <a:gd name="connsiteY0" fmla="*/ 462455 h 2322786"/>
                <a:gd name="connsiteX1" fmla="*/ 662152 w 3447393"/>
                <a:gd name="connsiteY1" fmla="*/ 0 h 2322786"/>
                <a:gd name="connsiteX2" fmla="*/ 1250731 w 3447393"/>
                <a:gd name="connsiteY2" fmla="*/ 189186 h 2322786"/>
                <a:gd name="connsiteX3" fmla="*/ 2007476 w 3447393"/>
                <a:gd name="connsiteY3" fmla="*/ 231227 h 2322786"/>
                <a:gd name="connsiteX4" fmla="*/ 2638096 w 3447393"/>
                <a:gd name="connsiteY4" fmla="*/ 367862 h 2322786"/>
                <a:gd name="connsiteX5" fmla="*/ 3247696 w 3447393"/>
                <a:gd name="connsiteY5" fmla="*/ 609600 h 2322786"/>
                <a:gd name="connsiteX6" fmla="*/ 3447393 w 3447393"/>
                <a:gd name="connsiteY6" fmla="*/ 1229710 h 2322786"/>
                <a:gd name="connsiteX7" fmla="*/ 2963917 w 3447393"/>
                <a:gd name="connsiteY7" fmla="*/ 1891862 h 2322786"/>
                <a:gd name="connsiteX8" fmla="*/ 2680138 w 3447393"/>
                <a:gd name="connsiteY8" fmla="*/ 2228193 h 2322786"/>
                <a:gd name="connsiteX9" fmla="*/ 2123089 w 3447393"/>
                <a:gd name="connsiteY9" fmla="*/ 2060027 h 2322786"/>
                <a:gd name="connsiteX10" fmla="*/ 1566041 w 3447393"/>
                <a:gd name="connsiteY10" fmla="*/ 2322786 h 2322786"/>
                <a:gd name="connsiteX11" fmla="*/ 1061545 w 3447393"/>
                <a:gd name="connsiteY11" fmla="*/ 1923393 h 2322786"/>
                <a:gd name="connsiteX12" fmla="*/ 462455 w 3447393"/>
                <a:gd name="connsiteY12" fmla="*/ 1923393 h 2322786"/>
                <a:gd name="connsiteX13" fmla="*/ 199696 w 3447393"/>
                <a:gd name="connsiteY13" fmla="*/ 1555531 h 2322786"/>
                <a:gd name="connsiteX14" fmla="*/ 0 w 3447393"/>
                <a:gd name="connsiteY14" fmla="*/ 924910 h 2322786"/>
                <a:gd name="connsiteX15" fmla="*/ 283779 w 3447393"/>
                <a:gd name="connsiteY15" fmla="*/ 420414 h 2322786"/>
                <a:gd name="connsiteX16" fmla="*/ 304800 w 3447393"/>
                <a:gd name="connsiteY16" fmla="*/ 472965 h 2322786"/>
                <a:gd name="connsiteX0" fmla="*/ 231227 w 3447393"/>
                <a:gd name="connsiteY0" fmla="*/ 462455 h 2322786"/>
                <a:gd name="connsiteX1" fmla="*/ 662152 w 3447393"/>
                <a:gd name="connsiteY1" fmla="*/ 0 h 2322786"/>
                <a:gd name="connsiteX2" fmla="*/ 1250731 w 3447393"/>
                <a:gd name="connsiteY2" fmla="*/ 189186 h 2322786"/>
                <a:gd name="connsiteX3" fmla="*/ 2007476 w 3447393"/>
                <a:gd name="connsiteY3" fmla="*/ 231227 h 2322786"/>
                <a:gd name="connsiteX4" fmla="*/ 2638096 w 3447393"/>
                <a:gd name="connsiteY4" fmla="*/ 367862 h 2322786"/>
                <a:gd name="connsiteX5" fmla="*/ 3247696 w 3447393"/>
                <a:gd name="connsiteY5" fmla="*/ 609600 h 2322786"/>
                <a:gd name="connsiteX6" fmla="*/ 3447393 w 3447393"/>
                <a:gd name="connsiteY6" fmla="*/ 1229710 h 2322786"/>
                <a:gd name="connsiteX7" fmla="*/ 2963917 w 3447393"/>
                <a:gd name="connsiteY7" fmla="*/ 1891862 h 2322786"/>
                <a:gd name="connsiteX8" fmla="*/ 2680138 w 3447393"/>
                <a:gd name="connsiteY8" fmla="*/ 2228193 h 2322786"/>
                <a:gd name="connsiteX9" fmla="*/ 2123089 w 3447393"/>
                <a:gd name="connsiteY9" fmla="*/ 2060027 h 2322786"/>
                <a:gd name="connsiteX10" fmla="*/ 1566041 w 3447393"/>
                <a:gd name="connsiteY10" fmla="*/ 2322786 h 2322786"/>
                <a:gd name="connsiteX11" fmla="*/ 1061545 w 3447393"/>
                <a:gd name="connsiteY11" fmla="*/ 1923393 h 2322786"/>
                <a:gd name="connsiteX12" fmla="*/ 462455 w 3447393"/>
                <a:gd name="connsiteY12" fmla="*/ 1923393 h 2322786"/>
                <a:gd name="connsiteX13" fmla="*/ 199696 w 3447393"/>
                <a:gd name="connsiteY13" fmla="*/ 1555531 h 2322786"/>
                <a:gd name="connsiteX14" fmla="*/ 0 w 3447393"/>
                <a:gd name="connsiteY14" fmla="*/ 924910 h 2322786"/>
                <a:gd name="connsiteX15" fmla="*/ 209820 w 3447393"/>
                <a:gd name="connsiteY15" fmla="*/ 578417 h 2322786"/>
                <a:gd name="connsiteX16" fmla="*/ 304800 w 3447393"/>
                <a:gd name="connsiteY16" fmla="*/ 472965 h 2322786"/>
                <a:gd name="connsiteX0" fmla="*/ 231227 w 3447393"/>
                <a:gd name="connsiteY0" fmla="*/ 462455 h 2322786"/>
                <a:gd name="connsiteX1" fmla="*/ 662152 w 3447393"/>
                <a:gd name="connsiteY1" fmla="*/ 0 h 2322786"/>
                <a:gd name="connsiteX2" fmla="*/ 1250731 w 3447393"/>
                <a:gd name="connsiteY2" fmla="*/ 189186 h 2322786"/>
                <a:gd name="connsiteX3" fmla="*/ 2007476 w 3447393"/>
                <a:gd name="connsiteY3" fmla="*/ 231227 h 2322786"/>
                <a:gd name="connsiteX4" fmla="*/ 2638096 w 3447393"/>
                <a:gd name="connsiteY4" fmla="*/ 367862 h 2322786"/>
                <a:gd name="connsiteX5" fmla="*/ 3247696 w 3447393"/>
                <a:gd name="connsiteY5" fmla="*/ 609600 h 2322786"/>
                <a:gd name="connsiteX6" fmla="*/ 3447393 w 3447393"/>
                <a:gd name="connsiteY6" fmla="*/ 1229710 h 2322786"/>
                <a:gd name="connsiteX7" fmla="*/ 2963917 w 3447393"/>
                <a:gd name="connsiteY7" fmla="*/ 1891862 h 2322786"/>
                <a:gd name="connsiteX8" fmla="*/ 2680138 w 3447393"/>
                <a:gd name="connsiteY8" fmla="*/ 2228193 h 2322786"/>
                <a:gd name="connsiteX9" fmla="*/ 2123089 w 3447393"/>
                <a:gd name="connsiteY9" fmla="*/ 2060027 h 2322786"/>
                <a:gd name="connsiteX10" fmla="*/ 1566041 w 3447393"/>
                <a:gd name="connsiteY10" fmla="*/ 2322786 h 2322786"/>
                <a:gd name="connsiteX11" fmla="*/ 1061545 w 3447393"/>
                <a:gd name="connsiteY11" fmla="*/ 1923393 h 2322786"/>
                <a:gd name="connsiteX12" fmla="*/ 462455 w 3447393"/>
                <a:gd name="connsiteY12" fmla="*/ 1923393 h 2322786"/>
                <a:gd name="connsiteX13" fmla="*/ 199696 w 3447393"/>
                <a:gd name="connsiteY13" fmla="*/ 1555531 h 2322786"/>
                <a:gd name="connsiteX14" fmla="*/ 0 w 3447393"/>
                <a:gd name="connsiteY14" fmla="*/ 924910 h 2322786"/>
                <a:gd name="connsiteX15" fmla="*/ 209820 w 3447393"/>
                <a:gd name="connsiteY15" fmla="*/ 578417 h 2322786"/>
                <a:gd name="connsiteX16" fmla="*/ 234203 w 3447393"/>
                <a:gd name="connsiteY16" fmla="*/ 483051 h 2322786"/>
                <a:gd name="connsiteX0" fmla="*/ 256730 w 3472896"/>
                <a:gd name="connsiteY0" fmla="*/ 462455 h 2322786"/>
                <a:gd name="connsiteX1" fmla="*/ 687655 w 3472896"/>
                <a:gd name="connsiteY1" fmla="*/ 0 h 2322786"/>
                <a:gd name="connsiteX2" fmla="*/ 1276234 w 3472896"/>
                <a:gd name="connsiteY2" fmla="*/ 189186 h 2322786"/>
                <a:gd name="connsiteX3" fmla="*/ 2032979 w 3472896"/>
                <a:gd name="connsiteY3" fmla="*/ 231227 h 2322786"/>
                <a:gd name="connsiteX4" fmla="*/ 2663599 w 3472896"/>
                <a:gd name="connsiteY4" fmla="*/ 367862 h 2322786"/>
                <a:gd name="connsiteX5" fmla="*/ 3273199 w 3472896"/>
                <a:gd name="connsiteY5" fmla="*/ 609600 h 2322786"/>
                <a:gd name="connsiteX6" fmla="*/ 3472896 w 3472896"/>
                <a:gd name="connsiteY6" fmla="*/ 1229710 h 2322786"/>
                <a:gd name="connsiteX7" fmla="*/ 2989420 w 3472896"/>
                <a:gd name="connsiteY7" fmla="*/ 1891862 h 2322786"/>
                <a:gd name="connsiteX8" fmla="*/ 2705641 w 3472896"/>
                <a:gd name="connsiteY8" fmla="*/ 2228193 h 2322786"/>
                <a:gd name="connsiteX9" fmla="*/ 2148592 w 3472896"/>
                <a:gd name="connsiteY9" fmla="*/ 2060027 h 2322786"/>
                <a:gd name="connsiteX10" fmla="*/ 1591544 w 3472896"/>
                <a:gd name="connsiteY10" fmla="*/ 2322786 h 2322786"/>
                <a:gd name="connsiteX11" fmla="*/ 1087048 w 3472896"/>
                <a:gd name="connsiteY11" fmla="*/ 1923393 h 2322786"/>
                <a:gd name="connsiteX12" fmla="*/ 487958 w 3472896"/>
                <a:gd name="connsiteY12" fmla="*/ 1923393 h 2322786"/>
                <a:gd name="connsiteX13" fmla="*/ 225199 w 3472896"/>
                <a:gd name="connsiteY13" fmla="*/ 1555531 h 2322786"/>
                <a:gd name="connsiteX14" fmla="*/ 25503 w 3472896"/>
                <a:gd name="connsiteY14" fmla="*/ 924910 h 2322786"/>
                <a:gd name="connsiteX15" fmla="*/ 0 w 3472896"/>
                <a:gd name="connsiteY15" fmla="*/ 541438 h 2322786"/>
                <a:gd name="connsiteX16" fmla="*/ 259706 w 3472896"/>
                <a:gd name="connsiteY16" fmla="*/ 483051 h 2322786"/>
                <a:gd name="connsiteX0" fmla="*/ 231227 w 3447393"/>
                <a:gd name="connsiteY0" fmla="*/ 462455 h 2322786"/>
                <a:gd name="connsiteX1" fmla="*/ 662152 w 3447393"/>
                <a:gd name="connsiteY1" fmla="*/ 0 h 2322786"/>
                <a:gd name="connsiteX2" fmla="*/ 1250731 w 3447393"/>
                <a:gd name="connsiteY2" fmla="*/ 189186 h 2322786"/>
                <a:gd name="connsiteX3" fmla="*/ 2007476 w 3447393"/>
                <a:gd name="connsiteY3" fmla="*/ 231227 h 2322786"/>
                <a:gd name="connsiteX4" fmla="*/ 2638096 w 3447393"/>
                <a:gd name="connsiteY4" fmla="*/ 367862 h 2322786"/>
                <a:gd name="connsiteX5" fmla="*/ 3247696 w 3447393"/>
                <a:gd name="connsiteY5" fmla="*/ 609600 h 2322786"/>
                <a:gd name="connsiteX6" fmla="*/ 3447393 w 3447393"/>
                <a:gd name="connsiteY6" fmla="*/ 1229710 h 2322786"/>
                <a:gd name="connsiteX7" fmla="*/ 2963917 w 3447393"/>
                <a:gd name="connsiteY7" fmla="*/ 1891862 h 2322786"/>
                <a:gd name="connsiteX8" fmla="*/ 2680138 w 3447393"/>
                <a:gd name="connsiteY8" fmla="*/ 2228193 h 2322786"/>
                <a:gd name="connsiteX9" fmla="*/ 2123089 w 3447393"/>
                <a:gd name="connsiteY9" fmla="*/ 2060027 h 2322786"/>
                <a:gd name="connsiteX10" fmla="*/ 1566041 w 3447393"/>
                <a:gd name="connsiteY10" fmla="*/ 2322786 h 2322786"/>
                <a:gd name="connsiteX11" fmla="*/ 1061545 w 3447393"/>
                <a:gd name="connsiteY11" fmla="*/ 1923393 h 2322786"/>
                <a:gd name="connsiteX12" fmla="*/ 462455 w 3447393"/>
                <a:gd name="connsiteY12" fmla="*/ 1923393 h 2322786"/>
                <a:gd name="connsiteX13" fmla="*/ 199696 w 3447393"/>
                <a:gd name="connsiteY13" fmla="*/ 1555531 h 2322786"/>
                <a:gd name="connsiteX14" fmla="*/ 0 w 3447393"/>
                <a:gd name="connsiteY14" fmla="*/ 924910 h 2322786"/>
                <a:gd name="connsiteX15" fmla="*/ 48456 w 3447393"/>
                <a:gd name="connsiteY15" fmla="*/ 581779 h 2322786"/>
                <a:gd name="connsiteX16" fmla="*/ 234203 w 3447393"/>
                <a:gd name="connsiteY16" fmla="*/ 483051 h 2322786"/>
                <a:gd name="connsiteX0" fmla="*/ 239921 w 3456087"/>
                <a:gd name="connsiteY0" fmla="*/ 462455 h 2322786"/>
                <a:gd name="connsiteX1" fmla="*/ 670846 w 3456087"/>
                <a:gd name="connsiteY1" fmla="*/ 0 h 2322786"/>
                <a:gd name="connsiteX2" fmla="*/ 1259425 w 3456087"/>
                <a:gd name="connsiteY2" fmla="*/ 189186 h 2322786"/>
                <a:gd name="connsiteX3" fmla="*/ 2016170 w 3456087"/>
                <a:gd name="connsiteY3" fmla="*/ 231227 h 2322786"/>
                <a:gd name="connsiteX4" fmla="*/ 2646790 w 3456087"/>
                <a:gd name="connsiteY4" fmla="*/ 367862 h 2322786"/>
                <a:gd name="connsiteX5" fmla="*/ 3256390 w 3456087"/>
                <a:gd name="connsiteY5" fmla="*/ 609600 h 2322786"/>
                <a:gd name="connsiteX6" fmla="*/ 3456087 w 3456087"/>
                <a:gd name="connsiteY6" fmla="*/ 1229710 h 2322786"/>
                <a:gd name="connsiteX7" fmla="*/ 2972611 w 3456087"/>
                <a:gd name="connsiteY7" fmla="*/ 1891862 h 2322786"/>
                <a:gd name="connsiteX8" fmla="*/ 2688832 w 3456087"/>
                <a:gd name="connsiteY8" fmla="*/ 2228193 h 2322786"/>
                <a:gd name="connsiteX9" fmla="*/ 2131783 w 3456087"/>
                <a:gd name="connsiteY9" fmla="*/ 2060027 h 2322786"/>
                <a:gd name="connsiteX10" fmla="*/ 1574735 w 3456087"/>
                <a:gd name="connsiteY10" fmla="*/ 2322786 h 2322786"/>
                <a:gd name="connsiteX11" fmla="*/ 1070239 w 3456087"/>
                <a:gd name="connsiteY11" fmla="*/ 1923393 h 2322786"/>
                <a:gd name="connsiteX12" fmla="*/ 471149 w 3456087"/>
                <a:gd name="connsiteY12" fmla="*/ 1923393 h 2322786"/>
                <a:gd name="connsiteX13" fmla="*/ 208390 w 3456087"/>
                <a:gd name="connsiteY13" fmla="*/ 1555531 h 2322786"/>
                <a:gd name="connsiteX14" fmla="*/ 8694 w 3456087"/>
                <a:gd name="connsiteY14" fmla="*/ 924910 h 2322786"/>
                <a:gd name="connsiteX15" fmla="*/ 0 w 3456087"/>
                <a:gd name="connsiteY15" fmla="*/ 534714 h 2322786"/>
                <a:gd name="connsiteX16" fmla="*/ 242897 w 3456087"/>
                <a:gd name="connsiteY16" fmla="*/ 483051 h 2322786"/>
                <a:gd name="connsiteX0" fmla="*/ 281908 w 3498074"/>
                <a:gd name="connsiteY0" fmla="*/ 462455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81908 w 3498074"/>
                <a:gd name="connsiteY0" fmla="*/ 462455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502914"/>
                <a:gd name="connsiteY0" fmla="*/ 488916 h 2332438"/>
                <a:gd name="connsiteX1" fmla="*/ 712833 w 3502914"/>
                <a:gd name="connsiteY1" fmla="*/ 9652 h 2332438"/>
                <a:gd name="connsiteX2" fmla="*/ 1301412 w 3502914"/>
                <a:gd name="connsiteY2" fmla="*/ 198838 h 2332438"/>
                <a:gd name="connsiteX3" fmla="*/ 2058157 w 3502914"/>
                <a:gd name="connsiteY3" fmla="*/ 240879 h 2332438"/>
                <a:gd name="connsiteX4" fmla="*/ 2688777 w 3502914"/>
                <a:gd name="connsiteY4" fmla="*/ 377514 h 2332438"/>
                <a:gd name="connsiteX5" fmla="*/ 3298377 w 3502914"/>
                <a:gd name="connsiteY5" fmla="*/ 619252 h 2332438"/>
                <a:gd name="connsiteX6" fmla="*/ 3498074 w 3502914"/>
                <a:gd name="connsiteY6" fmla="*/ 1239362 h 2332438"/>
                <a:gd name="connsiteX7" fmla="*/ 3014598 w 3502914"/>
                <a:gd name="connsiteY7" fmla="*/ 1901514 h 2332438"/>
                <a:gd name="connsiteX8" fmla="*/ 2730819 w 3502914"/>
                <a:gd name="connsiteY8" fmla="*/ 2237845 h 2332438"/>
                <a:gd name="connsiteX9" fmla="*/ 2173770 w 3502914"/>
                <a:gd name="connsiteY9" fmla="*/ 2069679 h 2332438"/>
                <a:gd name="connsiteX10" fmla="*/ 1616722 w 3502914"/>
                <a:gd name="connsiteY10" fmla="*/ 2332438 h 2332438"/>
                <a:gd name="connsiteX11" fmla="*/ 1112226 w 3502914"/>
                <a:gd name="connsiteY11" fmla="*/ 1933045 h 2332438"/>
                <a:gd name="connsiteX12" fmla="*/ 513136 w 3502914"/>
                <a:gd name="connsiteY12" fmla="*/ 1933045 h 2332438"/>
                <a:gd name="connsiteX13" fmla="*/ 250377 w 3502914"/>
                <a:gd name="connsiteY13" fmla="*/ 1565183 h 2332438"/>
                <a:gd name="connsiteX14" fmla="*/ 50681 w 3502914"/>
                <a:gd name="connsiteY14" fmla="*/ 934562 h 2332438"/>
                <a:gd name="connsiteX15" fmla="*/ 41987 w 3502914"/>
                <a:gd name="connsiteY15" fmla="*/ 544366 h 2332438"/>
                <a:gd name="connsiteX16" fmla="*/ 284884 w 3502914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16722 w 3610578"/>
                <a:gd name="connsiteY10" fmla="*/ 2332438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16722 w 3610578"/>
                <a:gd name="connsiteY10" fmla="*/ 2332438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33531 w 3610578"/>
                <a:gd name="connsiteY10" fmla="*/ 2144180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33531 w 3610578"/>
                <a:gd name="connsiteY10" fmla="*/ 2144180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33531 w 3610578"/>
                <a:gd name="connsiteY10" fmla="*/ 2144180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33531 w 3610578"/>
                <a:gd name="connsiteY10" fmla="*/ 2144180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307887 w 3626471"/>
                <a:gd name="connsiteY0" fmla="*/ 488916 h 2356955"/>
                <a:gd name="connsiteX1" fmla="*/ 728726 w 3626471"/>
                <a:gd name="connsiteY1" fmla="*/ 9652 h 2356955"/>
                <a:gd name="connsiteX2" fmla="*/ 1317305 w 3626471"/>
                <a:gd name="connsiteY2" fmla="*/ 198838 h 2356955"/>
                <a:gd name="connsiteX3" fmla="*/ 2074050 w 3626471"/>
                <a:gd name="connsiteY3" fmla="*/ 240879 h 2356955"/>
                <a:gd name="connsiteX4" fmla="*/ 2704670 w 3626471"/>
                <a:gd name="connsiteY4" fmla="*/ 377514 h 2356955"/>
                <a:gd name="connsiteX5" fmla="*/ 3314270 w 3626471"/>
                <a:gd name="connsiteY5" fmla="*/ 619252 h 2356955"/>
                <a:gd name="connsiteX6" fmla="*/ 3513967 w 3626471"/>
                <a:gd name="connsiteY6" fmla="*/ 1239362 h 2356955"/>
                <a:gd name="connsiteX7" fmla="*/ 3030491 w 3626471"/>
                <a:gd name="connsiteY7" fmla="*/ 1901514 h 2356955"/>
                <a:gd name="connsiteX8" fmla="*/ 2746712 w 3626471"/>
                <a:gd name="connsiteY8" fmla="*/ 2237845 h 2356955"/>
                <a:gd name="connsiteX9" fmla="*/ 2189663 w 3626471"/>
                <a:gd name="connsiteY9" fmla="*/ 2069679 h 2356955"/>
                <a:gd name="connsiteX10" fmla="*/ 1649424 w 3626471"/>
                <a:gd name="connsiteY10" fmla="*/ 2144180 h 2356955"/>
                <a:gd name="connsiteX11" fmla="*/ 1128119 w 3626471"/>
                <a:gd name="connsiteY11" fmla="*/ 1933045 h 2356955"/>
                <a:gd name="connsiteX12" fmla="*/ 529029 w 3626471"/>
                <a:gd name="connsiteY12" fmla="*/ 1933045 h 2356955"/>
                <a:gd name="connsiteX13" fmla="*/ 266270 w 3626471"/>
                <a:gd name="connsiteY13" fmla="*/ 1565183 h 2356955"/>
                <a:gd name="connsiteX14" fmla="*/ 66574 w 3626471"/>
                <a:gd name="connsiteY14" fmla="*/ 934562 h 2356955"/>
                <a:gd name="connsiteX15" fmla="*/ 57880 w 3626471"/>
                <a:gd name="connsiteY15" fmla="*/ 544366 h 2356955"/>
                <a:gd name="connsiteX16" fmla="*/ 300777 w 3626471"/>
                <a:gd name="connsiteY16" fmla="*/ 492703 h 2356955"/>
                <a:gd name="connsiteX0" fmla="*/ 450720 w 3769304"/>
                <a:gd name="connsiteY0" fmla="*/ 488916 h 2356955"/>
                <a:gd name="connsiteX1" fmla="*/ 871559 w 3769304"/>
                <a:gd name="connsiteY1" fmla="*/ 9652 h 2356955"/>
                <a:gd name="connsiteX2" fmla="*/ 1460138 w 3769304"/>
                <a:gd name="connsiteY2" fmla="*/ 198838 h 2356955"/>
                <a:gd name="connsiteX3" fmla="*/ 2216883 w 3769304"/>
                <a:gd name="connsiteY3" fmla="*/ 240879 h 2356955"/>
                <a:gd name="connsiteX4" fmla="*/ 2847503 w 3769304"/>
                <a:gd name="connsiteY4" fmla="*/ 377514 h 2356955"/>
                <a:gd name="connsiteX5" fmla="*/ 3457103 w 3769304"/>
                <a:gd name="connsiteY5" fmla="*/ 619252 h 2356955"/>
                <a:gd name="connsiteX6" fmla="*/ 3656800 w 3769304"/>
                <a:gd name="connsiteY6" fmla="*/ 1239362 h 2356955"/>
                <a:gd name="connsiteX7" fmla="*/ 3173324 w 3769304"/>
                <a:gd name="connsiteY7" fmla="*/ 1901514 h 2356955"/>
                <a:gd name="connsiteX8" fmla="*/ 2889545 w 3769304"/>
                <a:gd name="connsiteY8" fmla="*/ 2237845 h 2356955"/>
                <a:gd name="connsiteX9" fmla="*/ 2332496 w 3769304"/>
                <a:gd name="connsiteY9" fmla="*/ 2069679 h 2356955"/>
                <a:gd name="connsiteX10" fmla="*/ 1792257 w 3769304"/>
                <a:gd name="connsiteY10" fmla="*/ 2144180 h 2356955"/>
                <a:gd name="connsiteX11" fmla="*/ 1270952 w 3769304"/>
                <a:gd name="connsiteY11" fmla="*/ 1933045 h 2356955"/>
                <a:gd name="connsiteX12" fmla="*/ 671862 w 3769304"/>
                <a:gd name="connsiteY12" fmla="*/ 1933045 h 2356955"/>
                <a:gd name="connsiteX13" fmla="*/ 409103 w 3769304"/>
                <a:gd name="connsiteY13" fmla="*/ 1565183 h 2356955"/>
                <a:gd name="connsiteX14" fmla="*/ 209407 w 3769304"/>
                <a:gd name="connsiteY14" fmla="*/ 934562 h 2356955"/>
                <a:gd name="connsiteX15" fmla="*/ 200713 w 3769304"/>
                <a:gd name="connsiteY15" fmla="*/ 544366 h 2356955"/>
                <a:gd name="connsiteX16" fmla="*/ 443610 w 3769304"/>
                <a:gd name="connsiteY16" fmla="*/ 492703 h 2356955"/>
                <a:gd name="connsiteX0" fmla="*/ 452869 w 3771453"/>
                <a:gd name="connsiteY0" fmla="*/ 488916 h 2356955"/>
                <a:gd name="connsiteX1" fmla="*/ 873708 w 3771453"/>
                <a:gd name="connsiteY1" fmla="*/ 9652 h 2356955"/>
                <a:gd name="connsiteX2" fmla="*/ 1462287 w 3771453"/>
                <a:gd name="connsiteY2" fmla="*/ 198838 h 2356955"/>
                <a:gd name="connsiteX3" fmla="*/ 2219032 w 3771453"/>
                <a:gd name="connsiteY3" fmla="*/ 240879 h 2356955"/>
                <a:gd name="connsiteX4" fmla="*/ 2849652 w 3771453"/>
                <a:gd name="connsiteY4" fmla="*/ 377514 h 2356955"/>
                <a:gd name="connsiteX5" fmla="*/ 3459252 w 3771453"/>
                <a:gd name="connsiteY5" fmla="*/ 619252 h 2356955"/>
                <a:gd name="connsiteX6" fmla="*/ 3658949 w 3771453"/>
                <a:gd name="connsiteY6" fmla="*/ 1239362 h 2356955"/>
                <a:gd name="connsiteX7" fmla="*/ 3175473 w 3771453"/>
                <a:gd name="connsiteY7" fmla="*/ 1901514 h 2356955"/>
                <a:gd name="connsiteX8" fmla="*/ 2891694 w 3771453"/>
                <a:gd name="connsiteY8" fmla="*/ 2237845 h 2356955"/>
                <a:gd name="connsiteX9" fmla="*/ 2334645 w 3771453"/>
                <a:gd name="connsiteY9" fmla="*/ 2069679 h 2356955"/>
                <a:gd name="connsiteX10" fmla="*/ 1794406 w 3771453"/>
                <a:gd name="connsiteY10" fmla="*/ 2144180 h 2356955"/>
                <a:gd name="connsiteX11" fmla="*/ 1273101 w 3771453"/>
                <a:gd name="connsiteY11" fmla="*/ 1933045 h 2356955"/>
                <a:gd name="connsiteX12" fmla="*/ 674011 w 3771453"/>
                <a:gd name="connsiteY12" fmla="*/ 1933045 h 2356955"/>
                <a:gd name="connsiteX13" fmla="*/ 411252 w 3771453"/>
                <a:gd name="connsiteY13" fmla="*/ 1565183 h 2356955"/>
                <a:gd name="connsiteX14" fmla="*/ 211556 w 3771453"/>
                <a:gd name="connsiteY14" fmla="*/ 934562 h 2356955"/>
                <a:gd name="connsiteX15" fmla="*/ 202862 w 3771453"/>
                <a:gd name="connsiteY15" fmla="*/ 544366 h 2356955"/>
                <a:gd name="connsiteX16" fmla="*/ 445759 w 3771453"/>
                <a:gd name="connsiteY16" fmla="*/ 492703 h 2356955"/>
                <a:gd name="connsiteX0" fmla="*/ 452869 w 3771453"/>
                <a:gd name="connsiteY0" fmla="*/ 488916 h 2356955"/>
                <a:gd name="connsiteX1" fmla="*/ 873708 w 3771453"/>
                <a:gd name="connsiteY1" fmla="*/ 9652 h 2356955"/>
                <a:gd name="connsiteX2" fmla="*/ 1462287 w 3771453"/>
                <a:gd name="connsiteY2" fmla="*/ 198838 h 2356955"/>
                <a:gd name="connsiteX3" fmla="*/ 2219032 w 3771453"/>
                <a:gd name="connsiteY3" fmla="*/ 240879 h 2356955"/>
                <a:gd name="connsiteX4" fmla="*/ 2849652 w 3771453"/>
                <a:gd name="connsiteY4" fmla="*/ 377514 h 2356955"/>
                <a:gd name="connsiteX5" fmla="*/ 3459252 w 3771453"/>
                <a:gd name="connsiteY5" fmla="*/ 619252 h 2356955"/>
                <a:gd name="connsiteX6" fmla="*/ 3658949 w 3771453"/>
                <a:gd name="connsiteY6" fmla="*/ 1239362 h 2356955"/>
                <a:gd name="connsiteX7" fmla="*/ 3175473 w 3771453"/>
                <a:gd name="connsiteY7" fmla="*/ 1901514 h 2356955"/>
                <a:gd name="connsiteX8" fmla="*/ 2891694 w 3771453"/>
                <a:gd name="connsiteY8" fmla="*/ 2237845 h 2356955"/>
                <a:gd name="connsiteX9" fmla="*/ 2334645 w 3771453"/>
                <a:gd name="connsiteY9" fmla="*/ 2069679 h 2356955"/>
                <a:gd name="connsiteX10" fmla="*/ 1794406 w 3771453"/>
                <a:gd name="connsiteY10" fmla="*/ 2144180 h 2356955"/>
                <a:gd name="connsiteX11" fmla="*/ 1273101 w 3771453"/>
                <a:gd name="connsiteY11" fmla="*/ 1933045 h 2356955"/>
                <a:gd name="connsiteX12" fmla="*/ 674011 w 3771453"/>
                <a:gd name="connsiteY12" fmla="*/ 1933045 h 2356955"/>
                <a:gd name="connsiteX13" fmla="*/ 411252 w 3771453"/>
                <a:gd name="connsiteY13" fmla="*/ 1565183 h 2356955"/>
                <a:gd name="connsiteX14" fmla="*/ 211556 w 3771453"/>
                <a:gd name="connsiteY14" fmla="*/ 934562 h 2356955"/>
                <a:gd name="connsiteX15" fmla="*/ 202862 w 3771453"/>
                <a:gd name="connsiteY15" fmla="*/ 544366 h 2356955"/>
                <a:gd name="connsiteX16" fmla="*/ 445759 w 3771453"/>
                <a:gd name="connsiteY16" fmla="*/ 492703 h 2356955"/>
                <a:gd name="connsiteX0" fmla="*/ 452869 w 3771453"/>
                <a:gd name="connsiteY0" fmla="*/ 488916 h 2356955"/>
                <a:gd name="connsiteX1" fmla="*/ 873708 w 3771453"/>
                <a:gd name="connsiteY1" fmla="*/ 9652 h 2356955"/>
                <a:gd name="connsiteX2" fmla="*/ 1462287 w 3771453"/>
                <a:gd name="connsiteY2" fmla="*/ 198838 h 2356955"/>
                <a:gd name="connsiteX3" fmla="*/ 2219032 w 3771453"/>
                <a:gd name="connsiteY3" fmla="*/ 240879 h 2356955"/>
                <a:gd name="connsiteX4" fmla="*/ 2849652 w 3771453"/>
                <a:gd name="connsiteY4" fmla="*/ 377514 h 2356955"/>
                <a:gd name="connsiteX5" fmla="*/ 3459252 w 3771453"/>
                <a:gd name="connsiteY5" fmla="*/ 619252 h 2356955"/>
                <a:gd name="connsiteX6" fmla="*/ 3658949 w 3771453"/>
                <a:gd name="connsiteY6" fmla="*/ 1239362 h 2356955"/>
                <a:gd name="connsiteX7" fmla="*/ 3175473 w 3771453"/>
                <a:gd name="connsiteY7" fmla="*/ 1901514 h 2356955"/>
                <a:gd name="connsiteX8" fmla="*/ 2891694 w 3771453"/>
                <a:gd name="connsiteY8" fmla="*/ 2237845 h 2356955"/>
                <a:gd name="connsiteX9" fmla="*/ 2334645 w 3771453"/>
                <a:gd name="connsiteY9" fmla="*/ 2069679 h 2356955"/>
                <a:gd name="connsiteX10" fmla="*/ 1794406 w 3771453"/>
                <a:gd name="connsiteY10" fmla="*/ 2144180 h 2356955"/>
                <a:gd name="connsiteX11" fmla="*/ 1273101 w 3771453"/>
                <a:gd name="connsiteY11" fmla="*/ 1933045 h 2356955"/>
                <a:gd name="connsiteX12" fmla="*/ 674011 w 3771453"/>
                <a:gd name="connsiteY12" fmla="*/ 1933045 h 2356955"/>
                <a:gd name="connsiteX13" fmla="*/ 411252 w 3771453"/>
                <a:gd name="connsiteY13" fmla="*/ 1565183 h 2356955"/>
                <a:gd name="connsiteX14" fmla="*/ 211556 w 3771453"/>
                <a:gd name="connsiteY14" fmla="*/ 934562 h 2356955"/>
                <a:gd name="connsiteX15" fmla="*/ 202862 w 3771453"/>
                <a:gd name="connsiteY15" fmla="*/ 544366 h 2356955"/>
                <a:gd name="connsiteX16" fmla="*/ 445759 w 3771453"/>
                <a:gd name="connsiteY16" fmla="*/ 492703 h 2356955"/>
                <a:gd name="connsiteX0" fmla="*/ 452869 w 3771453"/>
                <a:gd name="connsiteY0" fmla="*/ 492711 h 2360750"/>
                <a:gd name="connsiteX1" fmla="*/ 887155 w 3771453"/>
                <a:gd name="connsiteY1" fmla="*/ 0 h 2360750"/>
                <a:gd name="connsiteX2" fmla="*/ 1462287 w 3771453"/>
                <a:gd name="connsiteY2" fmla="*/ 202633 h 2360750"/>
                <a:gd name="connsiteX3" fmla="*/ 2219032 w 3771453"/>
                <a:gd name="connsiteY3" fmla="*/ 244674 h 2360750"/>
                <a:gd name="connsiteX4" fmla="*/ 2849652 w 3771453"/>
                <a:gd name="connsiteY4" fmla="*/ 381309 h 2360750"/>
                <a:gd name="connsiteX5" fmla="*/ 3459252 w 3771453"/>
                <a:gd name="connsiteY5" fmla="*/ 623047 h 2360750"/>
                <a:gd name="connsiteX6" fmla="*/ 3658949 w 3771453"/>
                <a:gd name="connsiteY6" fmla="*/ 1243157 h 2360750"/>
                <a:gd name="connsiteX7" fmla="*/ 3175473 w 3771453"/>
                <a:gd name="connsiteY7" fmla="*/ 1905309 h 2360750"/>
                <a:gd name="connsiteX8" fmla="*/ 2891694 w 3771453"/>
                <a:gd name="connsiteY8" fmla="*/ 2241640 h 2360750"/>
                <a:gd name="connsiteX9" fmla="*/ 2334645 w 3771453"/>
                <a:gd name="connsiteY9" fmla="*/ 2073474 h 2360750"/>
                <a:gd name="connsiteX10" fmla="*/ 1794406 w 3771453"/>
                <a:gd name="connsiteY10" fmla="*/ 2147975 h 2360750"/>
                <a:gd name="connsiteX11" fmla="*/ 1273101 w 3771453"/>
                <a:gd name="connsiteY11" fmla="*/ 1936840 h 2360750"/>
                <a:gd name="connsiteX12" fmla="*/ 674011 w 3771453"/>
                <a:gd name="connsiteY12" fmla="*/ 1936840 h 2360750"/>
                <a:gd name="connsiteX13" fmla="*/ 411252 w 3771453"/>
                <a:gd name="connsiteY13" fmla="*/ 1568978 h 2360750"/>
                <a:gd name="connsiteX14" fmla="*/ 211556 w 3771453"/>
                <a:gd name="connsiteY14" fmla="*/ 938357 h 2360750"/>
                <a:gd name="connsiteX15" fmla="*/ 202862 w 3771453"/>
                <a:gd name="connsiteY15" fmla="*/ 548161 h 2360750"/>
                <a:gd name="connsiteX16" fmla="*/ 445759 w 3771453"/>
                <a:gd name="connsiteY16" fmla="*/ 496498 h 2360750"/>
                <a:gd name="connsiteX0" fmla="*/ 452869 w 3771453"/>
                <a:gd name="connsiteY0" fmla="*/ 494079 h 2362118"/>
                <a:gd name="connsiteX1" fmla="*/ 887155 w 3771453"/>
                <a:gd name="connsiteY1" fmla="*/ 1368 h 2362118"/>
                <a:gd name="connsiteX2" fmla="*/ 1462287 w 3771453"/>
                <a:gd name="connsiteY2" fmla="*/ 204001 h 2362118"/>
                <a:gd name="connsiteX3" fmla="*/ 2219032 w 3771453"/>
                <a:gd name="connsiteY3" fmla="*/ 246042 h 2362118"/>
                <a:gd name="connsiteX4" fmla="*/ 2849652 w 3771453"/>
                <a:gd name="connsiteY4" fmla="*/ 382677 h 2362118"/>
                <a:gd name="connsiteX5" fmla="*/ 3459252 w 3771453"/>
                <a:gd name="connsiteY5" fmla="*/ 624415 h 2362118"/>
                <a:gd name="connsiteX6" fmla="*/ 3658949 w 3771453"/>
                <a:gd name="connsiteY6" fmla="*/ 1244525 h 2362118"/>
                <a:gd name="connsiteX7" fmla="*/ 3175473 w 3771453"/>
                <a:gd name="connsiteY7" fmla="*/ 1906677 h 2362118"/>
                <a:gd name="connsiteX8" fmla="*/ 2891694 w 3771453"/>
                <a:gd name="connsiteY8" fmla="*/ 2243008 h 2362118"/>
                <a:gd name="connsiteX9" fmla="*/ 2334645 w 3771453"/>
                <a:gd name="connsiteY9" fmla="*/ 2074842 h 2362118"/>
                <a:gd name="connsiteX10" fmla="*/ 1794406 w 3771453"/>
                <a:gd name="connsiteY10" fmla="*/ 2149343 h 2362118"/>
                <a:gd name="connsiteX11" fmla="*/ 1273101 w 3771453"/>
                <a:gd name="connsiteY11" fmla="*/ 1938208 h 2362118"/>
                <a:gd name="connsiteX12" fmla="*/ 674011 w 3771453"/>
                <a:gd name="connsiteY12" fmla="*/ 1938208 h 2362118"/>
                <a:gd name="connsiteX13" fmla="*/ 411252 w 3771453"/>
                <a:gd name="connsiteY13" fmla="*/ 1570346 h 2362118"/>
                <a:gd name="connsiteX14" fmla="*/ 211556 w 3771453"/>
                <a:gd name="connsiteY14" fmla="*/ 939725 h 2362118"/>
                <a:gd name="connsiteX15" fmla="*/ 202862 w 3771453"/>
                <a:gd name="connsiteY15" fmla="*/ 549529 h 2362118"/>
                <a:gd name="connsiteX16" fmla="*/ 445759 w 3771453"/>
                <a:gd name="connsiteY16" fmla="*/ 497866 h 2362118"/>
                <a:gd name="connsiteX0" fmla="*/ 452869 w 3771453"/>
                <a:gd name="connsiteY0" fmla="*/ 495579 h 2363618"/>
                <a:gd name="connsiteX1" fmla="*/ 887155 w 3771453"/>
                <a:gd name="connsiteY1" fmla="*/ 2868 h 2363618"/>
                <a:gd name="connsiteX2" fmla="*/ 1462287 w 3771453"/>
                <a:gd name="connsiteY2" fmla="*/ 205501 h 2363618"/>
                <a:gd name="connsiteX3" fmla="*/ 2219032 w 3771453"/>
                <a:gd name="connsiteY3" fmla="*/ 247542 h 2363618"/>
                <a:gd name="connsiteX4" fmla="*/ 2849652 w 3771453"/>
                <a:gd name="connsiteY4" fmla="*/ 384177 h 2363618"/>
                <a:gd name="connsiteX5" fmla="*/ 3459252 w 3771453"/>
                <a:gd name="connsiteY5" fmla="*/ 625915 h 2363618"/>
                <a:gd name="connsiteX6" fmla="*/ 3658949 w 3771453"/>
                <a:gd name="connsiteY6" fmla="*/ 1246025 h 2363618"/>
                <a:gd name="connsiteX7" fmla="*/ 3175473 w 3771453"/>
                <a:gd name="connsiteY7" fmla="*/ 1908177 h 2363618"/>
                <a:gd name="connsiteX8" fmla="*/ 2891694 w 3771453"/>
                <a:gd name="connsiteY8" fmla="*/ 2244508 h 2363618"/>
                <a:gd name="connsiteX9" fmla="*/ 2334645 w 3771453"/>
                <a:gd name="connsiteY9" fmla="*/ 2076342 h 2363618"/>
                <a:gd name="connsiteX10" fmla="*/ 1794406 w 3771453"/>
                <a:gd name="connsiteY10" fmla="*/ 2150843 h 2363618"/>
                <a:gd name="connsiteX11" fmla="*/ 1273101 w 3771453"/>
                <a:gd name="connsiteY11" fmla="*/ 1939708 h 2363618"/>
                <a:gd name="connsiteX12" fmla="*/ 674011 w 3771453"/>
                <a:gd name="connsiteY12" fmla="*/ 1939708 h 2363618"/>
                <a:gd name="connsiteX13" fmla="*/ 411252 w 3771453"/>
                <a:gd name="connsiteY13" fmla="*/ 1571846 h 2363618"/>
                <a:gd name="connsiteX14" fmla="*/ 211556 w 3771453"/>
                <a:gd name="connsiteY14" fmla="*/ 941225 h 2363618"/>
                <a:gd name="connsiteX15" fmla="*/ 202862 w 3771453"/>
                <a:gd name="connsiteY15" fmla="*/ 551029 h 2363618"/>
                <a:gd name="connsiteX16" fmla="*/ 445759 w 3771453"/>
                <a:gd name="connsiteY16" fmla="*/ 499366 h 2363618"/>
                <a:gd name="connsiteX0" fmla="*/ 452869 w 3771453"/>
                <a:gd name="connsiteY0" fmla="*/ 495579 h 2363618"/>
                <a:gd name="connsiteX1" fmla="*/ 887155 w 3771453"/>
                <a:gd name="connsiteY1" fmla="*/ 2868 h 2363618"/>
                <a:gd name="connsiteX2" fmla="*/ 1462287 w 3771453"/>
                <a:gd name="connsiteY2" fmla="*/ 205501 h 2363618"/>
                <a:gd name="connsiteX3" fmla="*/ 2219032 w 3771453"/>
                <a:gd name="connsiteY3" fmla="*/ 247542 h 2363618"/>
                <a:gd name="connsiteX4" fmla="*/ 2849652 w 3771453"/>
                <a:gd name="connsiteY4" fmla="*/ 384177 h 2363618"/>
                <a:gd name="connsiteX5" fmla="*/ 3459252 w 3771453"/>
                <a:gd name="connsiteY5" fmla="*/ 625915 h 2363618"/>
                <a:gd name="connsiteX6" fmla="*/ 3658949 w 3771453"/>
                <a:gd name="connsiteY6" fmla="*/ 1246025 h 2363618"/>
                <a:gd name="connsiteX7" fmla="*/ 3175473 w 3771453"/>
                <a:gd name="connsiteY7" fmla="*/ 1908177 h 2363618"/>
                <a:gd name="connsiteX8" fmla="*/ 2891694 w 3771453"/>
                <a:gd name="connsiteY8" fmla="*/ 2244508 h 2363618"/>
                <a:gd name="connsiteX9" fmla="*/ 2334645 w 3771453"/>
                <a:gd name="connsiteY9" fmla="*/ 2076342 h 2363618"/>
                <a:gd name="connsiteX10" fmla="*/ 1794406 w 3771453"/>
                <a:gd name="connsiteY10" fmla="*/ 2150843 h 2363618"/>
                <a:gd name="connsiteX11" fmla="*/ 1273101 w 3771453"/>
                <a:gd name="connsiteY11" fmla="*/ 1939708 h 2363618"/>
                <a:gd name="connsiteX12" fmla="*/ 674011 w 3771453"/>
                <a:gd name="connsiteY12" fmla="*/ 1939708 h 2363618"/>
                <a:gd name="connsiteX13" fmla="*/ 411252 w 3771453"/>
                <a:gd name="connsiteY13" fmla="*/ 1571846 h 2363618"/>
                <a:gd name="connsiteX14" fmla="*/ 211556 w 3771453"/>
                <a:gd name="connsiteY14" fmla="*/ 941225 h 2363618"/>
                <a:gd name="connsiteX15" fmla="*/ 202862 w 3771453"/>
                <a:gd name="connsiteY15" fmla="*/ 551029 h 2363618"/>
                <a:gd name="connsiteX16" fmla="*/ 445759 w 3771453"/>
                <a:gd name="connsiteY16" fmla="*/ 499366 h 2363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771453" h="2363618">
                  <a:moveTo>
                    <a:pt x="452869" y="495579"/>
                  </a:moveTo>
                  <a:cubicBezTo>
                    <a:pt x="377996" y="161012"/>
                    <a:pt x="592234" y="28152"/>
                    <a:pt x="887155" y="2868"/>
                  </a:cubicBezTo>
                  <a:cubicBezTo>
                    <a:pt x="1204372" y="-14752"/>
                    <a:pt x="1316520" y="48310"/>
                    <a:pt x="1462287" y="205501"/>
                  </a:cubicBezTo>
                  <a:cubicBezTo>
                    <a:pt x="1815388" y="-72959"/>
                    <a:pt x="1973508" y="-58945"/>
                    <a:pt x="2219032" y="247542"/>
                  </a:cubicBezTo>
                  <a:cubicBezTo>
                    <a:pt x="2472942" y="3975"/>
                    <a:pt x="2824342" y="177267"/>
                    <a:pt x="2849652" y="384177"/>
                  </a:cubicBezTo>
                  <a:cubicBezTo>
                    <a:pt x="3146982" y="209262"/>
                    <a:pt x="3491375" y="373886"/>
                    <a:pt x="3459252" y="625915"/>
                  </a:cubicBezTo>
                  <a:cubicBezTo>
                    <a:pt x="3804845" y="691424"/>
                    <a:pt x="3851238" y="1140175"/>
                    <a:pt x="3658949" y="1246025"/>
                  </a:cubicBezTo>
                  <a:cubicBezTo>
                    <a:pt x="3884393" y="1634830"/>
                    <a:pt x="3750129" y="2060615"/>
                    <a:pt x="3175473" y="1908177"/>
                  </a:cubicBezTo>
                  <a:cubicBezTo>
                    <a:pt x="3245607" y="2080798"/>
                    <a:pt x="3070331" y="2307210"/>
                    <a:pt x="2891694" y="2244508"/>
                  </a:cubicBezTo>
                  <a:cubicBezTo>
                    <a:pt x="2732905" y="2440585"/>
                    <a:pt x="2379134" y="2401339"/>
                    <a:pt x="2334645" y="2076342"/>
                  </a:cubicBezTo>
                  <a:cubicBezTo>
                    <a:pt x="2243091" y="2368995"/>
                    <a:pt x="1845619" y="2261600"/>
                    <a:pt x="1794406" y="2150843"/>
                  </a:cubicBezTo>
                  <a:cubicBezTo>
                    <a:pt x="1683391" y="2313547"/>
                    <a:pt x="1185772" y="2230842"/>
                    <a:pt x="1273101" y="1939708"/>
                  </a:cubicBezTo>
                  <a:cubicBezTo>
                    <a:pt x="1059957" y="2154861"/>
                    <a:pt x="819919" y="2084264"/>
                    <a:pt x="674011" y="1939708"/>
                  </a:cubicBezTo>
                  <a:cubicBezTo>
                    <a:pt x="398166" y="1988537"/>
                    <a:pt x="260153" y="1721361"/>
                    <a:pt x="411252" y="1571846"/>
                  </a:cubicBezTo>
                  <a:cubicBezTo>
                    <a:pt x="-92342" y="1543175"/>
                    <a:pt x="-101758" y="1101005"/>
                    <a:pt x="211556" y="941225"/>
                  </a:cubicBezTo>
                  <a:cubicBezTo>
                    <a:pt x="107805" y="821245"/>
                    <a:pt x="64565" y="734882"/>
                    <a:pt x="202862" y="551029"/>
                  </a:cubicBezTo>
                  <a:cubicBezTo>
                    <a:pt x="320807" y="444161"/>
                    <a:pt x="438752" y="481849"/>
                    <a:pt x="445759" y="499366"/>
                  </a:cubicBezTo>
                </a:path>
              </a:pathLst>
            </a:custGeom>
            <a:solidFill>
              <a:schemeClr val="bg1"/>
            </a:solidFill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8C07C7A-3CE0-42FF-B681-AB4702E22ACF}"/>
                </a:ext>
              </a:extLst>
            </p:cNvPr>
            <p:cNvSpPr/>
            <p:nvPr/>
          </p:nvSpPr>
          <p:spPr>
            <a:xfrm>
              <a:off x="4346197" y="2822245"/>
              <a:ext cx="1447444" cy="907131"/>
            </a:xfrm>
            <a:custGeom>
              <a:avLst/>
              <a:gdLst>
                <a:gd name="connsiteX0" fmla="*/ 231227 w 3447393"/>
                <a:gd name="connsiteY0" fmla="*/ 462455 h 2322786"/>
                <a:gd name="connsiteX1" fmla="*/ 662152 w 3447393"/>
                <a:gd name="connsiteY1" fmla="*/ 0 h 2322786"/>
                <a:gd name="connsiteX2" fmla="*/ 1250731 w 3447393"/>
                <a:gd name="connsiteY2" fmla="*/ 189186 h 2322786"/>
                <a:gd name="connsiteX3" fmla="*/ 2007476 w 3447393"/>
                <a:gd name="connsiteY3" fmla="*/ 231227 h 2322786"/>
                <a:gd name="connsiteX4" fmla="*/ 2638096 w 3447393"/>
                <a:gd name="connsiteY4" fmla="*/ 367862 h 2322786"/>
                <a:gd name="connsiteX5" fmla="*/ 3247696 w 3447393"/>
                <a:gd name="connsiteY5" fmla="*/ 609600 h 2322786"/>
                <a:gd name="connsiteX6" fmla="*/ 3447393 w 3447393"/>
                <a:gd name="connsiteY6" fmla="*/ 1229710 h 2322786"/>
                <a:gd name="connsiteX7" fmla="*/ 2963917 w 3447393"/>
                <a:gd name="connsiteY7" fmla="*/ 1891862 h 2322786"/>
                <a:gd name="connsiteX8" fmla="*/ 2680138 w 3447393"/>
                <a:gd name="connsiteY8" fmla="*/ 2228193 h 2322786"/>
                <a:gd name="connsiteX9" fmla="*/ 2123089 w 3447393"/>
                <a:gd name="connsiteY9" fmla="*/ 2060027 h 2322786"/>
                <a:gd name="connsiteX10" fmla="*/ 1566041 w 3447393"/>
                <a:gd name="connsiteY10" fmla="*/ 2322786 h 2322786"/>
                <a:gd name="connsiteX11" fmla="*/ 1061545 w 3447393"/>
                <a:gd name="connsiteY11" fmla="*/ 1923393 h 2322786"/>
                <a:gd name="connsiteX12" fmla="*/ 462455 w 3447393"/>
                <a:gd name="connsiteY12" fmla="*/ 1923393 h 2322786"/>
                <a:gd name="connsiteX13" fmla="*/ 199696 w 3447393"/>
                <a:gd name="connsiteY13" fmla="*/ 1555531 h 2322786"/>
                <a:gd name="connsiteX14" fmla="*/ 0 w 3447393"/>
                <a:gd name="connsiteY14" fmla="*/ 924910 h 2322786"/>
                <a:gd name="connsiteX15" fmla="*/ 283779 w 3447393"/>
                <a:gd name="connsiteY15" fmla="*/ 420414 h 2322786"/>
                <a:gd name="connsiteX16" fmla="*/ 304800 w 3447393"/>
                <a:gd name="connsiteY16" fmla="*/ 472965 h 2322786"/>
                <a:gd name="connsiteX0" fmla="*/ 231227 w 3447393"/>
                <a:gd name="connsiteY0" fmla="*/ 462455 h 2322786"/>
                <a:gd name="connsiteX1" fmla="*/ 662152 w 3447393"/>
                <a:gd name="connsiteY1" fmla="*/ 0 h 2322786"/>
                <a:gd name="connsiteX2" fmla="*/ 1250731 w 3447393"/>
                <a:gd name="connsiteY2" fmla="*/ 189186 h 2322786"/>
                <a:gd name="connsiteX3" fmla="*/ 2007476 w 3447393"/>
                <a:gd name="connsiteY3" fmla="*/ 231227 h 2322786"/>
                <a:gd name="connsiteX4" fmla="*/ 2638096 w 3447393"/>
                <a:gd name="connsiteY4" fmla="*/ 367862 h 2322786"/>
                <a:gd name="connsiteX5" fmla="*/ 3247696 w 3447393"/>
                <a:gd name="connsiteY5" fmla="*/ 609600 h 2322786"/>
                <a:gd name="connsiteX6" fmla="*/ 3447393 w 3447393"/>
                <a:gd name="connsiteY6" fmla="*/ 1229710 h 2322786"/>
                <a:gd name="connsiteX7" fmla="*/ 2963917 w 3447393"/>
                <a:gd name="connsiteY7" fmla="*/ 1891862 h 2322786"/>
                <a:gd name="connsiteX8" fmla="*/ 2680138 w 3447393"/>
                <a:gd name="connsiteY8" fmla="*/ 2228193 h 2322786"/>
                <a:gd name="connsiteX9" fmla="*/ 2123089 w 3447393"/>
                <a:gd name="connsiteY9" fmla="*/ 2060027 h 2322786"/>
                <a:gd name="connsiteX10" fmla="*/ 1566041 w 3447393"/>
                <a:gd name="connsiteY10" fmla="*/ 2322786 h 2322786"/>
                <a:gd name="connsiteX11" fmla="*/ 1061545 w 3447393"/>
                <a:gd name="connsiteY11" fmla="*/ 1923393 h 2322786"/>
                <a:gd name="connsiteX12" fmla="*/ 462455 w 3447393"/>
                <a:gd name="connsiteY12" fmla="*/ 1923393 h 2322786"/>
                <a:gd name="connsiteX13" fmla="*/ 199696 w 3447393"/>
                <a:gd name="connsiteY13" fmla="*/ 1555531 h 2322786"/>
                <a:gd name="connsiteX14" fmla="*/ 0 w 3447393"/>
                <a:gd name="connsiteY14" fmla="*/ 924910 h 2322786"/>
                <a:gd name="connsiteX15" fmla="*/ 209820 w 3447393"/>
                <a:gd name="connsiteY15" fmla="*/ 578417 h 2322786"/>
                <a:gd name="connsiteX16" fmla="*/ 304800 w 3447393"/>
                <a:gd name="connsiteY16" fmla="*/ 472965 h 2322786"/>
                <a:gd name="connsiteX0" fmla="*/ 231227 w 3447393"/>
                <a:gd name="connsiteY0" fmla="*/ 462455 h 2322786"/>
                <a:gd name="connsiteX1" fmla="*/ 662152 w 3447393"/>
                <a:gd name="connsiteY1" fmla="*/ 0 h 2322786"/>
                <a:gd name="connsiteX2" fmla="*/ 1250731 w 3447393"/>
                <a:gd name="connsiteY2" fmla="*/ 189186 h 2322786"/>
                <a:gd name="connsiteX3" fmla="*/ 2007476 w 3447393"/>
                <a:gd name="connsiteY3" fmla="*/ 231227 h 2322786"/>
                <a:gd name="connsiteX4" fmla="*/ 2638096 w 3447393"/>
                <a:gd name="connsiteY4" fmla="*/ 367862 h 2322786"/>
                <a:gd name="connsiteX5" fmla="*/ 3247696 w 3447393"/>
                <a:gd name="connsiteY5" fmla="*/ 609600 h 2322786"/>
                <a:gd name="connsiteX6" fmla="*/ 3447393 w 3447393"/>
                <a:gd name="connsiteY6" fmla="*/ 1229710 h 2322786"/>
                <a:gd name="connsiteX7" fmla="*/ 2963917 w 3447393"/>
                <a:gd name="connsiteY7" fmla="*/ 1891862 h 2322786"/>
                <a:gd name="connsiteX8" fmla="*/ 2680138 w 3447393"/>
                <a:gd name="connsiteY8" fmla="*/ 2228193 h 2322786"/>
                <a:gd name="connsiteX9" fmla="*/ 2123089 w 3447393"/>
                <a:gd name="connsiteY9" fmla="*/ 2060027 h 2322786"/>
                <a:gd name="connsiteX10" fmla="*/ 1566041 w 3447393"/>
                <a:gd name="connsiteY10" fmla="*/ 2322786 h 2322786"/>
                <a:gd name="connsiteX11" fmla="*/ 1061545 w 3447393"/>
                <a:gd name="connsiteY11" fmla="*/ 1923393 h 2322786"/>
                <a:gd name="connsiteX12" fmla="*/ 462455 w 3447393"/>
                <a:gd name="connsiteY12" fmla="*/ 1923393 h 2322786"/>
                <a:gd name="connsiteX13" fmla="*/ 199696 w 3447393"/>
                <a:gd name="connsiteY13" fmla="*/ 1555531 h 2322786"/>
                <a:gd name="connsiteX14" fmla="*/ 0 w 3447393"/>
                <a:gd name="connsiteY14" fmla="*/ 924910 h 2322786"/>
                <a:gd name="connsiteX15" fmla="*/ 209820 w 3447393"/>
                <a:gd name="connsiteY15" fmla="*/ 578417 h 2322786"/>
                <a:gd name="connsiteX16" fmla="*/ 234203 w 3447393"/>
                <a:gd name="connsiteY16" fmla="*/ 483051 h 2322786"/>
                <a:gd name="connsiteX0" fmla="*/ 256730 w 3472896"/>
                <a:gd name="connsiteY0" fmla="*/ 462455 h 2322786"/>
                <a:gd name="connsiteX1" fmla="*/ 687655 w 3472896"/>
                <a:gd name="connsiteY1" fmla="*/ 0 h 2322786"/>
                <a:gd name="connsiteX2" fmla="*/ 1276234 w 3472896"/>
                <a:gd name="connsiteY2" fmla="*/ 189186 h 2322786"/>
                <a:gd name="connsiteX3" fmla="*/ 2032979 w 3472896"/>
                <a:gd name="connsiteY3" fmla="*/ 231227 h 2322786"/>
                <a:gd name="connsiteX4" fmla="*/ 2663599 w 3472896"/>
                <a:gd name="connsiteY4" fmla="*/ 367862 h 2322786"/>
                <a:gd name="connsiteX5" fmla="*/ 3273199 w 3472896"/>
                <a:gd name="connsiteY5" fmla="*/ 609600 h 2322786"/>
                <a:gd name="connsiteX6" fmla="*/ 3472896 w 3472896"/>
                <a:gd name="connsiteY6" fmla="*/ 1229710 h 2322786"/>
                <a:gd name="connsiteX7" fmla="*/ 2989420 w 3472896"/>
                <a:gd name="connsiteY7" fmla="*/ 1891862 h 2322786"/>
                <a:gd name="connsiteX8" fmla="*/ 2705641 w 3472896"/>
                <a:gd name="connsiteY8" fmla="*/ 2228193 h 2322786"/>
                <a:gd name="connsiteX9" fmla="*/ 2148592 w 3472896"/>
                <a:gd name="connsiteY9" fmla="*/ 2060027 h 2322786"/>
                <a:gd name="connsiteX10" fmla="*/ 1591544 w 3472896"/>
                <a:gd name="connsiteY10" fmla="*/ 2322786 h 2322786"/>
                <a:gd name="connsiteX11" fmla="*/ 1087048 w 3472896"/>
                <a:gd name="connsiteY11" fmla="*/ 1923393 h 2322786"/>
                <a:gd name="connsiteX12" fmla="*/ 487958 w 3472896"/>
                <a:gd name="connsiteY12" fmla="*/ 1923393 h 2322786"/>
                <a:gd name="connsiteX13" fmla="*/ 225199 w 3472896"/>
                <a:gd name="connsiteY13" fmla="*/ 1555531 h 2322786"/>
                <a:gd name="connsiteX14" fmla="*/ 25503 w 3472896"/>
                <a:gd name="connsiteY14" fmla="*/ 924910 h 2322786"/>
                <a:gd name="connsiteX15" fmla="*/ 0 w 3472896"/>
                <a:gd name="connsiteY15" fmla="*/ 541438 h 2322786"/>
                <a:gd name="connsiteX16" fmla="*/ 259706 w 3472896"/>
                <a:gd name="connsiteY16" fmla="*/ 483051 h 2322786"/>
                <a:gd name="connsiteX0" fmla="*/ 231227 w 3447393"/>
                <a:gd name="connsiteY0" fmla="*/ 462455 h 2322786"/>
                <a:gd name="connsiteX1" fmla="*/ 662152 w 3447393"/>
                <a:gd name="connsiteY1" fmla="*/ 0 h 2322786"/>
                <a:gd name="connsiteX2" fmla="*/ 1250731 w 3447393"/>
                <a:gd name="connsiteY2" fmla="*/ 189186 h 2322786"/>
                <a:gd name="connsiteX3" fmla="*/ 2007476 w 3447393"/>
                <a:gd name="connsiteY3" fmla="*/ 231227 h 2322786"/>
                <a:gd name="connsiteX4" fmla="*/ 2638096 w 3447393"/>
                <a:gd name="connsiteY4" fmla="*/ 367862 h 2322786"/>
                <a:gd name="connsiteX5" fmla="*/ 3247696 w 3447393"/>
                <a:gd name="connsiteY5" fmla="*/ 609600 h 2322786"/>
                <a:gd name="connsiteX6" fmla="*/ 3447393 w 3447393"/>
                <a:gd name="connsiteY6" fmla="*/ 1229710 h 2322786"/>
                <a:gd name="connsiteX7" fmla="*/ 2963917 w 3447393"/>
                <a:gd name="connsiteY7" fmla="*/ 1891862 h 2322786"/>
                <a:gd name="connsiteX8" fmla="*/ 2680138 w 3447393"/>
                <a:gd name="connsiteY8" fmla="*/ 2228193 h 2322786"/>
                <a:gd name="connsiteX9" fmla="*/ 2123089 w 3447393"/>
                <a:gd name="connsiteY9" fmla="*/ 2060027 h 2322786"/>
                <a:gd name="connsiteX10" fmla="*/ 1566041 w 3447393"/>
                <a:gd name="connsiteY10" fmla="*/ 2322786 h 2322786"/>
                <a:gd name="connsiteX11" fmla="*/ 1061545 w 3447393"/>
                <a:gd name="connsiteY11" fmla="*/ 1923393 h 2322786"/>
                <a:gd name="connsiteX12" fmla="*/ 462455 w 3447393"/>
                <a:gd name="connsiteY12" fmla="*/ 1923393 h 2322786"/>
                <a:gd name="connsiteX13" fmla="*/ 199696 w 3447393"/>
                <a:gd name="connsiteY13" fmla="*/ 1555531 h 2322786"/>
                <a:gd name="connsiteX14" fmla="*/ 0 w 3447393"/>
                <a:gd name="connsiteY14" fmla="*/ 924910 h 2322786"/>
                <a:gd name="connsiteX15" fmla="*/ 48456 w 3447393"/>
                <a:gd name="connsiteY15" fmla="*/ 581779 h 2322786"/>
                <a:gd name="connsiteX16" fmla="*/ 234203 w 3447393"/>
                <a:gd name="connsiteY16" fmla="*/ 483051 h 2322786"/>
                <a:gd name="connsiteX0" fmla="*/ 239921 w 3456087"/>
                <a:gd name="connsiteY0" fmla="*/ 462455 h 2322786"/>
                <a:gd name="connsiteX1" fmla="*/ 670846 w 3456087"/>
                <a:gd name="connsiteY1" fmla="*/ 0 h 2322786"/>
                <a:gd name="connsiteX2" fmla="*/ 1259425 w 3456087"/>
                <a:gd name="connsiteY2" fmla="*/ 189186 h 2322786"/>
                <a:gd name="connsiteX3" fmla="*/ 2016170 w 3456087"/>
                <a:gd name="connsiteY3" fmla="*/ 231227 h 2322786"/>
                <a:gd name="connsiteX4" fmla="*/ 2646790 w 3456087"/>
                <a:gd name="connsiteY4" fmla="*/ 367862 h 2322786"/>
                <a:gd name="connsiteX5" fmla="*/ 3256390 w 3456087"/>
                <a:gd name="connsiteY5" fmla="*/ 609600 h 2322786"/>
                <a:gd name="connsiteX6" fmla="*/ 3456087 w 3456087"/>
                <a:gd name="connsiteY6" fmla="*/ 1229710 h 2322786"/>
                <a:gd name="connsiteX7" fmla="*/ 2972611 w 3456087"/>
                <a:gd name="connsiteY7" fmla="*/ 1891862 h 2322786"/>
                <a:gd name="connsiteX8" fmla="*/ 2688832 w 3456087"/>
                <a:gd name="connsiteY8" fmla="*/ 2228193 h 2322786"/>
                <a:gd name="connsiteX9" fmla="*/ 2131783 w 3456087"/>
                <a:gd name="connsiteY9" fmla="*/ 2060027 h 2322786"/>
                <a:gd name="connsiteX10" fmla="*/ 1574735 w 3456087"/>
                <a:gd name="connsiteY10" fmla="*/ 2322786 h 2322786"/>
                <a:gd name="connsiteX11" fmla="*/ 1070239 w 3456087"/>
                <a:gd name="connsiteY11" fmla="*/ 1923393 h 2322786"/>
                <a:gd name="connsiteX12" fmla="*/ 471149 w 3456087"/>
                <a:gd name="connsiteY12" fmla="*/ 1923393 h 2322786"/>
                <a:gd name="connsiteX13" fmla="*/ 208390 w 3456087"/>
                <a:gd name="connsiteY13" fmla="*/ 1555531 h 2322786"/>
                <a:gd name="connsiteX14" fmla="*/ 8694 w 3456087"/>
                <a:gd name="connsiteY14" fmla="*/ 924910 h 2322786"/>
                <a:gd name="connsiteX15" fmla="*/ 0 w 3456087"/>
                <a:gd name="connsiteY15" fmla="*/ 534714 h 2322786"/>
                <a:gd name="connsiteX16" fmla="*/ 242897 w 3456087"/>
                <a:gd name="connsiteY16" fmla="*/ 483051 h 2322786"/>
                <a:gd name="connsiteX0" fmla="*/ 281908 w 3498074"/>
                <a:gd name="connsiteY0" fmla="*/ 462455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81908 w 3498074"/>
                <a:gd name="connsiteY0" fmla="*/ 462455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502914"/>
                <a:gd name="connsiteY0" fmla="*/ 488916 h 2332438"/>
                <a:gd name="connsiteX1" fmla="*/ 712833 w 3502914"/>
                <a:gd name="connsiteY1" fmla="*/ 9652 h 2332438"/>
                <a:gd name="connsiteX2" fmla="*/ 1301412 w 3502914"/>
                <a:gd name="connsiteY2" fmla="*/ 198838 h 2332438"/>
                <a:gd name="connsiteX3" fmla="*/ 2058157 w 3502914"/>
                <a:gd name="connsiteY3" fmla="*/ 240879 h 2332438"/>
                <a:gd name="connsiteX4" fmla="*/ 2688777 w 3502914"/>
                <a:gd name="connsiteY4" fmla="*/ 377514 h 2332438"/>
                <a:gd name="connsiteX5" fmla="*/ 3298377 w 3502914"/>
                <a:gd name="connsiteY5" fmla="*/ 619252 h 2332438"/>
                <a:gd name="connsiteX6" fmla="*/ 3498074 w 3502914"/>
                <a:gd name="connsiteY6" fmla="*/ 1239362 h 2332438"/>
                <a:gd name="connsiteX7" fmla="*/ 3014598 w 3502914"/>
                <a:gd name="connsiteY7" fmla="*/ 1901514 h 2332438"/>
                <a:gd name="connsiteX8" fmla="*/ 2730819 w 3502914"/>
                <a:gd name="connsiteY8" fmla="*/ 2237845 h 2332438"/>
                <a:gd name="connsiteX9" fmla="*/ 2173770 w 3502914"/>
                <a:gd name="connsiteY9" fmla="*/ 2069679 h 2332438"/>
                <a:gd name="connsiteX10" fmla="*/ 1616722 w 3502914"/>
                <a:gd name="connsiteY10" fmla="*/ 2332438 h 2332438"/>
                <a:gd name="connsiteX11" fmla="*/ 1112226 w 3502914"/>
                <a:gd name="connsiteY11" fmla="*/ 1933045 h 2332438"/>
                <a:gd name="connsiteX12" fmla="*/ 513136 w 3502914"/>
                <a:gd name="connsiteY12" fmla="*/ 1933045 h 2332438"/>
                <a:gd name="connsiteX13" fmla="*/ 250377 w 3502914"/>
                <a:gd name="connsiteY13" fmla="*/ 1565183 h 2332438"/>
                <a:gd name="connsiteX14" fmla="*/ 50681 w 3502914"/>
                <a:gd name="connsiteY14" fmla="*/ 934562 h 2332438"/>
                <a:gd name="connsiteX15" fmla="*/ 41987 w 3502914"/>
                <a:gd name="connsiteY15" fmla="*/ 544366 h 2332438"/>
                <a:gd name="connsiteX16" fmla="*/ 284884 w 3502914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16722 w 3610578"/>
                <a:gd name="connsiteY10" fmla="*/ 2332438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16722 w 3610578"/>
                <a:gd name="connsiteY10" fmla="*/ 2332438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33531 w 3610578"/>
                <a:gd name="connsiteY10" fmla="*/ 2144180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33531 w 3610578"/>
                <a:gd name="connsiteY10" fmla="*/ 2144180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33531 w 3610578"/>
                <a:gd name="connsiteY10" fmla="*/ 2144180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33531 w 3610578"/>
                <a:gd name="connsiteY10" fmla="*/ 2144180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307887 w 3626471"/>
                <a:gd name="connsiteY0" fmla="*/ 488916 h 2356955"/>
                <a:gd name="connsiteX1" fmla="*/ 728726 w 3626471"/>
                <a:gd name="connsiteY1" fmla="*/ 9652 h 2356955"/>
                <a:gd name="connsiteX2" fmla="*/ 1317305 w 3626471"/>
                <a:gd name="connsiteY2" fmla="*/ 198838 h 2356955"/>
                <a:gd name="connsiteX3" fmla="*/ 2074050 w 3626471"/>
                <a:gd name="connsiteY3" fmla="*/ 240879 h 2356955"/>
                <a:gd name="connsiteX4" fmla="*/ 2704670 w 3626471"/>
                <a:gd name="connsiteY4" fmla="*/ 377514 h 2356955"/>
                <a:gd name="connsiteX5" fmla="*/ 3314270 w 3626471"/>
                <a:gd name="connsiteY5" fmla="*/ 619252 h 2356955"/>
                <a:gd name="connsiteX6" fmla="*/ 3513967 w 3626471"/>
                <a:gd name="connsiteY6" fmla="*/ 1239362 h 2356955"/>
                <a:gd name="connsiteX7" fmla="*/ 3030491 w 3626471"/>
                <a:gd name="connsiteY7" fmla="*/ 1901514 h 2356955"/>
                <a:gd name="connsiteX8" fmla="*/ 2746712 w 3626471"/>
                <a:gd name="connsiteY8" fmla="*/ 2237845 h 2356955"/>
                <a:gd name="connsiteX9" fmla="*/ 2189663 w 3626471"/>
                <a:gd name="connsiteY9" fmla="*/ 2069679 h 2356955"/>
                <a:gd name="connsiteX10" fmla="*/ 1649424 w 3626471"/>
                <a:gd name="connsiteY10" fmla="*/ 2144180 h 2356955"/>
                <a:gd name="connsiteX11" fmla="*/ 1128119 w 3626471"/>
                <a:gd name="connsiteY11" fmla="*/ 1933045 h 2356955"/>
                <a:gd name="connsiteX12" fmla="*/ 529029 w 3626471"/>
                <a:gd name="connsiteY12" fmla="*/ 1933045 h 2356955"/>
                <a:gd name="connsiteX13" fmla="*/ 266270 w 3626471"/>
                <a:gd name="connsiteY13" fmla="*/ 1565183 h 2356955"/>
                <a:gd name="connsiteX14" fmla="*/ 66574 w 3626471"/>
                <a:gd name="connsiteY14" fmla="*/ 934562 h 2356955"/>
                <a:gd name="connsiteX15" fmla="*/ 57880 w 3626471"/>
                <a:gd name="connsiteY15" fmla="*/ 544366 h 2356955"/>
                <a:gd name="connsiteX16" fmla="*/ 300777 w 3626471"/>
                <a:gd name="connsiteY16" fmla="*/ 492703 h 2356955"/>
                <a:gd name="connsiteX0" fmla="*/ 450720 w 3769304"/>
                <a:gd name="connsiteY0" fmla="*/ 488916 h 2356955"/>
                <a:gd name="connsiteX1" fmla="*/ 871559 w 3769304"/>
                <a:gd name="connsiteY1" fmla="*/ 9652 h 2356955"/>
                <a:gd name="connsiteX2" fmla="*/ 1460138 w 3769304"/>
                <a:gd name="connsiteY2" fmla="*/ 198838 h 2356955"/>
                <a:gd name="connsiteX3" fmla="*/ 2216883 w 3769304"/>
                <a:gd name="connsiteY3" fmla="*/ 240879 h 2356955"/>
                <a:gd name="connsiteX4" fmla="*/ 2847503 w 3769304"/>
                <a:gd name="connsiteY4" fmla="*/ 377514 h 2356955"/>
                <a:gd name="connsiteX5" fmla="*/ 3457103 w 3769304"/>
                <a:gd name="connsiteY5" fmla="*/ 619252 h 2356955"/>
                <a:gd name="connsiteX6" fmla="*/ 3656800 w 3769304"/>
                <a:gd name="connsiteY6" fmla="*/ 1239362 h 2356955"/>
                <a:gd name="connsiteX7" fmla="*/ 3173324 w 3769304"/>
                <a:gd name="connsiteY7" fmla="*/ 1901514 h 2356955"/>
                <a:gd name="connsiteX8" fmla="*/ 2889545 w 3769304"/>
                <a:gd name="connsiteY8" fmla="*/ 2237845 h 2356955"/>
                <a:gd name="connsiteX9" fmla="*/ 2332496 w 3769304"/>
                <a:gd name="connsiteY9" fmla="*/ 2069679 h 2356955"/>
                <a:gd name="connsiteX10" fmla="*/ 1792257 w 3769304"/>
                <a:gd name="connsiteY10" fmla="*/ 2144180 h 2356955"/>
                <a:gd name="connsiteX11" fmla="*/ 1270952 w 3769304"/>
                <a:gd name="connsiteY11" fmla="*/ 1933045 h 2356955"/>
                <a:gd name="connsiteX12" fmla="*/ 671862 w 3769304"/>
                <a:gd name="connsiteY12" fmla="*/ 1933045 h 2356955"/>
                <a:gd name="connsiteX13" fmla="*/ 409103 w 3769304"/>
                <a:gd name="connsiteY13" fmla="*/ 1565183 h 2356955"/>
                <a:gd name="connsiteX14" fmla="*/ 209407 w 3769304"/>
                <a:gd name="connsiteY14" fmla="*/ 934562 h 2356955"/>
                <a:gd name="connsiteX15" fmla="*/ 200713 w 3769304"/>
                <a:gd name="connsiteY15" fmla="*/ 544366 h 2356955"/>
                <a:gd name="connsiteX16" fmla="*/ 443610 w 3769304"/>
                <a:gd name="connsiteY16" fmla="*/ 492703 h 2356955"/>
                <a:gd name="connsiteX0" fmla="*/ 452869 w 3771453"/>
                <a:gd name="connsiteY0" fmla="*/ 488916 h 2356955"/>
                <a:gd name="connsiteX1" fmla="*/ 873708 w 3771453"/>
                <a:gd name="connsiteY1" fmla="*/ 9652 h 2356955"/>
                <a:gd name="connsiteX2" fmla="*/ 1462287 w 3771453"/>
                <a:gd name="connsiteY2" fmla="*/ 198838 h 2356955"/>
                <a:gd name="connsiteX3" fmla="*/ 2219032 w 3771453"/>
                <a:gd name="connsiteY3" fmla="*/ 240879 h 2356955"/>
                <a:gd name="connsiteX4" fmla="*/ 2849652 w 3771453"/>
                <a:gd name="connsiteY4" fmla="*/ 377514 h 2356955"/>
                <a:gd name="connsiteX5" fmla="*/ 3459252 w 3771453"/>
                <a:gd name="connsiteY5" fmla="*/ 619252 h 2356955"/>
                <a:gd name="connsiteX6" fmla="*/ 3658949 w 3771453"/>
                <a:gd name="connsiteY6" fmla="*/ 1239362 h 2356955"/>
                <a:gd name="connsiteX7" fmla="*/ 3175473 w 3771453"/>
                <a:gd name="connsiteY7" fmla="*/ 1901514 h 2356955"/>
                <a:gd name="connsiteX8" fmla="*/ 2891694 w 3771453"/>
                <a:gd name="connsiteY8" fmla="*/ 2237845 h 2356955"/>
                <a:gd name="connsiteX9" fmla="*/ 2334645 w 3771453"/>
                <a:gd name="connsiteY9" fmla="*/ 2069679 h 2356955"/>
                <a:gd name="connsiteX10" fmla="*/ 1794406 w 3771453"/>
                <a:gd name="connsiteY10" fmla="*/ 2144180 h 2356955"/>
                <a:gd name="connsiteX11" fmla="*/ 1273101 w 3771453"/>
                <a:gd name="connsiteY11" fmla="*/ 1933045 h 2356955"/>
                <a:gd name="connsiteX12" fmla="*/ 674011 w 3771453"/>
                <a:gd name="connsiteY12" fmla="*/ 1933045 h 2356955"/>
                <a:gd name="connsiteX13" fmla="*/ 411252 w 3771453"/>
                <a:gd name="connsiteY13" fmla="*/ 1565183 h 2356955"/>
                <a:gd name="connsiteX14" fmla="*/ 211556 w 3771453"/>
                <a:gd name="connsiteY14" fmla="*/ 934562 h 2356955"/>
                <a:gd name="connsiteX15" fmla="*/ 202862 w 3771453"/>
                <a:gd name="connsiteY15" fmla="*/ 544366 h 2356955"/>
                <a:gd name="connsiteX16" fmla="*/ 445759 w 3771453"/>
                <a:gd name="connsiteY16" fmla="*/ 492703 h 2356955"/>
                <a:gd name="connsiteX0" fmla="*/ 452869 w 3771453"/>
                <a:gd name="connsiteY0" fmla="*/ 488916 h 2356955"/>
                <a:gd name="connsiteX1" fmla="*/ 873708 w 3771453"/>
                <a:gd name="connsiteY1" fmla="*/ 9652 h 2356955"/>
                <a:gd name="connsiteX2" fmla="*/ 1462287 w 3771453"/>
                <a:gd name="connsiteY2" fmla="*/ 198838 h 2356955"/>
                <a:gd name="connsiteX3" fmla="*/ 2219032 w 3771453"/>
                <a:gd name="connsiteY3" fmla="*/ 240879 h 2356955"/>
                <a:gd name="connsiteX4" fmla="*/ 2849652 w 3771453"/>
                <a:gd name="connsiteY4" fmla="*/ 377514 h 2356955"/>
                <a:gd name="connsiteX5" fmla="*/ 3459252 w 3771453"/>
                <a:gd name="connsiteY5" fmla="*/ 619252 h 2356955"/>
                <a:gd name="connsiteX6" fmla="*/ 3658949 w 3771453"/>
                <a:gd name="connsiteY6" fmla="*/ 1239362 h 2356955"/>
                <a:gd name="connsiteX7" fmla="*/ 3175473 w 3771453"/>
                <a:gd name="connsiteY7" fmla="*/ 1901514 h 2356955"/>
                <a:gd name="connsiteX8" fmla="*/ 2891694 w 3771453"/>
                <a:gd name="connsiteY8" fmla="*/ 2237845 h 2356955"/>
                <a:gd name="connsiteX9" fmla="*/ 2334645 w 3771453"/>
                <a:gd name="connsiteY9" fmla="*/ 2069679 h 2356955"/>
                <a:gd name="connsiteX10" fmla="*/ 1794406 w 3771453"/>
                <a:gd name="connsiteY10" fmla="*/ 2144180 h 2356955"/>
                <a:gd name="connsiteX11" fmla="*/ 1273101 w 3771453"/>
                <a:gd name="connsiteY11" fmla="*/ 1933045 h 2356955"/>
                <a:gd name="connsiteX12" fmla="*/ 674011 w 3771453"/>
                <a:gd name="connsiteY12" fmla="*/ 1933045 h 2356955"/>
                <a:gd name="connsiteX13" fmla="*/ 411252 w 3771453"/>
                <a:gd name="connsiteY13" fmla="*/ 1565183 h 2356955"/>
                <a:gd name="connsiteX14" fmla="*/ 211556 w 3771453"/>
                <a:gd name="connsiteY14" fmla="*/ 934562 h 2356955"/>
                <a:gd name="connsiteX15" fmla="*/ 202862 w 3771453"/>
                <a:gd name="connsiteY15" fmla="*/ 544366 h 2356955"/>
                <a:gd name="connsiteX16" fmla="*/ 445759 w 3771453"/>
                <a:gd name="connsiteY16" fmla="*/ 492703 h 2356955"/>
                <a:gd name="connsiteX0" fmla="*/ 452869 w 3771453"/>
                <a:gd name="connsiteY0" fmla="*/ 488916 h 2356955"/>
                <a:gd name="connsiteX1" fmla="*/ 873708 w 3771453"/>
                <a:gd name="connsiteY1" fmla="*/ 9652 h 2356955"/>
                <a:gd name="connsiteX2" fmla="*/ 1462287 w 3771453"/>
                <a:gd name="connsiteY2" fmla="*/ 198838 h 2356955"/>
                <a:gd name="connsiteX3" fmla="*/ 2219032 w 3771453"/>
                <a:gd name="connsiteY3" fmla="*/ 240879 h 2356955"/>
                <a:gd name="connsiteX4" fmla="*/ 2849652 w 3771453"/>
                <a:gd name="connsiteY4" fmla="*/ 377514 h 2356955"/>
                <a:gd name="connsiteX5" fmla="*/ 3459252 w 3771453"/>
                <a:gd name="connsiteY5" fmla="*/ 619252 h 2356955"/>
                <a:gd name="connsiteX6" fmla="*/ 3658949 w 3771453"/>
                <a:gd name="connsiteY6" fmla="*/ 1239362 h 2356955"/>
                <a:gd name="connsiteX7" fmla="*/ 3175473 w 3771453"/>
                <a:gd name="connsiteY7" fmla="*/ 1901514 h 2356955"/>
                <a:gd name="connsiteX8" fmla="*/ 2891694 w 3771453"/>
                <a:gd name="connsiteY8" fmla="*/ 2237845 h 2356955"/>
                <a:gd name="connsiteX9" fmla="*/ 2334645 w 3771453"/>
                <a:gd name="connsiteY9" fmla="*/ 2069679 h 2356955"/>
                <a:gd name="connsiteX10" fmla="*/ 1794406 w 3771453"/>
                <a:gd name="connsiteY10" fmla="*/ 2144180 h 2356955"/>
                <a:gd name="connsiteX11" fmla="*/ 1273101 w 3771453"/>
                <a:gd name="connsiteY11" fmla="*/ 1933045 h 2356955"/>
                <a:gd name="connsiteX12" fmla="*/ 674011 w 3771453"/>
                <a:gd name="connsiteY12" fmla="*/ 1933045 h 2356955"/>
                <a:gd name="connsiteX13" fmla="*/ 411252 w 3771453"/>
                <a:gd name="connsiteY13" fmla="*/ 1565183 h 2356955"/>
                <a:gd name="connsiteX14" fmla="*/ 211556 w 3771453"/>
                <a:gd name="connsiteY14" fmla="*/ 934562 h 2356955"/>
                <a:gd name="connsiteX15" fmla="*/ 202862 w 3771453"/>
                <a:gd name="connsiteY15" fmla="*/ 544366 h 2356955"/>
                <a:gd name="connsiteX16" fmla="*/ 445759 w 3771453"/>
                <a:gd name="connsiteY16" fmla="*/ 492703 h 2356955"/>
                <a:gd name="connsiteX0" fmla="*/ 452869 w 3771453"/>
                <a:gd name="connsiteY0" fmla="*/ 492711 h 2360750"/>
                <a:gd name="connsiteX1" fmla="*/ 887155 w 3771453"/>
                <a:gd name="connsiteY1" fmla="*/ 0 h 2360750"/>
                <a:gd name="connsiteX2" fmla="*/ 1462287 w 3771453"/>
                <a:gd name="connsiteY2" fmla="*/ 202633 h 2360750"/>
                <a:gd name="connsiteX3" fmla="*/ 2219032 w 3771453"/>
                <a:gd name="connsiteY3" fmla="*/ 244674 h 2360750"/>
                <a:gd name="connsiteX4" fmla="*/ 2849652 w 3771453"/>
                <a:gd name="connsiteY4" fmla="*/ 381309 h 2360750"/>
                <a:gd name="connsiteX5" fmla="*/ 3459252 w 3771453"/>
                <a:gd name="connsiteY5" fmla="*/ 623047 h 2360750"/>
                <a:gd name="connsiteX6" fmla="*/ 3658949 w 3771453"/>
                <a:gd name="connsiteY6" fmla="*/ 1243157 h 2360750"/>
                <a:gd name="connsiteX7" fmla="*/ 3175473 w 3771453"/>
                <a:gd name="connsiteY7" fmla="*/ 1905309 h 2360750"/>
                <a:gd name="connsiteX8" fmla="*/ 2891694 w 3771453"/>
                <a:gd name="connsiteY8" fmla="*/ 2241640 h 2360750"/>
                <a:gd name="connsiteX9" fmla="*/ 2334645 w 3771453"/>
                <a:gd name="connsiteY9" fmla="*/ 2073474 h 2360750"/>
                <a:gd name="connsiteX10" fmla="*/ 1794406 w 3771453"/>
                <a:gd name="connsiteY10" fmla="*/ 2147975 h 2360750"/>
                <a:gd name="connsiteX11" fmla="*/ 1273101 w 3771453"/>
                <a:gd name="connsiteY11" fmla="*/ 1936840 h 2360750"/>
                <a:gd name="connsiteX12" fmla="*/ 674011 w 3771453"/>
                <a:gd name="connsiteY12" fmla="*/ 1936840 h 2360750"/>
                <a:gd name="connsiteX13" fmla="*/ 411252 w 3771453"/>
                <a:gd name="connsiteY13" fmla="*/ 1568978 h 2360750"/>
                <a:gd name="connsiteX14" fmla="*/ 211556 w 3771453"/>
                <a:gd name="connsiteY14" fmla="*/ 938357 h 2360750"/>
                <a:gd name="connsiteX15" fmla="*/ 202862 w 3771453"/>
                <a:gd name="connsiteY15" fmla="*/ 548161 h 2360750"/>
                <a:gd name="connsiteX16" fmla="*/ 445759 w 3771453"/>
                <a:gd name="connsiteY16" fmla="*/ 496498 h 2360750"/>
                <a:gd name="connsiteX0" fmla="*/ 452869 w 3771453"/>
                <a:gd name="connsiteY0" fmla="*/ 494079 h 2362118"/>
                <a:gd name="connsiteX1" fmla="*/ 887155 w 3771453"/>
                <a:gd name="connsiteY1" fmla="*/ 1368 h 2362118"/>
                <a:gd name="connsiteX2" fmla="*/ 1462287 w 3771453"/>
                <a:gd name="connsiteY2" fmla="*/ 204001 h 2362118"/>
                <a:gd name="connsiteX3" fmla="*/ 2219032 w 3771453"/>
                <a:gd name="connsiteY3" fmla="*/ 246042 h 2362118"/>
                <a:gd name="connsiteX4" fmla="*/ 2849652 w 3771453"/>
                <a:gd name="connsiteY4" fmla="*/ 382677 h 2362118"/>
                <a:gd name="connsiteX5" fmla="*/ 3459252 w 3771453"/>
                <a:gd name="connsiteY5" fmla="*/ 624415 h 2362118"/>
                <a:gd name="connsiteX6" fmla="*/ 3658949 w 3771453"/>
                <a:gd name="connsiteY6" fmla="*/ 1244525 h 2362118"/>
                <a:gd name="connsiteX7" fmla="*/ 3175473 w 3771453"/>
                <a:gd name="connsiteY7" fmla="*/ 1906677 h 2362118"/>
                <a:gd name="connsiteX8" fmla="*/ 2891694 w 3771453"/>
                <a:gd name="connsiteY8" fmla="*/ 2243008 h 2362118"/>
                <a:gd name="connsiteX9" fmla="*/ 2334645 w 3771453"/>
                <a:gd name="connsiteY9" fmla="*/ 2074842 h 2362118"/>
                <a:gd name="connsiteX10" fmla="*/ 1794406 w 3771453"/>
                <a:gd name="connsiteY10" fmla="*/ 2149343 h 2362118"/>
                <a:gd name="connsiteX11" fmla="*/ 1273101 w 3771453"/>
                <a:gd name="connsiteY11" fmla="*/ 1938208 h 2362118"/>
                <a:gd name="connsiteX12" fmla="*/ 674011 w 3771453"/>
                <a:gd name="connsiteY12" fmla="*/ 1938208 h 2362118"/>
                <a:gd name="connsiteX13" fmla="*/ 411252 w 3771453"/>
                <a:gd name="connsiteY13" fmla="*/ 1570346 h 2362118"/>
                <a:gd name="connsiteX14" fmla="*/ 211556 w 3771453"/>
                <a:gd name="connsiteY14" fmla="*/ 939725 h 2362118"/>
                <a:gd name="connsiteX15" fmla="*/ 202862 w 3771453"/>
                <a:gd name="connsiteY15" fmla="*/ 549529 h 2362118"/>
                <a:gd name="connsiteX16" fmla="*/ 445759 w 3771453"/>
                <a:gd name="connsiteY16" fmla="*/ 497866 h 2362118"/>
                <a:gd name="connsiteX0" fmla="*/ 452869 w 3771453"/>
                <a:gd name="connsiteY0" fmla="*/ 495579 h 2363618"/>
                <a:gd name="connsiteX1" fmla="*/ 887155 w 3771453"/>
                <a:gd name="connsiteY1" fmla="*/ 2868 h 2363618"/>
                <a:gd name="connsiteX2" fmla="*/ 1462287 w 3771453"/>
                <a:gd name="connsiteY2" fmla="*/ 205501 h 2363618"/>
                <a:gd name="connsiteX3" fmla="*/ 2219032 w 3771453"/>
                <a:gd name="connsiteY3" fmla="*/ 247542 h 2363618"/>
                <a:gd name="connsiteX4" fmla="*/ 2849652 w 3771453"/>
                <a:gd name="connsiteY4" fmla="*/ 384177 h 2363618"/>
                <a:gd name="connsiteX5" fmla="*/ 3459252 w 3771453"/>
                <a:gd name="connsiteY5" fmla="*/ 625915 h 2363618"/>
                <a:gd name="connsiteX6" fmla="*/ 3658949 w 3771453"/>
                <a:gd name="connsiteY6" fmla="*/ 1246025 h 2363618"/>
                <a:gd name="connsiteX7" fmla="*/ 3175473 w 3771453"/>
                <a:gd name="connsiteY7" fmla="*/ 1908177 h 2363618"/>
                <a:gd name="connsiteX8" fmla="*/ 2891694 w 3771453"/>
                <a:gd name="connsiteY8" fmla="*/ 2244508 h 2363618"/>
                <a:gd name="connsiteX9" fmla="*/ 2334645 w 3771453"/>
                <a:gd name="connsiteY9" fmla="*/ 2076342 h 2363618"/>
                <a:gd name="connsiteX10" fmla="*/ 1794406 w 3771453"/>
                <a:gd name="connsiteY10" fmla="*/ 2150843 h 2363618"/>
                <a:gd name="connsiteX11" fmla="*/ 1273101 w 3771453"/>
                <a:gd name="connsiteY11" fmla="*/ 1939708 h 2363618"/>
                <a:gd name="connsiteX12" fmla="*/ 674011 w 3771453"/>
                <a:gd name="connsiteY12" fmla="*/ 1939708 h 2363618"/>
                <a:gd name="connsiteX13" fmla="*/ 411252 w 3771453"/>
                <a:gd name="connsiteY13" fmla="*/ 1571846 h 2363618"/>
                <a:gd name="connsiteX14" fmla="*/ 211556 w 3771453"/>
                <a:gd name="connsiteY14" fmla="*/ 941225 h 2363618"/>
                <a:gd name="connsiteX15" fmla="*/ 202862 w 3771453"/>
                <a:gd name="connsiteY15" fmla="*/ 551029 h 2363618"/>
                <a:gd name="connsiteX16" fmla="*/ 445759 w 3771453"/>
                <a:gd name="connsiteY16" fmla="*/ 499366 h 2363618"/>
                <a:gd name="connsiteX0" fmla="*/ 452869 w 3771453"/>
                <a:gd name="connsiteY0" fmla="*/ 495579 h 2363618"/>
                <a:gd name="connsiteX1" fmla="*/ 887155 w 3771453"/>
                <a:gd name="connsiteY1" fmla="*/ 2868 h 2363618"/>
                <a:gd name="connsiteX2" fmla="*/ 1462287 w 3771453"/>
                <a:gd name="connsiteY2" fmla="*/ 205501 h 2363618"/>
                <a:gd name="connsiteX3" fmla="*/ 2219032 w 3771453"/>
                <a:gd name="connsiteY3" fmla="*/ 247542 h 2363618"/>
                <a:gd name="connsiteX4" fmla="*/ 2849652 w 3771453"/>
                <a:gd name="connsiteY4" fmla="*/ 384177 h 2363618"/>
                <a:gd name="connsiteX5" fmla="*/ 3459252 w 3771453"/>
                <a:gd name="connsiteY5" fmla="*/ 625915 h 2363618"/>
                <a:gd name="connsiteX6" fmla="*/ 3658949 w 3771453"/>
                <a:gd name="connsiteY6" fmla="*/ 1246025 h 2363618"/>
                <a:gd name="connsiteX7" fmla="*/ 3175473 w 3771453"/>
                <a:gd name="connsiteY7" fmla="*/ 1908177 h 2363618"/>
                <a:gd name="connsiteX8" fmla="*/ 2891694 w 3771453"/>
                <a:gd name="connsiteY8" fmla="*/ 2244508 h 2363618"/>
                <a:gd name="connsiteX9" fmla="*/ 2334645 w 3771453"/>
                <a:gd name="connsiteY9" fmla="*/ 2076342 h 2363618"/>
                <a:gd name="connsiteX10" fmla="*/ 1794406 w 3771453"/>
                <a:gd name="connsiteY10" fmla="*/ 2150843 h 2363618"/>
                <a:gd name="connsiteX11" fmla="*/ 1273101 w 3771453"/>
                <a:gd name="connsiteY11" fmla="*/ 1939708 h 2363618"/>
                <a:gd name="connsiteX12" fmla="*/ 674011 w 3771453"/>
                <a:gd name="connsiteY12" fmla="*/ 1939708 h 2363618"/>
                <a:gd name="connsiteX13" fmla="*/ 411252 w 3771453"/>
                <a:gd name="connsiteY13" fmla="*/ 1571846 h 2363618"/>
                <a:gd name="connsiteX14" fmla="*/ 211556 w 3771453"/>
                <a:gd name="connsiteY14" fmla="*/ 941225 h 2363618"/>
                <a:gd name="connsiteX15" fmla="*/ 202862 w 3771453"/>
                <a:gd name="connsiteY15" fmla="*/ 551029 h 2363618"/>
                <a:gd name="connsiteX16" fmla="*/ 445759 w 3771453"/>
                <a:gd name="connsiteY16" fmla="*/ 499366 h 2363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771453" h="2363618">
                  <a:moveTo>
                    <a:pt x="452869" y="495579"/>
                  </a:moveTo>
                  <a:cubicBezTo>
                    <a:pt x="377996" y="161012"/>
                    <a:pt x="592234" y="28152"/>
                    <a:pt x="887155" y="2868"/>
                  </a:cubicBezTo>
                  <a:cubicBezTo>
                    <a:pt x="1204372" y="-14752"/>
                    <a:pt x="1316520" y="48310"/>
                    <a:pt x="1462287" y="205501"/>
                  </a:cubicBezTo>
                  <a:cubicBezTo>
                    <a:pt x="1815388" y="-72959"/>
                    <a:pt x="1973508" y="-58945"/>
                    <a:pt x="2219032" y="247542"/>
                  </a:cubicBezTo>
                  <a:cubicBezTo>
                    <a:pt x="2472942" y="3975"/>
                    <a:pt x="2824342" y="177267"/>
                    <a:pt x="2849652" y="384177"/>
                  </a:cubicBezTo>
                  <a:cubicBezTo>
                    <a:pt x="3146982" y="209262"/>
                    <a:pt x="3491375" y="373886"/>
                    <a:pt x="3459252" y="625915"/>
                  </a:cubicBezTo>
                  <a:cubicBezTo>
                    <a:pt x="3804845" y="691424"/>
                    <a:pt x="3851238" y="1140175"/>
                    <a:pt x="3658949" y="1246025"/>
                  </a:cubicBezTo>
                  <a:cubicBezTo>
                    <a:pt x="3884393" y="1634830"/>
                    <a:pt x="3750129" y="2060615"/>
                    <a:pt x="3175473" y="1908177"/>
                  </a:cubicBezTo>
                  <a:cubicBezTo>
                    <a:pt x="3245607" y="2080798"/>
                    <a:pt x="3070331" y="2307210"/>
                    <a:pt x="2891694" y="2244508"/>
                  </a:cubicBezTo>
                  <a:cubicBezTo>
                    <a:pt x="2732905" y="2440585"/>
                    <a:pt x="2379134" y="2401339"/>
                    <a:pt x="2334645" y="2076342"/>
                  </a:cubicBezTo>
                  <a:cubicBezTo>
                    <a:pt x="2243091" y="2368995"/>
                    <a:pt x="1845619" y="2261600"/>
                    <a:pt x="1794406" y="2150843"/>
                  </a:cubicBezTo>
                  <a:cubicBezTo>
                    <a:pt x="1683391" y="2313547"/>
                    <a:pt x="1185772" y="2230842"/>
                    <a:pt x="1273101" y="1939708"/>
                  </a:cubicBezTo>
                  <a:cubicBezTo>
                    <a:pt x="1059957" y="2154861"/>
                    <a:pt x="819919" y="2084264"/>
                    <a:pt x="674011" y="1939708"/>
                  </a:cubicBezTo>
                  <a:cubicBezTo>
                    <a:pt x="398166" y="1988537"/>
                    <a:pt x="260153" y="1721361"/>
                    <a:pt x="411252" y="1571846"/>
                  </a:cubicBezTo>
                  <a:cubicBezTo>
                    <a:pt x="-92342" y="1543175"/>
                    <a:pt x="-101758" y="1101005"/>
                    <a:pt x="211556" y="941225"/>
                  </a:cubicBezTo>
                  <a:cubicBezTo>
                    <a:pt x="107805" y="821245"/>
                    <a:pt x="64565" y="734882"/>
                    <a:pt x="202862" y="551029"/>
                  </a:cubicBezTo>
                  <a:cubicBezTo>
                    <a:pt x="320807" y="444161"/>
                    <a:pt x="438752" y="481849"/>
                    <a:pt x="445759" y="499366"/>
                  </a:cubicBezTo>
                </a:path>
              </a:pathLst>
            </a:custGeom>
            <a:solidFill>
              <a:schemeClr val="bg1"/>
            </a:solidFill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y-GB" sz="1600">
                  <a:solidFill>
                    <a:schemeClr val="tx1"/>
                  </a:solidFill>
                </a:rPr>
                <a:t>Artist</a:t>
              </a: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6C573B8-DA00-4744-8203-D21D98F82177}"/>
                </a:ext>
              </a:extLst>
            </p:cNvPr>
            <p:cNvSpPr/>
            <p:nvPr/>
          </p:nvSpPr>
          <p:spPr>
            <a:xfrm>
              <a:off x="5918061" y="3228347"/>
              <a:ext cx="1447443" cy="907132"/>
            </a:xfrm>
            <a:custGeom>
              <a:avLst/>
              <a:gdLst>
                <a:gd name="connsiteX0" fmla="*/ 231227 w 3447393"/>
                <a:gd name="connsiteY0" fmla="*/ 462455 h 2322786"/>
                <a:gd name="connsiteX1" fmla="*/ 662152 w 3447393"/>
                <a:gd name="connsiteY1" fmla="*/ 0 h 2322786"/>
                <a:gd name="connsiteX2" fmla="*/ 1250731 w 3447393"/>
                <a:gd name="connsiteY2" fmla="*/ 189186 h 2322786"/>
                <a:gd name="connsiteX3" fmla="*/ 2007476 w 3447393"/>
                <a:gd name="connsiteY3" fmla="*/ 231227 h 2322786"/>
                <a:gd name="connsiteX4" fmla="*/ 2638096 w 3447393"/>
                <a:gd name="connsiteY4" fmla="*/ 367862 h 2322786"/>
                <a:gd name="connsiteX5" fmla="*/ 3247696 w 3447393"/>
                <a:gd name="connsiteY5" fmla="*/ 609600 h 2322786"/>
                <a:gd name="connsiteX6" fmla="*/ 3447393 w 3447393"/>
                <a:gd name="connsiteY6" fmla="*/ 1229710 h 2322786"/>
                <a:gd name="connsiteX7" fmla="*/ 2963917 w 3447393"/>
                <a:gd name="connsiteY7" fmla="*/ 1891862 h 2322786"/>
                <a:gd name="connsiteX8" fmla="*/ 2680138 w 3447393"/>
                <a:gd name="connsiteY8" fmla="*/ 2228193 h 2322786"/>
                <a:gd name="connsiteX9" fmla="*/ 2123089 w 3447393"/>
                <a:gd name="connsiteY9" fmla="*/ 2060027 h 2322786"/>
                <a:gd name="connsiteX10" fmla="*/ 1566041 w 3447393"/>
                <a:gd name="connsiteY10" fmla="*/ 2322786 h 2322786"/>
                <a:gd name="connsiteX11" fmla="*/ 1061545 w 3447393"/>
                <a:gd name="connsiteY11" fmla="*/ 1923393 h 2322786"/>
                <a:gd name="connsiteX12" fmla="*/ 462455 w 3447393"/>
                <a:gd name="connsiteY12" fmla="*/ 1923393 h 2322786"/>
                <a:gd name="connsiteX13" fmla="*/ 199696 w 3447393"/>
                <a:gd name="connsiteY13" fmla="*/ 1555531 h 2322786"/>
                <a:gd name="connsiteX14" fmla="*/ 0 w 3447393"/>
                <a:gd name="connsiteY14" fmla="*/ 924910 h 2322786"/>
                <a:gd name="connsiteX15" fmla="*/ 283779 w 3447393"/>
                <a:gd name="connsiteY15" fmla="*/ 420414 h 2322786"/>
                <a:gd name="connsiteX16" fmla="*/ 304800 w 3447393"/>
                <a:gd name="connsiteY16" fmla="*/ 472965 h 2322786"/>
                <a:gd name="connsiteX0" fmla="*/ 231227 w 3447393"/>
                <a:gd name="connsiteY0" fmla="*/ 462455 h 2322786"/>
                <a:gd name="connsiteX1" fmla="*/ 662152 w 3447393"/>
                <a:gd name="connsiteY1" fmla="*/ 0 h 2322786"/>
                <a:gd name="connsiteX2" fmla="*/ 1250731 w 3447393"/>
                <a:gd name="connsiteY2" fmla="*/ 189186 h 2322786"/>
                <a:gd name="connsiteX3" fmla="*/ 2007476 w 3447393"/>
                <a:gd name="connsiteY3" fmla="*/ 231227 h 2322786"/>
                <a:gd name="connsiteX4" fmla="*/ 2638096 w 3447393"/>
                <a:gd name="connsiteY4" fmla="*/ 367862 h 2322786"/>
                <a:gd name="connsiteX5" fmla="*/ 3247696 w 3447393"/>
                <a:gd name="connsiteY5" fmla="*/ 609600 h 2322786"/>
                <a:gd name="connsiteX6" fmla="*/ 3447393 w 3447393"/>
                <a:gd name="connsiteY6" fmla="*/ 1229710 h 2322786"/>
                <a:gd name="connsiteX7" fmla="*/ 2963917 w 3447393"/>
                <a:gd name="connsiteY7" fmla="*/ 1891862 h 2322786"/>
                <a:gd name="connsiteX8" fmla="*/ 2680138 w 3447393"/>
                <a:gd name="connsiteY8" fmla="*/ 2228193 h 2322786"/>
                <a:gd name="connsiteX9" fmla="*/ 2123089 w 3447393"/>
                <a:gd name="connsiteY9" fmla="*/ 2060027 h 2322786"/>
                <a:gd name="connsiteX10" fmla="*/ 1566041 w 3447393"/>
                <a:gd name="connsiteY10" fmla="*/ 2322786 h 2322786"/>
                <a:gd name="connsiteX11" fmla="*/ 1061545 w 3447393"/>
                <a:gd name="connsiteY11" fmla="*/ 1923393 h 2322786"/>
                <a:gd name="connsiteX12" fmla="*/ 462455 w 3447393"/>
                <a:gd name="connsiteY12" fmla="*/ 1923393 h 2322786"/>
                <a:gd name="connsiteX13" fmla="*/ 199696 w 3447393"/>
                <a:gd name="connsiteY13" fmla="*/ 1555531 h 2322786"/>
                <a:gd name="connsiteX14" fmla="*/ 0 w 3447393"/>
                <a:gd name="connsiteY14" fmla="*/ 924910 h 2322786"/>
                <a:gd name="connsiteX15" fmla="*/ 209820 w 3447393"/>
                <a:gd name="connsiteY15" fmla="*/ 578417 h 2322786"/>
                <a:gd name="connsiteX16" fmla="*/ 304800 w 3447393"/>
                <a:gd name="connsiteY16" fmla="*/ 472965 h 2322786"/>
                <a:gd name="connsiteX0" fmla="*/ 231227 w 3447393"/>
                <a:gd name="connsiteY0" fmla="*/ 462455 h 2322786"/>
                <a:gd name="connsiteX1" fmla="*/ 662152 w 3447393"/>
                <a:gd name="connsiteY1" fmla="*/ 0 h 2322786"/>
                <a:gd name="connsiteX2" fmla="*/ 1250731 w 3447393"/>
                <a:gd name="connsiteY2" fmla="*/ 189186 h 2322786"/>
                <a:gd name="connsiteX3" fmla="*/ 2007476 w 3447393"/>
                <a:gd name="connsiteY3" fmla="*/ 231227 h 2322786"/>
                <a:gd name="connsiteX4" fmla="*/ 2638096 w 3447393"/>
                <a:gd name="connsiteY4" fmla="*/ 367862 h 2322786"/>
                <a:gd name="connsiteX5" fmla="*/ 3247696 w 3447393"/>
                <a:gd name="connsiteY5" fmla="*/ 609600 h 2322786"/>
                <a:gd name="connsiteX6" fmla="*/ 3447393 w 3447393"/>
                <a:gd name="connsiteY6" fmla="*/ 1229710 h 2322786"/>
                <a:gd name="connsiteX7" fmla="*/ 2963917 w 3447393"/>
                <a:gd name="connsiteY7" fmla="*/ 1891862 h 2322786"/>
                <a:gd name="connsiteX8" fmla="*/ 2680138 w 3447393"/>
                <a:gd name="connsiteY8" fmla="*/ 2228193 h 2322786"/>
                <a:gd name="connsiteX9" fmla="*/ 2123089 w 3447393"/>
                <a:gd name="connsiteY9" fmla="*/ 2060027 h 2322786"/>
                <a:gd name="connsiteX10" fmla="*/ 1566041 w 3447393"/>
                <a:gd name="connsiteY10" fmla="*/ 2322786 h 2322786"/>
                <a:gd name="connsiteX11" fmla="*/ 1061545 w 3447393"/>
                <a:gd name="connsiteY11" fmla="*/ 1923393 h 2322786"/>
                <a:gd name="connsiteX12" fmla="*/ 462455 w 3447393"/>
                <a:gd name="connsiteY12" fmla="*/ 1923393 h 2322786"/>
                <a:gd name="connsiteX13" fmla="*/ 199696 w 3447393"/>
                <a:gd name="connsiteY13" fmla="*/ 1555531 h 2322786"/>
                <a:gd name="connsiteX14" fmla="*/ 0 w 3447393"/>
                <a:gd name="connsiteY14" fmla="*/ 924910 h 2322786"/>
                <a:gd name="connsiteX15" fmla="*/ 209820 w 3447393"/>
                <a:gd name="connsiteY15" fmla="*/ 578417 h 2322786"/>
                <a:gd name="connsiteX16" fmla="*/ 234203 w 3447393"/>
                <a:gd name="connsiteY16" fmla="*/ 483051 h 2322786"/>
                <a:gd name="connsiteX0" fmla="*/ 256730 w 3472896"/>
                <a:gd name="connsiteY0" fmla="*/ 462455 h 2322786"/>
                <a:gd name="connsiteX1" fmla="*/ 687655 w 3472896"/>
                <a:gd name="connsiteY1" fmla="*/ 0 h 2322786"/>
                <a:gd name="connsiteX2" fmla="*/ 1276234 w 3472896"/>
                <a:gd name="connsiteY2" fmla="*/ 189186 h 2322786"/>
                <a:gd name="connsiteX3" fmla="*/ 2032979 w 3472896"/>
                <a:gd name="connsiteY3" fmla="*/ 231227 h 2322786"/>
                <a:gd name="connsiteX4" fmla="*/ 2663599 w 3472896"/>
                <a:gd name="connsiteY4" fmla="*/ 367862 h 2322786"/>
                <a:gd name="connsiteX5" fmla="*/ 3273199 w 3472896"/>
                <a:gd name="connsiteY5" fmla="*/ 609600 h 2322786"/>
                <a:gd name="connsiteX6" fmla="*/ 3472896 w 3472896"/>
                <a:gd name="connsiteY6" fmla="*/ 1229710 h 2322786"/>
                <a:gd name="connsiteX7" fmla="*/ 2989420 w 3472896"/>
                <a:gd name="connsiteY7" fmla="*/ 1891862 h 2322786"/>
                <a:gd name="connsiteX8" fmla="*/ 2705641 w 3472896"/>
                <a:gd name="connsiteY8" fmla="*/ 2228193 h 2322786"/>
                <a:gd name="connsiteX9" fmla="*/ 2148592 w 3472896"/>
                <a:gd name="connsiteY9" fmla="*/ 2060027 h 2322786"/>
                <a:gd name="connsiteX10" fmla="*/ 1591544 w 3472896"/>
                <a:gd name="connsiteY10" fmla="*/ 2322786 h 2322786"/>
                <a:gd name="connsiteX11" fmla="*/ 1087048 w 3472896"/>
                <a:gd name="connsiteY11" fmla="*/ 1923393 h 2322786"/>
                <a:gd name="connsiteX12" fmla="*/ 487958 w 3472896"/>
                <a:gd name="connsiteY12" fmla="*/ 1923393 h 2322786"/>
                <a:gd name="connsiteX13" fmla="*/ 225199 w 3472896"/>
                <a:gd name="connsiteY13" fmla="*/ 1555531 h 2322786"/>
                <a:gd name="connsiteX14" fmla="*/ 25503 w 3472896"/>
                <a:gd name="connsiteY14" fmla="*/ 924910 h 2322786"/>
                <a:gd name="connsiteX15" fmla="*/ 0 w 3472896"/>
                <a:gd name="connsiteY15" fmla="*/ 541438 h 2322786"/>
                <a:gd name="connsiteX16" fmla="*/ 259706 w 3472896"/>
                <a:gd name="connsiteY16" fmla="*/ 483051 h 2322786"/>
                <a:gd name="connsiteX0" fmla="*/ 231227 w 3447393"/>
                <a:gd name="connsiteY0" fmla="*/ 462455 h 2322786"/>
                <a:gd name="connsiteX1" fmla="*/ 662152 w 3447393"/>
                <a:gd name="connsiteY1" fmla="*/ 0 h 2322786"/>
                <a:gd name="connsiteX2" fmla="*/ 1250731 w 3447393"/>
                <a:gd name="connsiteY2" fmla="*/ 189186 h 2322786"/>
                <a:gd name="connsiteX3" fmla="*/ 2007476 w 3447393"/>
                <a:gd name="connsiteY3" fmla="*/ 231227 h 2322786"/>
                <a:gd name="connsiteX4" fmla="*/ 2638096 w 3447393"/>
                <a:gd name="connsiteY4" fmla="*/ 367862 h 2322786"/>
                <a:gd name="connsiteX5" fmla="*/ 3247696 w 3447393"/>
                <a:gd name="connsiteY5" fmla="*/ 609600 h 2322786"/>
                <a:gd name="connsiteX6" fmla="*/ 3447393 w 3447393"/>
                <a:gd name="connsiteY6" fmla="*/ 1229710 h 2322786"/>
                <a:gd name="connsiteX7" fmla="*/ 2963917 w 3447393"/>
                <a:gd name="connsiteY7" fmla="*/ 1891862 h 2322786"/>
                <a:gd name="connsiteX8" fmla="*/ 2680138 w 3447393"/>
                <a:gd name="connsiteY8" fmla="*/ 2228193 h 2322786"/>
                <a:gd name="connsiteX9" fmla="*/ 2123089 w 3447393"/>
                <a:gd name="connsiteY9" fmla="*/ 2060027 h 2322786"/>
                <a:gd name="connsiteX10" fmla="*/ 1566041 w 3447393"/>
                <a:gd name="connsiteY10" fmla="*/ 2322786 h 2322786"/>
                <a:gd name="connsiteX11" fmla="*/ 1061545 w 3447393"/>
                <a:gd name="connsiteY11" fmla="*/ 1923393 h 2322786"/>
                <a:gd name="connsiteX12" fmla="*/ 462455 w 3447393"/>
                <a:gd name="connsiteY12" fmla="*/ 1923393 h 2322786"/>
                <a:gd name="connsiteX13" fmla="*/ 199696 w 3447393"/>
                <a:gd name="connsiteY13" fmla="*/ 1555531 h 2322786"/>
                <a:gd name="connsiteX14" fmla="*/ 0 w 3447393"/>
                <a:gd name="connsiteY14" fmla="*/ 924910 h 2322786"/>
                <a:gd name="connsiteX15" fmla="*/ 48456 w 3447393"/>
                <a:gd name="connsiteY15" fmla="*/ 581779 h 2322786"/>
                <a:gd name="connsiteX16" fmla="*/ 234203 w 3447393"/>
                <a:gd name="connsiteY16" fmla="*/ 483051 h 2322786"/>
                <a:gd name="connsiteX0" fmla="*/ 239921 w 3456087"/>
                <a:gd name="connsiteY0" fmla="*/ 462455 h 2322786"/>
                <a:gd name="connsiteX1" fmla="*/ 670846 w 3456087"/>
                <a:gd name="connsiteY1" fmla="*/ 0 h 2322786"/>
                <a:gd name="connsiteX2" fmla="*/ 1259425 w 3456087"/>
                <a:gd name="connsiteY2" fmla="*/ 189186 h 2322786"/>
                <a:gd name="connsiteX3" fmla="*/ 2016170 w 3456087"/>
                <a:gd name="connsiteY3" fmla="*/ 231227 h 2322786"/>
                <a:gd name="connsiteX4" fmla="*/ 2646790 w 3456087"/>
                <a:gd name="connsiteY4" fmla="*/ 367862 h 2322786"/>
                <a:gd name="connsiteX5" fmla="*/ 3256390 w 3456087"/>
                <a:gd name="connsiteY5" fmla="*/ 609600 h 2322786"/>
                <a:gd name="connsiteX6" fmla="*/ 3456087 w 3456087"/>
                <a:gd name="connsiteY6" fmla="*/ 1229710 h 2322786"/>
                <a:gd name="connsiteX7" fmla="*/ 2972611 w 3456087"/>
                <a:gd name="connsiteY7" fmla="*/ 1891862 h 2322786"/>
                <a:gd name="connsiteX8" fmla="*/ 2688832 w 3456087"/>
                <a:gd name="connsiteY8" fmla="*/ 2228193 h 2322786"/>
                <a:gd name="connsiteX9" fmla="*/ 2131783 w 3456087"/>
                <a:gd name="connsiteY9" fmla="*/ 2060027 h 2322786"/>
                <a:gd name="connsiteX10" fmla="*/ 1574735 w 3456087"/>
                <a:gd name="connsiteY10" fmla="*/ 2322786 h 2322786"/>
                <a:gd name="connsiteX11" fmla="*/ 1070239 w 3456087"/>
                <a:gd name="connsiteY11" fmla="*/ 1923393 h 2322786"/>
                <a:gd name="connsiteX12" fmla="*/ 471149 w 3456087"/>
                <a:gd name="connsiteY12" fmla="*/ 1923393 h 2322786"/>
                <a:gd name="connsiteX13" fmla="*/ 208390 w 3456087"/>
                <a:gd name="connsiteY13" fmla="*/ 1555531 h 2322786"/>
                <a:gd name="connsiteX14" fmla="*/ 8694 w 3456087"/>
                <a:gd name="connsiteY14" fmla="*/ 924910 h 2322786"/>
                <a:gd name="connsiteX15" fmla="*/ 0 w 3456087"/>
                <a:gd name="connsiteY15" fmla="*/ 534714 h 2322786"/>
                <a:gd name="connsiteX16" fmla="*/ 242897 w 3456087"/>
                <a:gd name="connsiteY16" fmla="*/ 483051 h 2322786"/>
                <a:gd name="connsiteX0" fmla="*/ 281908 w 3498074"/>
                <a:gd name="connsiteY0" fmla="*/ 462455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81908 w 3498074"/>
                <a:gd name="connsiteY0" fmla="*/ 462455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502914"/>
                <a:gd name="connsiteY0" fmla="*/ 488916 h 2332438"/>
                <a:gd name="connsiteX1" fmla="*/ 712833 w 3502914"/>
                <a:gd name="connsiteY1" fmla="*/ 9652 h 2332438"/>
                <a:gd name="connsiteX2" fmla="*/ 1301412 w 3502914"/>
                <a:gd name="connsiteY2" fmla="*/ 198838 h 2332438"/>
                <a:gd name="connsiteX3" fmla="*/ 2058157 w 3502914"/>
                <a:gd name="connsiteY3" fmla="*/ 240879 h 2332438"/>
                <a:gd name="connsiteX4" fmla="*/ 2688777 w 3502914"/>
                <a:gd name="connsiteY4" fmla="*/ 377514 h 2332438"/>
                <a:gd name="connsiteX5" fmla="*/ 3298377 w 3502914"/>
                <a:gd name="connsiteY5" fmla="*/ 619252 h 2332438"/>
                <a:gd name="connsiteX6" fmla="*/ 3498074 w 3502914"/>
                <a:gd name="connsiteY6" fmla="*/ 1239362 h 2332438"/>
                <a:gd name="connsiteX7" fmla="*/ 3014598 w 3502914"/>
                <a:gd name="connsiteY7" fmla="*/ 1901514 h 2332438"/>
                <a:gd name="connsiteX8" fmla="*/ 2730819 w 3502914"/>
                <a:gd name="connsiteY8" fmla="*/ 2237845 h 2332438"/>
                <a:gd name="connsiteX9" fmla="*/ 2173770 w 3502914"/>
                <a:gd name="connsiteY9" fmla="*/ 2069679 h 2332438"/>
                <a:gd name="connsiteX10" fmla="*/ 1616722 w 3502914"/>
                <a:gd name="connsiteY10" fmla="*/ 2332438 h 2332438"/>
                <a:gd name="connsiteX11" fmla="*/ 1112226 w 3502914"/>
                <a:gd name="connsiteY11" fmla="*/ 1933045 h 2332438"/>
                <a:gd name="connsiteX12" fmla="*/ 513136 w 3502914"/>
                <a:gd name="connsiteY12" fmla="*/ 1933045 h 2332438"/>
                <a:gd name="connsiteX13" fmla="*/ 250377 w 3502914"/>
                <a:gd name="connsiteY13" fmla="*/ 1565183 h 2332438"/>
                <a:gd name="connsiteX14" fmla="*/ 50681 w 3502914"/>
                <a:gd name="connsiteY14" fmla="*/ 934562 h 2332438"/>
                <a:gd name="connsiteX15" fmla="*/ 41987 w 3502914"/>
                <a:gd name="connsiteY15" fmla="*/ 544366 h 2332438"/>
                <a:gd name="connsiteX16" fmla="*/ 284884 w 3502914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16722 w 3610578"/>
                <a:gd name="connsiteY10" fmla="*/ 2332438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16722 w 3610578"/>
                <a:gd name="connsiteY10" fmla="*/ 2332438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33531 w 3610578"/>
                <a:gd name="connsiteY10" fmla="*/ 2144180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33531 w 3610578"/>
                <a:gd name="connsiteY10" fmla="*/ 2144180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33531 w 3610578"/>
                <a:gd name="connsiteY10" fmla="*/ 2144180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33531 w 3610578"/>
                <a:gd name="connsiteY10" fmla="*/ 2144180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307887 w 3626471"/>
                <a:gd name="connsiteY0" fmla="*/ 488916 h 2356955"/>
                <a:gd name="connsiteX1" fmla="*/ 728726 w 3626471"/>
                <a:gd name="connsiteY1" fmla="*/ 9652 h 2356955"/>
                <a:gd name="connsiteX2" fmla="*/ 1317305 w 3626471"/>
                <a:gd name="connsiteY2" fmla="*/ 198838 h 2356955"/>
                <a:gd name="connsiteX3" fmla="*/ 2074050 w 3626471"/>
                <a:gd name="connsiteY3" fmla="*/ 240879 h 2356955"/>
                <a:gd name="connsiteX4" fmla="*/ 2704670 w 3626471"/>
                <a:gd name="connsiteY4" fmla="*/ 377514 h 2356955"/>
                <a:gd name="connsiteX5" fmla="*/ 3314270 w 3626471"/>
                <a:gd name="connsiteY5" fmla="*/ 619252 h 2356955"/>
                <a:gd name="connsiteX6" fmla="*/ 3513967 w 3626471"/>
                <a:gd name="connsiteY6" fmla="*/ 1239362 h 2356955"/>
                <a:gd name="connsiteX7" fmla="*/ 3030491 w 3626471"/>
                <a:gd name="connsiteY7" fmla="*/ 1901514 h 2356955"/>
                <a:gd name="connsiteX8" fmla="*/ 2746712 w 3626471"/>
                <a:gd name="connsiteY8" fmla="*/ 2237845 h 2356955"/>
                <a:gd name="connsiteX9" fmla="*/ 2189663 w 3626471"/>
                <a:gd name="connsiteY9" fmla="*/ 2069679 h 2356955"/>
                <a:gd name="connsiteX10" fmla="*/ 1649424 w 3626471"/>
                <a:gd name="connsiteY10" fmla="*/ 2144180 h 2356955"/>
                <a:gd name="connsiteX11" fmla="*/ 1128119 w 3626471"/>
                <a:gd name="connsiteY11" fmla="*/ 1933045 h 2356955"/>
                <a:gd name="connsiteX12" fmla="*/ 529029 w 3626471"/>
                <a:gd name="connsiteY12" fmla="*/ 1933045 h 2356955"/>
                <a:gd name="connsiteX13" fmla="*/ 266270 w 3626471"/>
                <a:gd name="connsiteY13" fmla="*/ 1565183 h 2356955"/>
                <a:gd name="connsiteX14" fmla="*/ 66574 w 3626471"/>
                <a:gd name="connsiteY14" fmla="*/ 934562 h 2356955"/>
                <a:gd name="connsiteX15" fmla="*/ 57880 w 3626471"/>
                <a:gd name="connsiteY15" fmla="*/ 544366 h 2356955"/>
                <a:gd name="connsiteX16" fmla="*/ 300777 w 3626471"/>
                <a:gd name="connsiteY16" fmla="*/ 492703 h 2356955"/>
                <a:gd name="connsiteX0" fmla="*/ 450720 w 3769304"/>
                <a:gd name="connsiteY0" fmla="*/ 488916 h 2356955"/>
                <a:gd name="connsiteX1" fmla="*/ 871559 w 3769304"/>
                <a:gd name="connsiteY1" fmla="*/ 9652 h 2356955"/>
                <a:gd name="connsiteX2" fmla="*/ 1460138 w 3769304"/>
                <a:gd name="connsiteY2" fmla="*/ 198838 h 2356955"/>
                <a:gd name="connsiteX3" fmla="*/ 2216883 w 3769304"/>
                <a:gd name="connsiteY3" fmla="*/ 240879 h 2356955"/>
                <a:gd name="connsiteX4" fmla="*/ 2847503 w 3769304"/>
                <a:gd name="connsiteY4" fmla="*/ 377514 h 2356955"/>
                <a:gd name="connsiteX5" fmla="*/ 3457103 w 3769304"/>
                <a:gd name="connsiteY5" fmla="*/ 619252 h 2356955"/>
                <a:gd name="connsiteX6" fmla="*/ 3656800 w 3769304"/>
                <a:gd name="connsiteY6" fmla="*/ 1239362 h 2356955"/>
                <a:gd name="connsiteX7" fmla="*/ 3173324 w 3769304"/>
                <a:gd name="connsiteY7" fmla="*/ 1901514 h 2356955"/>
                <a:gd name="connsiteX8" fmla="*/ 2889545 w 3769304"/>
                <a:gd name="connsiteY8" fmla="*/ 2237845 h 2356955"/>
                <a:gd name="connsiteX9" fmla="*/ 2332496 w 3769304"/>
                <a:gd name="connsiteY9" fmla="*/ 2069679 h 2356955"/>
                <a:gd name="connsiteX10" fmla="*/ 1792257 w 3769304"/>
                <a:gd name="connsiteY10" fmla="*/ 2144180 h 2356955"/>
                <a:gd name="connsiteX11" fmla="*/ 1270952 w 3769304"/>
                <a:gd name="connsiteY11" fmla="*/ 1933045 h 2356955"/>
                <a:gd name="connsiteX12" fmla="*/ 671862 w 3769304"/>
                <a:gd name="connsiteY12" fmla="*/ 1933045 h 2356955"/>
                <a:gd name="connsiteX13" fmla="*/ 409103 w 3769304"/>
                <a:gd name="connsiteY13" fmla="*/ 1565183 h 2356955"/>
                <a:gd name="connsiteX14" fmla="*/ 209407 w 3769304"/>
                <a:gd name="connsiteY14" fmla="*/ 934562 h 2356955"/>
                <a:gd name="connsiteX15" fmla="*/ 200713 w 3769304"/>
                <a:gd name="connsiteY15" fmla="*/ 544366 h 2356955"/>
                <a:gd name="connsiteX16" fmla="*/ 443610 w 3769304"/>
                <a:gd name="connsiteY16" fmla="*/ 492703 h 2356955"/>
                <a:gd name="connsiteX0" fmla="*/ 452869 w 3771453"/>
                <a:gd name="connsiteY0" fmla="*/ 488916 h 2356955"/>
                <a:gd name="connsiteX1" fmla="*/ 873708 w 3771453"/>
                <a:gd name="connsiteY1" fmla="*/ 9652 h 2356955"/>
                <a:gd name="connsiteX2" fmla="*/ 1462287 w 3771453"/>
                <a:gd name="connsiteY2" fmla="*/ 198838 h 2356955"/>
                <a:gd name="connsiteX3" fmla="*/ 2219032 w 3771453"/>
                <a:gd name="connsiteY3" fmla="*/ 240879 h 2356955"/>
                <a:gd name="connsiteX4" fmla="*/ 2849652 w 3771453"/>
                <a:gd name="connsiteY4" fmla="*/ 377514 h 2356955"/>
                <a:gd name="connsiteX5" fmla="*/ 3459252 w 3771453"/>
                <a:gd name="connsiteY5" fmla="*/ 619252 h 2356955"/>
                <a:gd name="connsiteX6" fmla="*/ 3658949 w 3771453"/>
                <a:gd name="connsiteY6" fmla="*/ 1239362 h 2356955"/>
                <a:gd name="connsiteX7" fmla="*/ 3175473 w 3771453"/>
                <a:gd name="connsiteY7" fmla="*/ 1901514 h 2356955"/>
                <a:gd name="connsiteX8" fmla="*/ 2891694 w 3771453"/>
                <a:gd name="connsiteY8" fmla="*/ 2237845 h 2356955"/>
                <a:gd name="connsiteX9" fmla="*/ 2334645 w 3771453"/>
                <a:gd name="connsiteY9" fmla="*/ 2069679 h 2356955"/>
                <a:gd name="connsiteX10" fmla="*/ 1794406 w 3771453"/>
                <a:gd name="connsiteY10" fmla="*/ 2144180 h 2356955"/>
                <a:gd name="connsiteX11" fmla="*/ 1273101 w 3771453"/>
                <a:gd name="connsiteY11" fmla="*/ 1933045 h 2356955"/>
                <a:gd name="connsiteX12" fmla="*/ 674011 w 3771453"/>
                <a:gd name="connsiteY12" fmla="*/ 1933045 h 2356955"/>
                <a:gd name="connsiteX13" fmla="*/ 411252 w 3771453"/>
                <a:gd name="connsiteY13" fmla="*/ 1565183 h 2356955"/>
                <a:gd name="connsiteX14" fmla="*/ 211556 w 3771453"/>
                <a:gd name="connsiteY14" fmla="*/ 934562 h 2356955"/>
                <a:gd name="connsiteX15" fmla="*/ 202862 w 3771453"/>
                <a:gd name="connsiteY15" fmla="*/ 544366 h 2356955"/>
                <a:gd name="connsiteX16" fmla="*/ 445759 w 3771453"/>
                <a:gd name="connsiteY16" fmla="*/ 492703 h 2356955"/>
                <a:gd name="connsiteX0" fmla="*/ 452869 w 3771453"/>
                <a:gd name="connsiteY0" fmla="*/ 488916 h 2356955"/>
                <a:gd name="connsiteX1" fmla="*/ 873708 w 3771453"/>
                <a:gd name="connsiteY1" fmla="*/ 9652 h 2356955"/>
                <a:gd name="connsiteX2" fmla="*/ 1462287 w 3771453"/>
                <a:gd name="connsiteY2" fmla="*/ 198838 h 2356955"/>
                <a:gd name="connsiteX3" fmla="*/ 2219032 w 3771453"/>
                <a:gd name="connsiteY3" fmla="*/ 240879 h 2356955"/>
                <a:gd name="connsiteX4" fmla="*/ 2849652 w 3771453"/>
                <a:gd name="connsiteY4" fmla="*/ 377514 h 2356955"/>
                <a:gd name="connsiteX5" fmla="*/ 3459252 w 3771453"/>
                <a:gd name="connsiteY5" fmla="*/ 619252 h 2356955"/>
                <a:gd name="connsiteX6" fmla="*/ 3658949 w 3771453"/>
                <a:gd name="connsiteY6" fmla="*/ 1239362 h 2356955"/>
                <a:gd name="connsiteX7" fmla="*/ 3175473 w 3771453"/>
                <a:gd name="connsiteY7" fmla="*/ 1901514 h 2356955"/>
                <a:gd name="connsiteX8" fmla="*/ 2891694 w 3771453"/>
                <a:gd name="connsiteY8" fmla="*/ 2237845 h 2356955"/>
                <a:gd name="connsiteX9" fmla="*/ 2334645 w 3771453"/>
                <a:gd name="connsiteY9" fmla="*/ 2069679 h 2356955"/>
                <a:gd name="connsiteX10" fmla="*/ 1794406 w 3771453"/>
                <a:gd name="connsiteY10" fmla="*/ 2144180 h 2356955"/>
                <a:gd name="connsiteX11" fmla="*/ 1273101 w 3771453"/>
                <a:gd name="connsiteY11" fmla="*/ 1933045 h 2356955"/>
                <a:gd name="connsiteX12" fmla="*/ 674011 w 3771453"/>
                <a:gd name="connsiteY12" fmla="*/ 1933045 h 2356955"/>
                <a:gd name="connsiteX13" fmla="*/ 411252 w 3771453"/>
                <a:gd name="connsiteY13" fmla="*/ 1565183 h 2356955"/>
                <a:gd name="connsiteX14" fmla="*/ 211556 w 3771453"/>
                <a:gd name="connsiteY14" fmla="*/ 934562 h 2356955"/>
                <a:gd name="connsiteX15" fmla="*/ 202862 w 3771453"/>
                <a:gd name="connsiteY15" fmla="*/ 544366 h 2356955"/>
                <a:gd name="connsiteX16" fmla="*/ 445759 w 3771453"/>
                <a:gd name="connsiteY16" fmla="*/ 492703 h 2356955"/>
                <a:gd name="connsiteX0" fmla="*/ 452869 w 3771453"/>
                <a:gd name="connsiteY0" fmla="*/ 488916 h 2356955"/>
                <a:gd name="connsiteX1" fmla="*/ 873708 w 3771453"/>
                <a:gd name="connsiteY1" fmla="*/ 9652 h 2356955"/>
                <a:gd name="connsiteX2" fmla="*/ 1462287 w 3771453"/>
                <a:gd name="connsiteY2" fmla="*/ 198838 h 2356955"/>
                <a:gd name="connsiteX3" fmla="*/ 2219032 w 3771453"/>
                <a:gd name="connsiteY3" fmla="*/ 240879 h 2356955"/>
                <a:gd name="connsiteX4" fmla="*/ 2849652 w 3771453"/>
                <a:gd name="connsiteY4" fmla="*/ 377514 h 2356955"/>
                <a:gd name="connsiteX5" fmla="*/ 3459252 w 3771453"/>
                <a:gd name="connsiteY5" fmla="*/ 619252 h 2356955"/>
                <a:gd name="connsiteX6" fmla="*/ 3658949 w 3771453"/>
                <a:gd name="connsiteY6" fmla="*/ 1239362 h 2356955"/>
                <a:gd name="connsiteX7" fmla="*/ 3175473 w 3771453"/>
                <a:gd name="connsiteY7" fmla="*/ 1901514 h 2356955"/>
                <a:gd name="connsiteX8" fmla="*/ 2891694 w 3771453"/>
                <a:gd name="connsiteY8" fmla="*/ 2237845 h 2356955"/>
                <a:gd name="connsiteX9" fmla="*/ 2334645 w 3771453"/>
                <a:gd name="connsiteY9" fmla="*/ 2069679 h 2356955"/>
                <a:gd name="connsiteX10" fmla="*/ 1794406 w 3771453"/>
                <a:gd name="connsiteY10" fmla="*/ 2144180 h 2356955"/>
                <a:gd name="connsiteX11" fmla="*/ 1273101 w 3771453"/>
                <a:gd name="connsiteY11" fmla="*/ 1933045 h 2356955"/>
                <a:gd name="connsiteX12" fmla="*/ 674011 w 3771453"/>
                <a:gd name="connsiteY12" fmla="*/ 1933045 h 2356955"/>
                <a:gd name="connsiteX13" fmla="*/ 411252 w 3771453"/>
                <a:gd name="connsiteY13" fmla="*/ 1565183 h 2356955"/>
                <a:gd name="connsiteX14" fmla="*/ 211556 w 3771453"/>
                <a:gd name="connsiteY14" fmla="*/ 934562 h 2356955"/>
                <a:gd name="connsiteX15" fmla="*/ 202862 w 3771453"/>
                <a:gd name="connsiteY15" fmla="*/ 544366 h 2356955"/>
                <a:gd name="connsiteX16" fmla="*/ 445759 w 3771453"/>
                <a:gd name="connsiteY16" fmla="*/ 492703 h 2356955"/>
                <a:gd name="connsiteX0" fmla="*/ 452869 w 3771453"/>
                <a:gd name="connsiteY0" fmla="*/ 492711 h 2360750"/>
                <a:gd name="connsiteX1" fmla="*/ 887155 w 3771453"/>
                <a:gd name="connsiteY1" fmla="*/ 0 h 2360750"/>
                <a:gd name="connsiteX2" fmla="*/ 1462287 w 3771453"/>
                <a:gd name="connsiteY2" fmla="*/ 202633 h 2360750"/>
                <a:gd name="connsiteX3" fmla="*/ 2219032 w 3771453"/>
                <a:gd name="connsiteY3" fmla="*/ 244674 h 2360750"/>
                <a:gd name="connsiteX4" fmla="*/ 2849652 w 3771453"/>
                <a:gd name="connsiteY4" fmla="*/ 381309 h 2360750"/>
                <a:gd name="connsiteX5" fmla="*/ 3459252 w 3771453"/>
                <a:gd name="connsiteY5" fmla="*/ 623047 h 2360750"/>
                <a:gd name="connsiteX6" fmla="*/ 3658949 w 3771453"/>
                <a:gd name="connsiteY6" fmla="*/ 1243157 h 2360750"/>
                <a:gd name="connsiteX7" fmla="*/ 3175473 w 3771453"/>
                <a:gd name="connsiteY7" fmla="*/ 1905309 h 2360750"/>
                <a:gd name="connsiteX8" fmla="*/ 2891694 w 3771453"/>
                <a:gd name="connsiteY8" fmla="*/ 2241640 h 2360750"/>
                <a:gd name="connsiteX9" fmla="*/ 2334645 w 3771453"/>
                <a:gd name="connsiteY9" fmla="*/ 2073474 h 2360750"/>
                <a:gd name="connsiteX10" fmla="*/ 1794406 w 3771453"/>
                <a:gd name="connsiteY10" fmla="*/ 2147975 h 2360750"/>
                <a:gd name="connsiteX11" fmla="*/ 1273101 w 3771453"/>
                <a:gd name="connsiteY11" fmla="*/ 1936840 h 2360750"/>
                <a:gd name="connsiteX12" fmla="*/ 674011 w 3771453"/>
                <a:gd name="connsiteY12" fmla="*/ 1936840 h 2360750"/>
                <a:gd name="connsiteX13" fmla="*/ 411252 w 3771453"/>
                <a:gd name="connsiteY13" fmla="*/ 1568978 h 2360750"/>
                <a:gd name="connsiteX14" fmla="*/ 211556 w 3771453"/>
                <a:gd name="connsiteY14" fmla="*/ 938357 h 2360750"/>
                <a:gd name="connsiteX15" fmla="*/ 202862 w 3771453"/>
                <a:gd name="connsiteY15" fmla="*/ 548161 h 2360750"/>
                <a:gd name="connsiteX16" fmla="*/ 445759 w 3771453"/>
                <a:gd name="connsiteY16" fmla="*/ 496498 h 2360750"/>
                <a:gd name="connsiteX0" fmla="*/ 452869 w 3771453"/>
                <a:gd name="connsiteY0" fmla="*/ 494079 h 2362118"/>
                <a:gd name="connsiteX1" fmla="*/ 887155 w 3771453"/>
                <a:gd name="connsiteY1" fmla="*/ 1368 h 2362118"/>
                <a:gd name="connsiteX2" fmla="*/ 1462287 w 3771453"/>
                <a:gd name="connsiteY2" fmla="*/ 204001 h 2362118"/>
                <a:gd name="connsiteX3" fmla="*/ 2219032 w 3771453"/>
                <a:gd name="connsiteY3" fmla="*/ 246042 h 2362118"/>
                <a:gd name="connsiteX4" fmla="*/ 2849652 w 3771453"/>
                <a:gd name="connsiteY4" fmla="*/ 382677 h 2362118"/>
                <a:gd name="connsiteX5" fmla="*/ 3459252 w 3771453"/>
                <a:gd name="connsiteY5" fmla="*/ 624415 h 2362118"/>
                <a:gd name="connsiteX6" fmla="*/ 3658949 w 3771453"/>
                <a:gd name="connsiteY6" fmla="*/ 1244525 h 2362118"/>
                <a:gd name="connsiteX7" fmla="*/ 3175473 w 3771453"/>
                <a:gd name="connsiteY7" fmla="*/ 1906677 h 2362118"/>
                <a:gd name="connsiteX8" fmla="*/ 2891694 w 3771453"/>
                <a:gd name="connsiteY8" fmla="*/ 2243008 h 2362118"/>
                <a:gd name="connsiteX9" fmla="*/ 2334645 w 3771453"/>
                <a:gd name="connsiteY9" fmla="*/ 2074842 h 2362118"/>
                <a:gd name="connsiteX10" fmla="*/ 1794406 w 3771453"/>
                <a:gd name="connsiteY10" fmla="*/ 2149343 h 2362118"/>
                <a:gd name="connsiteX11" fmla="*/ 1273101 w 3771453"/>
                <a:gd name="connsiteY11" fmla="*/ 1938208 h 2362118"/>
                <a:gd name="connsiteX12" fmla="*/ 674011 w 3771453"/>
                <a:gd name="connsiteY12" fmla="*/ 1938208 h 2362118"/>
                <a:gd name="connsiteX13" fmla="*/ 411252 w 3771453"/>
                <a:gd name="connsiteY13" fmla="*/ 1570346 h 2362118"/>
                <a:gd name="connsiteX14" fmla="*/ 211556 w 3771453"/>
                <a:gd name="connsiteY14" fmla="*/ 939725 h 2362118"/>
                <a:gd name="connsiteX15" fmla="*/ 202862 w 3771453"/>
                <a:gd name="connsiteY15" fmla="*/ 549529 h 2362118"/>
                <a:gd name="connsiteX16" fmla="*/ 445759 w 3771453"/>
                <a:gd name="connsiteY16" fmla="*/ 497866 h 2362118"/>
                <a:gd name="connsiteX0" fmla="*/ 452869 w 3771453"/>
                <a:gd name="connsiteY0" fmla="*/ 495579 h 2363618"/>
                <a:gd name="connsiteX1" fmla="*/ 887155 w 3771453"/>
                <a:gd name="connsiteY1" fmla="*/ 2868 h 2363618"/>
                <a:gd name="connsiteX2" fmla="*/ 1462287 w 3771453"/>
                <a:gd name="connsiteY2" fmla="*/ 205501 h 2363618"/>
                <a:gd name="connsiteX3" fmla="*/ 2219032 w 3771453"/>
                <a:gd name="connsiteY3" fmla="*/ 247542 h 2363618"/>
                <a:gd name="connsiteX4" fmla="*/ 2849652 w 3771453"/>
                <a:gd name="connsiteY4" fmla="*/ 384177 h 2363618"/>
                <a:gd name="connsiteX5" fmla="*/ 3459252 w 3771453"/>
                <a:gd name="connsiteY5" fmla="*/ 625915 h 2363618"/>
                <a:gd name="connsiteX6" fmla="*/ 3658949 w 3771453"/>
                <a:gd name="connsiteY6" fmla="*/ 1246025 h 2363618"/>
                <a:gd name="connsiteX7" fmla="*/ 3175473 w 3771453"/>
                <a:gd name="connsiteY7" fmla="*/ 1908177 h 2363618"/>
                <a:gd name="connsiteX8" fmla="*/ 2891694 w 3771453"/>
                <a:gd name="connsiteY8" fmla="*/ 2244508 h 2363618"/>
                <a:gd name="connsiteX9" fmla="*/ 2334645 w 3771453"/>
                <a:gd name="connsiteY9" fmla="*/ 2076342 h 2363618"/>
                <a:gd name="connsiteX10" fmla="*/ 1794406 w 3771453"/>
                <a:gd name="connsiteY10" fmla="*/ 2150843 h 2363618"/>
                <a:gd name="connsiteX11" fmla="*/ 1273101 w 3771453"/>
                <a:gd name="connsiteY11" fmla="*/ 1939708 h 2363618"/>
                <a:gd name="connsiteX12" fmla="*/ 674011 w 3771453"/>
                <a:gd name="connsiteY12" fmla="*/ 1939708 h 2363618"/>
                <a:gd name="connsiteX13" fmla="*/ 411252 w 3771453"/>
                <a:gd name="connsiteY13" fmla="*/ 1571846 h 2363618"/>
                <a:gd name="connsiteX14" fmla="*/ 211556 w 3771453"/>
                <a:gd name="connsiteY14" fmla="*/ 941225 h 2363618"/>
                <a:gd name="connsiteX15" fmla="*/ 202862 w 3771453"/>
                <a:gd name="connsiteY15" fmla="*/ 551029 h 2363618"/>
                <a:gd name="connsiteX16" fmla="*/ 445759 w 3771453"/>
                <a:gd name="connsiteY16" fmla="*/ 499366 h 2363618"/>
                <a:gd name="connsiteX0" fmla="*/ 452869 w 3771453"/>
                <a:gd name="connsiteY0" fmla="*/ 495579 h 2363618"/>
                <a:gd name="connsiteX1" fmla="*/ 887155 w 3771453"/>
                <a:gd name="connsiteY1" fmla="*/ 2868 h 2363618"/>
                <a:gd name="connsiteX2" fmla="*/ 1462287 w 3771453"/>
                <a:gd name="connsiteY2" fmla="*/ 205501 h 2363618"/>
                <a:gd name="connsiteX3" fmla="*/ 2219032 w 3771453"/>
                <a:gd name="connsiteY3" fmla="*/ 247542 h 2363618"/>
                <a:gd name="connsiteX4" fmla="*/ 2849652 w 3771453"/>
                <a:gd name="connsiteY4" fmla="*/ 384177 h 2363618"/>
                <a:gd name="connsiteX5" fmla="*/ 3459252 w 3771453"/>
                <a:gd name="connsiteY5" fmla="*/ 625915 h 2363618"/>
                <a:gd name="connsiteX6" fmla="*/ 3658949 w 3771453"/>
                <a:gd name="connsiteY6" fmla="*/ 1246025 h 2363618"/>
                <a:gd name="connsiteX7" fmla="*/ 3175473 w 3771453"/>
                <a:gd name="connsiteY7" fmla="*/ 1908177 h 2363618"/>
                <a:gd name="connsiteX8" fmla="*/ 2891694 w 3771453"/>
                <a:gd name="connsiteY8" fmla="*/ 2244508 h 2363618"/>
                <a:gd name="connsiteX9" fmla="*/ 2334645 w 3771453"/>
                <a:gd name="connsiteY9" fmla="*/ 2076342 h 2363618"/>
                <a:gd name="connsiteX10" fmla="*/ 1794406 w 3771453"/>
                <a:gd name="connsiteY10" fmla="*/ 2150843 h 2363618"/>
                <a:gd name="connsiteX11" fmla="*/ 1273101 w 3771453"/>
                <a:gd name="connsiteY11" fmla="*/ 1939708 h 2363618"/>
                <a:gd name="connsiteX12" fmla="*/ 674011 w 3771453"/>
                <a:gd name="connsiteY12" fmla="*/ 1939708 h 2363618"/>
                <a:gd name="connsiteX13" fmla="*/ 411252 w 3771453"/>
                <a:gd name="connsiteY13" fmla="*/ 1571846 h 2363618"/>
                <a:gd name="connsiteX14" fmla="*/ 211556 w 3771453"/>
                <a:gd name="connsiteY14" fmla="*/ 941225 h 2363618"/>
                <a:gd name="connsiteX15" fmla="*/ 202862 w 3771453"/>
                <a:gd name="connsiteY15" fmla="*/ 551029 h 2363618"/>
                <a:gd name="connsiteX16" fmla="*/ 445759 w 3771453"/>
                <a:gd name="connsiteY16" fmla="*/ 499366 h 2363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771453" h="2363618">
                  <a:moveTo>
                    <a:pt x="452869" y="495579"/>
                  </a:moveTo>
                  <a:cubicBezTo>
                    <a:pt x="377996" y="161012"/>
                    <a:pt x="592234" y="28152"/>
                    <a:pt x="887155" y="2868"/>
                  </a:cubicBezTo>
                  <a:cubicBezTo>
                    <a:pt x="1204372" y="-14752"/>
                    <a:pt x="1316520" y="48310"/>
                    <a:pt x="1462287" y="205501"/>
                  </a:cubicBezTo>
                  <a:cubicBezTo>
                    <a:pt x="1815388" y="-72959"/>
                    <a:pt x="1973508" y="-58945"/>
                    <a:pt x="2219032" y="247542"/>
                  </a:cubicBezTo>
                  <a:cubicBezTo>
                    <a:pt x="2472942" y="3975"/>
                    <a:pt x="2824342" y="177267"/>
                    <a:pt x="2849652" y="384177"/>
                  </a:cubicBezTo>
                  <a:cubicBezTo>
                    <a:pt x="3146982" y="209262"/>
                    <a:pt x="3491375" y="373886"/>
                    <a:pt x="3459252" y="625915"/>
                  </a:cubicBezTo>
                  <a:cubicBezTo>
                    <a:pt x="3804845" y="691424"/>
                    <a:pt x="3851238" y="1140175"/>
                    <a:pt x="3658949" y="1246025"/>
                  </a:cubicBezTo>
                  <a:cubicBezTo>
                    <a:pt x="3884393" y="1634830"/>
                    <a:pt x="3750129" y="2060615"/>
                    <a:pt x="3175473" y="1908177"/>
                  </a:cubicBezTo>
                  <a:cubicBezTo>
                    <a:pt x="3245607" y="2080798"/>
                    <a:pt x="3070331" y="2307210"/>
                    <a:pt x="2891694" y="2244508"/>
                  </a:cubicBezTo>
                  <a:cubicBezTo>
                    <a:pt x="2732905" y="2440585"/>
                    <a:pt x="2379134" y="2401339"/>
                    <a:pt x="2334645" y="2076342"/>
                  </a:cubicBezTo>
                  <a:cubicBezTo>
                    <a:pt x="2243091" y="2368995"/>
                    <a:pt x="1845619" y="2261600"/>
                    <a:pt x="1794406" y="2150843"/>
                  </a:cubicBezTo>
                  <a:cubicBezTo>
                    <a:pt x="1683391" y="2313547"/>
                    <a:pt x="1185772" y="2230842"/>
                    <a:pt x="1273101" y="1939708"/>
                  </a:cubicBezTo>
                  <a:cubicBezTo>
                    <a:pt x="1059957" y="2154861"/>
                    <a:pt x="819919" y="2084264"/>
                    <a:pt x="674011" y="1939708"/>
                  </a:cubicBezTo>
                  <a:cubicBezTo>
                    <a:pt x="398166" y="1988537"/>
                    <a:pt x="260153" y="1721361"/>
                    <a:pt x="411252" y="1571846"/>
                  </a:cubicBezTo>
                  <a:cubicBezTo>
                    <a:pt x="-92342" y="1543175"/>
                    <a:pt x="-101758" y="1101005"/>
                    <a:pt x="211556" y="941225"/>
                  </a:cubicBezTo>
                  <a:cubicBezTo>
                    <a:pt x="107805" y="821245"/>
                    <a:pt x="64565" y="734882"/>
                    <a:pt x="202862" y="551029"/>
                  </a:cubicBezTo>
                  <a:cubicBezTo>
                    <a:pt x="320807" y="444161"/>
                    <a:pt x="438752" y="481849"/>
                    <a:pt x="445759" y="499366"/>
                  </a:cubicBezTo>
                </a:path>
              </a:pathLst>
            </a:custGeom>
            <a:solidFill>
              <a:schemeClr val="bg1"/>
            </a:solidFill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y-GB" sz="1600">
                  <a:solidFill>
                    <a:schemeClr val="tx1"/>
                  </a:solidFill>
                </a:rPr>
                <a:t>Actor llais</a:t>
              </a: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658955B-D299-404F-A525-CBF701F71653}"/>
                </a:ext>
              </a:extLst>
            </p:cNvPr>
            <p:cNvSpPr/>
            <p:nvPr/>
          </p:nvSpPr>
          <p:spPr>
            <a:xfrm>
              <a:off x="4346196" y="3792607"/>
              <a:ext cx="1447443" cy="907132"/>
            </a:xfrm>
            <a:custGeom>
              <a:avLst/>
              <a:gdLst>
                <a:gd name="connsiteX0" fmla="*/ 231227 w 3447393"/>
                <a:gd name="connsiteY0" fmla="*/ 462455 h 2322786"/>
                <a:gd name="connsiteX1" fmla="*/ 662152 w 3447393"/>
                <a:gd name="connsiteY1" fmla="*/ 0 h 2322786"/>
                <a:gd name="connsiteX2" fmla="*/ 1250731 w 3447393"/>
                <a:gd name="connsiteY2" fmla="*/ 189186 h 2322786"/>
                <a:gd name="connsiteX3" fmla="*/ 2007476 w 3447393"/>
                <a:gd name="connsiteY3" fmla="*/ 231227 h 2322786"/>
                <a:gd name="connsiteX4" fmla="*/ 2638096 w 3447393"/>
                <a:gd name="connsiteY4" fmla="*/ 367862 h 2322786"/>
                <a:gd name="connsiteX5" fmla="*/ 3247696 w 3447393"/>
                <a:gd name="connsiteY5" fmla="*/ 609600 h 2322786"/>
                <a:gd name="connsiteX6" fmla="*/ 3447393 w 3447393"/>
                <a:gd name="connsiteY6" fmla="*/ 1229710 h 2322786"/>
                <a:gd name="connsiteX7" fmla="*/ 2963917 w 3447393"/>
                <a:gd name="connsiteY7" fmla="*/ 1891862 h 2322786"/>
                <a:gd name="connsiteX8" fmla="*/ 2680138 w 3447393"/>
                <a:gd name="connsiteY8" fmla="*/ 2228193 h 2322786"/>
                <a:gd name="connsiteX9" fmla="*/ 2123089 w 3447393"/>
                <a:gd name="connsiteY9" fmla="*/ 2060027 h 2322786"/>
                <a:gd name="connsiteX10" fmla="*/ 1566041 w 3447393"/>
                <a:gd name="connsiteY10" fmla="*/ 2322786 h 2322786"/>
                <a:gd name="connsiteX11" fmla="*/ 1061545 w 3447393"/>
                <a:gd name="connsiteY11" fmla="*/ 1923393 h 2322786"/>
                <a:gd name="connsiteX12" fmla="*/ 462455 w 3447393"/>
                <a:gd name="connsiteY12" fmla="*/ 1923393 h 2322786"/>
                <a:gd name="connsiteX13" fmla="*/ 199696 w 3447393"/>
                <a:gd name="connsiteY13" fmla="*/ 1555531 h 2322786"/>
                <a:gd name="connsiteX14" fmla="*/ 0 w 3447393"/>
                <a:gd name="connsiteY14" fmla="*/ 924910 h 2322786"/>
                <a:gd name="connsiteX15" fmla="*/ 283779 w 3447393"/>
                <a:gd name="connsiteY15" fmla="*/ 420414 h 2322786"/>
                <a:gd name="connsiteX16" fmla="*/ 304800 w 3447393"/>
                <a:gd name="connsiteY16" fmla="*/ 472965 h 2322786"/>
                <a:gd name="connsiteX0" fmla="*/ 231227 w 3447393"/>
                <a:gd name="connsiteY0" fmla="*/ 462455 h 2322786"/>
                <a:gd name="connsiteX1" fmla="*/ 662152 w 3447393"/>
                <a:gd name="connsiteY1" fmla="*/ 0 h 2322786"/>
                <a:gd name="connsiteX2" fmla="*/ 1250731 w 3447393"/>
                <a:gd name="connsiteY2" fmla="*/ 189186 h 2322786"/>
                <a:gd name="connsiteX3" fmla="*/ 2007476 w 3447393"/>
                <a:gd name="connsiteY3" fmla="*/ 231227 h 2322786"/>
                <a:gd name="connsiteX4" fmla="*/ 2638096 w 3447393"/>
                <a:gd name="connsiteY4" fmla="*/ 367862 h 2322786"/>
                <a:gd name="connsiteX5" fmla="*/ 3247696 w 3447393"/>
                <a:gd name="connsiteY5" fmla="*/ 609600 h 2322786"/>
                <a:gd name="connsiteX6" fmla="*/ 3447393 w 3447393"/>
                <a:gd name="connsiteY6" fmla="*/ 1229710 h 2322786"/>
                <a:gd name="connsiteX7" fmla="*/ 2963917 w 3447393"/>
                <a:gd name="connsiteY7" fmla="*/ 1891862 h 2322786"/>
                <a:gd name="connsiteX8" fmla="*/ 2680138 w 3447393"/>
                <a:gd name="connsiteY8" fmla="*/ 2228193 h 2322786"/>
                <a:gd name="connsiteX9" fmla="*/ 2123089 w 3447393"/>
                <a:gd name="connsiteY9" fmla="*/ 2060027 h 2322786"/>
                <a:gd name="connsiteX10" fmla="*/ 1566041 w 3447393"/>
                <a:gd name="connsiteY10" fmla="*/ 2322786 h 2322786"/>
                <a:gd name="connsiteX11" fmla="*/ 1061545 w 3447393"/>
                <a:gd name="connsiteY11" fmla="*/ 1923393 h 2322786"/>
                <a:gd name="connsiteX12" fmla="*/ 462455 w 3447393"/>
                <a:gd name="connsiteY12" fmla="*/ 1923393 h 2322786"/>
                <a:gd name="connsiteX13" fmla="*/ 199696 w 3447393"/>
                <a:gd name="connsiteY13" fmla="*/ 1555531 h 2322786"/>
                <a:gd name="connsiteX14" fmla="*/ 0 w 3447393"/>
                <a:gd name="connsiteY14" fmla="*/ 924910 h 2322786"/>
                <a:gd name="connsiteX15" fmla="*/ 209820 w 3447393"/>
                <a:gd name="connsiteY15" fmla="*/ 578417 h 2322786"/>
                <a:gd name="connsiteX16" fmla="*/ 304800 w 3447393"/>
                <a:gd name="connsiteY16" fmla="*/ 472965 h 2322786"/>
                <a:gd name="connsiteX0" fmla="*/ 231227 w 3447393"/>
                <a:gd name="connsiteY0" fmla="*/ 462455 h 2322786"/>
                <a:gd name="connsiteX1" fmla="*/ 662152 w 3447393"/>
                <a:gd name="connsiteY1" fmla="*/ 0 h 2322786"/>
                <a:gd name="connsiteX2" fmla="*/ 1250731 w 3447393"/>
                <a:gd name="connsiteY2" fmla="*/ 189186 h 2322786"/>
                <a:gd name="connsiteX3" fmla="*/ 2007476 w 3447393"/>
                <a:gd name="connsiteY3" fmla="*/ 231227 h 2322786"/>
                <a:gd name="connsiteX4" fmla="*/ 2638096 w 3447393"/>
                <a:gd name="connsiteY4" fmla="*/ 367862 h 2322786"/>
                <a:gd name="connsiteX5" fmla="*/ 3247696 w 3447393"/>
                <a:gd name="connsiteY5" fmla="*/ 609600 h 2322786"/>
                <a:gd name="connsiteX6" fmla="*/ 3447393 w 3447393"/>
                <a:gd name="connsiteY6" fmla="*/ 1229710 h 2322786"/>
                <a:gd name="connsiteX7" fmla="*/ 2963917 w 3447393"/>
                <a:gd name="connsiteY7" fmla="*/ 1891862 h 2322786"/>
                <a:gd name="connsiteX8" fmla="*/ 2680138 w 3447393"/>
                <a:gd name="connsiteY8" fmla="*/ 2228193 h 2322786"/>
                <a:gd name="connsiteX9" fmla="*/ 2123089 w 3447393"/>
                <a:gd name="connsiteY9" fmla="*/ 2060027 h 2322786"/>
                <a:gd name="connsiteX10" fmla="*/ 1566041 w 3447393"/>
                <a:gd name="connsiteY10" fmla="*/ 2322786 h 2322786"/>
                <a:gd name="connsiteX11" fmla="*/ 1061545 w 3447393"/>
                <a:gd name="connsiteY11" fmla="*/ 1923393 h 2322786"/>
                <a:gd name="connsiteX12" fmla="*/ 462455 w 3447393"/>
                <a:gd name="connsiteY12" fmla="*/ 1923393 h 2322786"/>
                <a:gd name="connsiteX13" fmla="*/ 199696 w 3447393"/>
                <a:gd name="connsiteY13" fmla="*/ 1555531 h 2322786"/>
                <a:gd name="connsiteX14" fmla="*/ 0 w 3447393"/>
                <a:gd name="connsiteY14" fmla="*/ 924910 h 2322786"/>
                <a:gd name="connsiteX15" fmla="*/ 209820 w 3447393"/>
                <a:gd name="connsiteY15" fmla="*/ 578417 h 2322786"/>
                <a:gd name="connsiteX16" fmla="*/ 234203 w 3447393"/>
                <a:gd name="connsiteY16" fmla="*/ 483051 h 2322786"/>
                <a:gd name="connsiteX0" fmla="*/ 256730 w 3472896"/>
                <a:gd name="connsiteY0" fmla="*/ 462455 h 2322786"/>
                <a:gd name="connsiteX1" fmla="*/ 687655 w 3472896"/>
                <a:gd name="connsiteY1" fmla="*/ 0 h 2322786"/>
                <a:gd name="connsiteX2" fmla="*/ 1276234 w 3472896"/>
                <a:gd name="connsiteY2" fmla="*/ 189186 h 2322786"/>
                <a:gd name="connsiteX3" fmla="*/ 2032979 w 3472896"/>
                <a:gd name="connsiteY3" fmla="*/ 231227 h 2322786"/>
                <a:gd name="connsiteX4" fmla="*/ 2663599 w 3472896"/>
                <a:gd name="connsiteY4" fmla="*/ 367862 h 2322786"/>
                <a:gd name="connsiteX5" fmla="*/ 3273199 w 3472896"/>
                <a:gd name="connsiteY5" fmla="*/ 609600 h 2322786"/>
                <a:gd name="connsiteX6" fmla="*/ 3472896 w 3472896"/>
                <a:gd name="connsiteY6" fmla="*/ 1229710 h 2322786"/>
                <a:gd name="connsiteX7" fmla="*/ 2989420 w 3472896"/>
                <a:gd name="connsiteY7" fmla="*/ 1891862 h 2322786"/>
                <a:gd name="connsiteX8" fmla="*/ 2705641 w 3472896"/>
                <a:gd name="connsiteY8" fmla="*/ 2228193 h 2322786"/>
                <a:gd name="connsiteX9" fmla="*/ 2148592 w 3472896"/>
                <a:gd name="connsiteY9" fmla="*/ 2060027 h 2322786"/>
                <a:gd name="connsiteX10" fmla="*/ 1591544 w 3472896"/>
                <a:gd name="connsiteY10" fmla="*/ 2322786 h 2322786"/>
                <a:gd name="connsiteX11" fmla="*/ 1087048 w 3472896"/>
                <a:gd name="connsiteY11" fmla="*/ 1923393 h 2322786"/>
                <a:gd name="connsiteX12" fmla="*/ 487958 w 3472896"/>
                <a:gd name="connsiteY12" fmla="*/ 1923393 h 2322786"/>
                <a:gd name="connsiteX13" fmla="*/ 225199 w 3472896"/>
                <a:gd name="connsiteY13" fmla="*/ 1555531 h 2322786"/>
                <a:gd name="connsiteX14" fmla="*/ 25503 w 3472896"/>
                <a:gd name="connsiteY14" fmla="*/ 924910 h 2322786"/>
                <a:gd name="connsiteX15" fmla="*/ 0 w 3472896"/>
                <a:gd name="connsiteY15" fmla="*/ 541438 h 2322786"/>
                <a:gd name="connsiteX16" fmla="*/ 259706 w 3472896"/>
                <a:gd name="connsiteY16" fmla="*/ 483051 h 2322786"/>
                <a:gd name="connsiteX0" fmla="*/ 231227 w 3447393"/>
                <a:gd name="connsiteY0" fmla="*/ 462455 h 2322786"/>
                <a:gd name="connsiteX1" fmla="*/ 662152 w 3447393"/>
                <a:gd name="connsiteY1" fmla="*/ 0 h 2322786"/>
                <a:gd name="connsiteX2" fmla="*/ 1250731 w 3447393"/>
                <a:gd name="connsiteY2" fmla="*/ 189186 h 2322786"/>
                <a:gd name="connsiteX3" fmla="*/ 2007476 w 3447393"/>
                <a:gd name="connsiteY3" fmla="*/ 231227 h 2322786"/>
                <a:gd name="connsiteX4" fmla="*/ 2638096 w 3447393"/>
                <a:gd name="connsiteY4" fmla="*/ 367862 h 2322786"/>
                <a:gd name="connsiteX5" fmla="*/ 3247696 w 3447393"/>
                <a:gd name="connsiteY5" fmla="*/ 609600 h 2322786"/>
                <a:gd name="connsiteX6" fmla="*/ 3447393 w 3447393"/>
                <a:gd name="connsiteY6" fmla="*/ 1229710 h 2322786"/>
                <a:gd name="connsiteX7" fmla="*/ 2963917 w 3447393"/>
                <a:gd name="connsiteY7" fmla="*/ 1891862 h 2322786"/>
                <a:gd name="connsiteX8" fmla="*/ 2680138 w 3447393"/>
                <a:gd name="connsiteY8" fmla="*/ 2228193 h 2322786"/>
                <a:gd name="connsiteX9" fmla="*/ 2123089 w 3447393"/>
                <a:gd name="connsiteY9" fmla="*/ 2060027 h 2322786"/>
                <a:gd name="connsiteX10" fmla="*/ 1566041 w 3447393"/>
                <a:gd name="connsiteY10" fmla="*/ 2322786 h 2322786"/>
                <a:gd name="connsiteX11" fmla="*/ 1061545 w 3447393"/>
                <a:gd name="connsiteY11" fmla="*/ 1923393 h 2322786"/>
                <a:gd name="connsiteX12" fmla="*/ 462455 w 3447393"/>
                <a:gd name="connsiteY12" fmla="*/ 1923393 h 2322786"/>
                <a:gd name="connsiteX13" fmla="*/ 199696 w 3447393"/>
                <a:gd name="connsiteY13" fmla="*/ 1555531 h 2322786"/>
                <a:gd name="connsiteX14" fmla="*/ 0 w 3447393"/>
                <a:gd name="connsiteY14" fmla="*/ 924910 h 2322786"/>
                <a:gd name="connsiteX15" fmla="*/ 48456 w 3447393"/>
                <a:gd name="connsiteY15" fmla="*/ 581779 h 2322786"/>
                <a:gd name="connsiteX16" fmla="*/ 234203 w 3447393"/>
                <a:gd name="connsiteY16" fmla="*/ 483051 h 2322786"/>
                <a:gd name="connsiteX0" fmla="*/ 239921 w 3456087"/>
                <a:gd name="connsiteY0" fmla="*/ 462455 h 2322786"/>
                <a:gd name="connsiteX1" fmla="*/ 670846 w 3456087"/>
                <a:gd name="connsiteY1" fmla="*/ 0 h 2322786"/>
                <a:gd name="connsiteX2" fmla="*/ 1259425 w 3456087"/>
                <a:gd name="connsiteY2" fmla="*/ 189186 h 2322786"/>
                <a:gd name="connsiteX3" fmla="*/ 2016170 w 3456087"/>
                <a:gd name="connsiteY3" fmla="*/ 231227 h 2322786"/>
                <a:gd name="connsiteX4" fmla="*/ 2646790 w 3456087"/>
                <a:gd name="connsiteY4" fmla="*/ 367862 h 2322786"/>
                <a:gd name="connsiteX5" fmla="*/ 3256390 w 3456087"/>
                <a:gd name="connsiteY5" fmla="*/ 609600 h 2322786"/>
                <a:gd name="connsiteX6" fmla="*/ 3456087 w 3456087"/>
                <a:gd name="connsiteY6" fmla="*/ 1229710 h 2322786"/>
                <a:gd name="connsiteX7" fmla="*/ 2972611 w 3456087"/>
                <a:gd name="connsiteY7" fmla="*/ 1891862 h 2322786"/>
                <a:gd name="connsiteX8" fmla="*/ 2688832 w 3456087"/>
                <a:gd name="connsiteY8" fmla="*/ 2228193 h 2322786"/>
                <a:gd name="connsiteX9" fmla="*/ 2131783 w 3456087"/>
                <a:gd name="connsiteY9" fmla="*/ 2060027 h 2322786"/>
                <a:gd name="connsiteX10" fmla="*/ 1574735 w 3456087"/>
                <a:gd name="connsiteY10" fmla="*/ 2322786 h 2322786"/>
                <a:gd name="connsiteX11" fmla="*/ 1070239 w 3456087"/>
                <a:gd name="connsiteY11" fmla="*/ 1923393 h 2322786"/>
                <a:gd name="connsiteX12" fmla="*/ 471149 w 3456087"/>
                <a:gd name="connsiteY12" fmla="*/ 1923393 h 2322786"/>
                <a:gd name="connsiteX13" fmla="*/ 208390 w 3456087"/>
                <a:gd name="connsiteY13" fmla="*/ 1555531 h 2322786"/>
                <a:gd name="connsiteX14" fmla="*/ 8694 w 3456087"/>
                <a:gd name="connsiteY14" fmla="*/ 924910 h 2322786"/>
                <a:gd name="connsiteX15" fmla="*/ 0 w 3456087"/>
                <a:gd name="connsiteY15" fmla="*/ 534714 h 2322786"/>
                <a:gd name="connsiteX16" fmla="*/ 242897 w 3456087"/>
                <a:gd name="connsiteY16" fmla="*/ 483051 h 2322786"/>
                <a:gd name="connsiteX0" fmla="*/ 281908 w 3498074"/>
                <a:gd name="connsiteY0" fmla="*/ 462455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81908 w 3498074"/>
                <a:gd name="connsiteY0" fmla="*/ 462455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502914"/>
                <a:gd name="connsiteY0" fmla="*/ 488916 h 2332438"/>
                <a:gd name="connsiteX1" fmla="*/ 712833 w 3502914"/>
                <a:gd name="connsiteY1" fmla="*/ 9652 h 2332438"/>
                <a:gd name="connsiteX2" fmla="*/ 1301412 w 3502914"/>
                <a:gd name="connsiteY2" fmla="*/ 198838 h 2332438"/>
                <a:gd name="connsiteX3" fmla="*/ 2058157 w 3502914"/>
                <a:gd name="connsiteY3" fmla="*/ 240879 h 2332438"/>
                <a:gd name="connsiteX4" fmla="*/ 2688777 w 3502914"/>
                <a:gd name="connsiteY4" fmla="*/ 377514 h 2332438"/>
                <a:gd name="connsiteX5" fmla="*/ 3298377 w 3502914"/>
                <a:gd name="connsiteY5" fmla="*/ 619252 h 2332438"/>
                <a:gd name="connsiteX6" fmla="*/ 3498074 w 3502914"/>
                <a:gd name="connsiteY6" fmla="*/ 1239362 h 2332438"/>
                <a:gd name="connsiteX7" fmla="*/ 3014598 w 3502914"/>
                <a:gd name="connsiteY7" fmla="*/ 1901514 h 2332438"/>
                <a:gd name="connsiteX8" fmla="*/ 2730819 w 3502914"/>
                <a:gd name="connsiteY8" fmla="*/ 2237845 h 2332438"/>
                <a:gd name="connsiteX9" fmla="*/ 2173770 w 3502914"/>
                <a:gd name="connsiteY9" fmla="*/ 2069679 h 2332438"/>
                <a:gd name="connsiteX10" fmla="*/ 1616722 w 3502914"/>
                <a:gd name="connsiteY10" fmla="*/ 2332438 h 2332438"/>
                <a:gd name="connsiteX11" fmla="*/ 1112226 w 3502914"/>
                <a:gd name="connsiteY11" fmla="*/ 1933045 h 2332438"/>
                <a:gd name="connsiteX12" fmla="*/ 513136 w 3502914"/>
                <a:gd name="connsiteY12" fmla="*/ 1933045 h 2332438"/>
                <a:gd name="connsiteX13" fmla="*/ 250377 w 3502914"/>
                <a:gd name="connsiteY13" fmla="*/ 1565183 h 2332438"/>
                <a:gd name="connsiteX14" fmla="*/ 50681 w 3502914"/>
                <a:gd name="connsiteY14" fmla="*/ 934562 h 2332438"/>
                <a:gd name="connsiteX15" fmla="*/ 41987 w 3502914"/>
                <a:gd name="connsiteY15" fmla="*/ 544366 h 2332438"/>
                <a:gd name="connsiteX16" fmla="*/ 284884 w 3502914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16722 w 3610578"/>
                <a:gd name="connsiteY10" fmla="*/ 2332438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16722 w 3610578"/>
                <a:gd name="connsiteY10" fmla="*/ 2332438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33531 w 3610578"/>
                <a:gd name="connsiteY10" fmla="*/ 2144180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33531 w 3610578"/>
                <a:gd name="connsiteY10" fmla="*/ 2144180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33531 w 3610578"/>
                <a:gd name="connsiteY10" fmla="*/ 2144180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33531 w 3610578"/>
                <a:gd name="connsiteY10" fmla="*/ 2144180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307887 w 3626471"/>
                <a:gd name="connsiteY0" fmla="*/ 488916 h 2356955"/>
                <a:gd name="connsiteX1" fmla="*/ 728726 w 3626471"/>
                <a:gd name="connsiteY1" fmla="*/ 9652 h 2356955"/>
                <a:gd name="connsiteX2" fmla="*/ 1317305 w 3626471"/>
                <a:gd name="connsiteY2" fmla="*/ 198838 h 2356955"/>
                <a:gd name="connsiteX3" fmla="*/ 2074050 w 3626471"/>
                <a:gd name="connsiteY3" fmla="*/ 240879 h 2356955"/>
                <a:gd name="connsiteX4" fmla="*/ 2704670 w 3626471"/>
                <a:gd name="connsiteY4" fmla="*/ 377514 h 2356955"/>
                <a:gd name="connsiteX5" fmla="*/ 3314270 w 3626471"/>
                <a:gd name="connsiteY5" fmla="*/ 619252 h 2356955"/>
                <a:gd name="connsiteX6" fmla="*/ 3513967 w 3626471"/>
                <a:gd name="connsiteY6" fmla="*/ 1239362 h 2356955"/>
                <a:gd name="connsiteX7" fmla="*/ 3030491 w 3626471"/>
                <a:gd name="connsiteY7" fmla="*/ 1901514 h 2356955"/>
                <a:gd name="connsiteX8" fmla="*/ 2746712 w 3626471"/>
                <a:gd name="connsiteY8" fmla="*/ 2237845 h 2356955"/>
                <a:gd name="connsiteX9" fmla="*/ 2189663 w 3626471"/>
                <a:gd name="connsiteY9" fmla="*/ 2069679 h 2356955"/>
                <a:gd name="connsiteX10" fmla="*/ 1649424 w 3626471"/>
                <a:gd name="connsiteY10" fmla="*/ 2144180 h 2356955"/>
                <a:gd name="connsiteX11" fmla="*/ 1128119 w 3626471"/>
                <a:gd name="connsiteY11" fmla="*/ 1933045 h 2356955"/>
                <a:gd name="connsiteX12" fmla="*/ 529029 w 3626471"/>
                <a:gd name="connsiteY12" fmla="*/ 1933045 h 2356955"/>
                <a:gd name="connsiteX13" fmla="*/ 266270 w 3626471"/>
                <a:gd name="connsiteY13" fmla="*/ 1565183 h 2356955"/>
                <a:gd name="connsiteX14" fmla="*/ 66574 w 3626471"/>
                <a:gd name="connsiteY14" fmla="*/ 934562 h 2356955"/>
                <a:gd name="connsiteX15" fmla="*/ 57880 w 3626471"/>
                <a:gd name="connsiteY15" fmla="*/ 544366 h 2356955"/>
                <a:gd name="connsiteX16" fmla="*/ 300777 w 3626471"/>
                <a:gd name="connsiteY16" fmla="*/ 492703 h 2356955"/>
                <a:gd name="connsiteX0" fmla="*/ 450720 w 3769304"/>
                <a:gd name="connsiteY0" fmla="*/ 488916 h 2356955"/>
                <a:gd name="connsiteX1" fmla="*/ 871559 w 3769304"/>
                <a:gd name="connsiteY1" fmla="*/ 9652 h 2356955"/>
                <a:gd name="connsiteX2" fmla="*/ 1460138 w 3769304"/>
                <a:gd name="connsiteY2" fmla="*/ 198838 h 2356955"/>
                <a:gd name="connsiteX3" fmla="*/ 2216883 w 3769304"/>
                <a:gd name="connsiteY3" fmla="*/ 240879 h 2356955"/>
                <a:gd name="connsiteX4" fmla="*/ 2847503 w 3769304"/>
                <a:gd name="connsiteY4" fmla="*/ 377514 h 2356955"/>
                <a:gd name="connsiteX5" fmla="*/ 3457103 w 3769304"/>
                <a:gd name="connsiteY5" fmla="*/ 619252 h 2356955"/>
                <a:gd name="connsiteX6" fmla="*/ 3656800 w 3769304"/>
                <a:gd name="connsiteY6" fmla="*/ 1239362 h 2356955"/>
                <a:gd name="connsiteX7" fmla="*/ 3173324 w 3769304"/>
                <a:gd name="connsiteY7" fmla="*/ 1901514 h 2356955"/>
                <a:gd name="connsiteX8" fmla="*/ 2889545 w 3769304"/>
                <a:gd name="connsiteY8" fmla="*/ 2237845 h 2356955"/>
                <a:gd name="connsiteX9" fmla="*/ 2332496 w 3769304"/>
                <a:gd name="connsiteY9" fmla="*/ 2069679 h 2356955"/>
                <a:gd name="connsiteX10" fmla="*/ 1792257 w 3769304"/>
                <a:gd name="connsiteY10" fmla="*/ 2144180 h 2356955"/>
                <a:gd name="connsiteX11" fmla="*/ 1270952 w 3769304"/>
                <a:gd name="connsiteY11" fmla="*/ 1933045 h 2356955"/>
                <a:gd name="connsiteX12" fmla="*/ 671862 w 3769304"/>
                <a:gd name="connsiteY12" fmla="*/ 1933045 h 2356955"/>
                <a:gd name="connsiteX13" fmla="*/ 409103 w 3769304"/>
                <a:gd name="connsiteY13" fmla="*/ 1565183 h 2356955"/>
                <a:gd name="connsiteX14" fmla="*/ 209407 w 3769304"/>
                <a:gd name="connsiteY14" fmla="*/ 934562 h 2356955"/>
                <a:gd name="connsiteX15" fmla="*/ 200713 w 3769304"/>
                <a:gd name="connsiteY15" fmla="*/ 544366 h 2356955"/>
                <a:gd name="connsiteX16" fmla="*/ 443610 w 3769304"/>
                <a:gd name="connsiteY16" fmla="*/ 492703 h 2356955"/>
                <a:gd name="connsiteX0" fmla="*/ 452869 w 3771453"/>
                <a:gd name="connsiteY0" fmla="*/ 488916 h 2356955"/>
                <a:gd name="connsiteX1" fmla="*/ 873708 w 3771453"/>
                <a:gd name="connsiteY1" fmla="*/ 9652 h 2356955"/>
                <a:gd name="connsiteX2" fmla="*/ 1462287 w 3771453"/>
                <a:gd name="connsiteY2" fmla="*/ 198838 h 2356955"/>
                <a:gd name="connsiteX3" fmla="*/ 2219032 w 3771453"/>
                <a:gd name="connsiteY3" fmla="*/ 240879 h 2356955"/>
                <a:gd name="connsiteX4" fmla="*/ 2849652 w 3771453"/>
                <a:gd name="connsiteY4" fmla="*/ 377514 h 2356955"/>
                <a:gd name="connsiteX5" fmla="*/ 3459252 w 3771453"/>
                <a:gd name="connsiteY5" fmla="*/ 619252 h 2356955"/>
                <a:gd name="connsiteX6" fmla="*/ 3658949 w 3771453"/>
                <a:gd name="connsiteY6" fmla="*/ 1239362 h 2356955"/>
                <a:gd name="connsiteX7" fmla="*/ 3175473 w 3771453"/>
                <a:gd name="connsiteY7" fmla="*/ 1901514 h 2356955"/>
                <a:gd name="connsiteX8" fmla="*/ 2891694 w 3771453"/>
                <a:gd name="connsiteY8" fmla="*/ 2237845 h 2356955"/>
                <a:gd name="connsiteX9" fmla="*/ 2334645 w 3771453"/>
                <a:gd name="connsiteY9" fmla="*/ 2069679 h 2356955"/>
                <a:gd name="connsiteX10" fmla="*/ 1794406 w 3771453"/>
                <a:gd name="connsiteY10" fmla="*/ 2144180 h 2356955"/>
                <a:gd name="connsiteX11" fmla="*/ 1273101 w 3771453"/>
                <a:gd name="connsiteY11" fmla="*/ 1933045 h 2356955"/>
                <a:gd name="connsiteX12" fmla="*/ 674011 w 3771453"/>
                <a:gd name="connsiteY12" fmla="*/ 1933045 h 2356955"/>
                <a:gd name="connsiteX13" fmla="*/ 411252 w 3771453"/>
                <a:gd name="connsiteY13" fmla="*/ 1565183 h 2356955"/>
                <a:gd name="connsiteX14" fmla="*/ 211556 w 3771453"/>
                <a:gd name="connsiteY14" fmla="*/ 934562 h 2356955"/>
                <a:gd name="connsiteX15" fmla="*/ 202862 w 3771453"/>
                <a:gd name="connsiteY15" fmla="*/ 544366 h 2356955"/>
                <a:gd name="connsiteX16" fmla="*/ 445759 w 3771453"/>
                <a:gd name="connsiteY16" fmla="*/ 492703 h 2356955"/>
                <a:gd name="connsiteX0" fmla="*/ 452869 w 3771453"/>
                <a:gd name="connsiteY0" fmla="*/ 488916 h 2356955"/>
                <a:gd name="connsiteX1" fmla="*/ 873708 w 3771453"/>
                <a:gd name="connsiteY1" fmla="*/ 9652 h 2356955"/>
                <a:gd name="connsiteX2" fmla="*/ 1462287 w 3771453"/>
                <a:gd name="connsiteY2" fmla="*/ 198838 h 2356955"/>
                <a:gd name="connsiteX3" fmla="*/ 2219032 w 3771453"/>
                <a:gd name="connsiteY3" fmla="*/ 240879 h 2356955"/>
                <a:gd name="connsiteX4" fmla="*/ 2849652 w 3771453"/>
                <a:gd name="connsiteY4" fmla="*/ 377514 h 2356955"/>
                <a:gd name="connsiteX5" fmla="*/ 3459252 w 3771453"/>
                <a:gd name="connsiteY5" fmla="*/ 619252 h 2356955"/>
                <a:gd name="connsiteX6" fmla="*/ 3658949 w 3771453"/>
                <a:gd name="connsiteY6" fmla="*/ 1239362 h 2356955"/>
                <a:gd name="connsiteX7" fmla="*/ 3175473 w 3771453"/>
                <a:gd name="connsiteY7" fmla="*/ 1901514 h 2356955"/>
                <a:gd name="connsiteX8" fmla="*/ 2891694 w 3771453"/>
                <a:gd name="connsiteY8" fmla="*/ 2237845 h 2356955"/>
                <a:gd name="connsiteX9" fmla="*/ 2334645 w 3771453"/>
                <a:gd name="connsiteY9" fmla="*/ 2069679 h 2356955"/>
                <a:gd name="connsiteX10" fmla="*/ 1794406 w 3771453"/>
                <a:gd name="connsiteY10" fmla="*/ 2144180 h 2356955"/>
                <a:gd name="connsiteX11" fmla="*/ 1273101 w 3771453"/>
                <a:gd name="connsiteY11" fmla="*/ 1933045 h 2356955"/>
                <a:gd name="connsiteX12" fmla="*/ 674011 w 3771453"/>
                <a:gd name="connsiteY12" fmla="*/ 1933045 h 2356955"/>
                <a:gd name="connsiteX13" fmla="*/ 411252 w 3771453"/>
                <a:gd name="connsiteY13" fmla="*/ 1565183 h 2356955"/>
                <a:gd name="connsiteX14" fmla="*/ 211556 w 3771453"/>
                <a:gd name="connsiteY14" fmla="*/ 934562 h 2356955"/>
                <a:gd name="connsiteX15" fmla="*/ 202862 w 3771453"/>
                <a:gd name="connsiteY15" fmla="*/ 544366 h 2356955"/>
                <a:gd name="connsiteX16" fmla="*/ 445759 w 3771453"/>
                <a:gd name="connsiteY16" fmla="*/ 492703 h 2356955"/>
                <a:gd name="connsiteX0" fmla="*/ 452869 w 3771453"/>
                <a:gd name="connsiteY0" fmla="*/ 488916 h 2356955"/>
                <a:gd name="connsiteX1" fmla="*/ 873708 w 3771453"/>
                <a:gd name="connsiteY1" fmla="*/ 9652 h 2356955"/>
                <a:gd name="connsiteX2" fmla="*/ 1462287 w 3771453"/>
                <a:gd name="connsiteY2" fmla="*/ 198838 h 2356955"/>
                <a:gd name="connsiteX3" fmla="*/ 2219032 w 3771453"/>
                <a:gd name="connsiteY3" fmla="*/ 240879 h 2356955"/>
                <a:gd name="connsiteX4" fmla="*/ 2849652 w 3771453"/>
                <a:gd name="connsiteY4" fmla="*/ 377514 h 2356955"/>
                <a:gd name="connsiteX5" fmla="*/ 3459252 w 3771453"/>
                <a:gd name="connsiteY5" fmla="*/ 619252 h 2356955"/>
                <a:gd name="connsiteX6" fmla="*/ 3658949 w 3771453"/>
                <a:gd name="connsiteY6" fmla="*/ 1239362 h 2356955"/>
                <a:gd name="connsiteX7" fmla="*/ 3175473 w 3771453"/>
                <a:gd name="connsiteY7" fmla="*/ 1901514 h 2356955"/>
                <a:gd name="connsiteX8" fmla="*/ 2891694 w 3771453"/>
                <a:gd name="connsiteY8" fmla="*/ 2237845 h 2356955"/>
                <a:gd name="connsiteX9" fmla="*/ 2334645 w 3771453"/>
                <a:gd name="connsiteY9" fmla="*/ 2069679 h 2356955"/>
                <a:gd name="connsiteX10" fmla="*/ 1794406 w 3771453"/>
                <a:gd name="connsiteY10" fmla="*/ 2144180 h 2356955"/>
                <a:gd name="connsiteX11" fmla="*/ 1273101 w 3771453"/>
                <a:gd name="connsiteY11" fmla="*/ 1933045 h 2356955"/>
                <a:gd name="connsiteX12" fmla="*/ 674011 w 3771453"/>
                <a:gd name="connsiteY12" fmla="*/ 1933045 h 2356955"/>
                <a:gd name="connsiteX13" fmla="*/ 411252 w 3771453"/>
                <a:gd name="connsiteY13" fmla="*/ 1565183 h 2356955"/>
                <a:gd name="connsiteX14" fmla="*/ 211556 w 3771453"/>
                <a:gd name="connsiteY14" fmla="*/ 934562 h 2356955"/>
                <a:gd name="connsiteX15" fmla="*/ 202862 w 3771453"/>
                <a:gd name="connsiteY15" fmla="*/ 544366 h 2356955"/>
                <a:gd name="connsiteX16" fmla="*/ 445759 w 3771453"/>
                <a:gd name="connsiteY16" fmla="*/ 492703 h 2356955"/>
                <a:gd name="connsiteX0" fmla="*/ 452869 w 3771453"/>
                <a:gd name="connsiteY0" fmla="*/ 492711 h 2360750"/>
                <a:gd name="connsiteX1" fmla="*/ 887155 w 3771453"/>
                <a:gd name="connsiteY1" fmla="*/ 0 h 2360750"/>
                <a:gd name="connsiteX2" fmla="*/ 1462287 w 3771453"/>
                <a:gd name="connsiteY2" fmla="*/ 202633 h 2360750"/>
                <a:gd name="connsiteX3" fmla="*/ 2219032 w 3771453"/>
                <a:gd name="connsiteY3" fmla="*/ 244674 h 2360750"/>
                <a:gd name="connsiteX4" fmla="*/ 2849652 w 3771453"/>
                <a:gd name="connsiteY4" fmla="*/ 381309 h 2360750"/>
                <a:gd name="connsiteX5" fmla="*/ 3459252 w 3771453"/>
                <a:gd name="connsiteY5" fmla="*/ 623047 h 2360750"/>
                <a:gd name="connsiteX6" fmla="*/ 3658949 w 3771453"/>
                <a:gd name="connsiteY6" fmla="*/ 1243157 h 2360750"/>
                <a:gd name="connsiteX7" fmla="*/ 3175473 w 3771453"/>
                <a:gd name="connsiteY7" fmla="*/ 1905309 h 2360750"/>
                <a:gd name="connsiteX8" fmla="*/ 2891694 w 3771453"/>
                <a:gd name="connsiteY8" fmla="*/ 2241640 h 2360750"/>
                <a:gd name="connsiteX9" fmla="*/ 2334645 w 3771453"/>
                <a:gd name="connsiteY9" fmla="*/ 2073474 h 2360750"/>
                <a:gd name="connsiteX10" fmla="*/ 1794406 w 3771453"/>
                <a:gd name="connsiteY10" fmla="*/ 2147975 h 2360750"/>
                <a:gd name="connsiteX11" fmla="*/ 1273101 w 3771453"/>
                <a:gd name="connsiteY11" fmla="*/ 1936840 h 2360750"/>
                <a:gd name="connsiteX12" fmla="*/ 674011 w 3771453"/>
                <a:gd name="connsiteY12" fmla="*/ 1936840 h 2360750"/>
                <a:gd name="connsiteX13" fmla="*/ 411252 w 3771453"/>
                <a:gd name="connsiteY13" fmla="*/ 1568978 h 2360750"/>
                <a:gd name="connsiteX14" fmla="*/ 211556 w 3771453"/>
                <a:gd name="connsiteY14" fmla="*/ 938357 h 2360750"/>
                <a:gd name="connsiteX15" fmla="*/ 202862 w 3771453"/>
                <a:gd name="connsiteY15" fmla="*/ 548161 h 2360750"/>
                <a:gd name="connsiteX16" fmla="*/ 445759 w 3771453"/>
                <a:gd name="connsiteY16" fmla="*/ 496498 h 2360750"/>
                <a:gd name="connsiteX0" fmla="*/ 452869 w 3771453"/>
                <a:gd name="connsiteY0" fmla="*/ 494079 h 2362118"/>
                <a:gd name="connsiteX1" fmla="*/ 887155 w 3771453"/>
                <a:gd name="connsiteY1" fmla="*/ 1368 h 2362118"/>
                <a:gd name="connsiteX2" fmla="*/ 1462287 w 3771453"/>
                <a:gd name="connsiteY2" fmla="*/ 204001 h 2362118"/>
                <a:gd name="connsiteX3" fmla="*/ 2219032 w 3771453"/>
                <a:gd name="connsiteY3" fmla="*/ 246042 h 2362118"/>
                <a:gd name="connsiteX4" fmla="*/ 2849652 w 3771453"/>
                <a:gd name="connsiteY4" fmla="*/ 382677 h 2362118"/>
                <a:gd name="connsiteX5" fmla="*/ 3459252 w 3771453"/>
                <a:gd name="connsiteY5" fmla="*/ 624415 h 2362118"/>
                <a:gd name="connsiteX6" fmla="*/ 3658949 w 3771453"/>
                <a:gd name="connsiteY6" fmla="*/ 1244525 h 2362118"/>
                <a:gd name="connsiteX7" fmla="*/ 3175473 w 3771453"/>
                <a:gd name="connsiteY7" fmla="*/ 1906677 h 2362118"/>
                <a:gd name="connsiteX8" fmla="*/ 2891694 w 3771453"/>
                <a:gd name="connsiteY8" fmla="*/ 2243008 h 2362118"/>
                <a:gd name="connsiteX9" fmla="*/ 2334645 w 3771453"/>
                <a:gd name="connsiteY9" fmla="*/ 2074842 h 2362118"/>
                <a:gd name="connsiteX10" fmla="*/ 1794406 w 3771453"/>
                <a:gd name="connsiteY10" fmla="*/ 2149343 h 2362118"/>
                <a:gd name="connsiteX11" fmla="*/ 1273101 w 3771453"/>
                <a:gd name="connsiteY11" fmla="*/ 1938208 h 2362118"/>
                <a:gd name="connsiteX12" fmla="*/ 674011 w 3771453"/>
                <a:gd name="connsiteY12" fmla="*/ 1938208 h 2362118"/>
                <a:gd name="connsiteX13" fmla="*/ 411252 w 3771453"/>
                <a:gd name="connsiteY13" fmla="*/ 1570346 h 2362118"/>
                <a:gd name="connsiteX14" fmla="*/ 211556 w 3771453"/>
                <a:gd name="connsiteY14" fmla="*/ 939725 h 2362118"/>
                <a:gd name="connsiteX15" fmla="*/ 202862 w 3771453"/>
                <a:gd name="connsiteY15" fmla="*/ 549529 h 2362118"/>
                <a:gd name="connsiteX16" fmla="*/ 445759 w 3771453"/>
                <a:gd name="connsiteY16" fmla="*/ 497866 h 2362118"/>
                <a:gd name="connsiteX0" fmla="*/ 452869 w 3771453"/>
                <a:gd name="connsiteY0" fmla="*/ 495579 h 2363618"/>
                <a:gd name="connsiteX1" fmla="*/ 887155 w 3771453"/>
                <a:gd name="connsiteY1" fmla="*/ 2868 h 2363618"/>
                <a:gd name="connsiteX2" fmla="*/ 1462287 w 3771453"/>
                <a:gd name="connsiteY2" fmla="*/ 205501 h 2363618"/>
                <a:gd name="connsiteX3" fmla="*/ 2219032 w 3771453"/>
                <a:gd name="connsiteY3" fmla="*/ 247542 h 2363618"/>
                <a:gd name="connsiteX4" fmla="*/ 2849652 w 3771453"/>
                <a:gd name="connsiteY4" fmla="*/ 384177 h 2363618"/>
                <a:gd name="connsiteX5" fmla="*/ 3459252 w 3771453"/>
                <a:gd name="connsiteY5" fmla="*/ 625915 h 2363618"/>
                <a:gd name="connsiteX6" fmla="*/ 3658949 w 3771453"/>
                <a:gd name="connsiteY6" fmla="*/ 1246025 h 2363618"/>
                <a:gd name="connsiteX7" fmla="*/ 3175473 w 3771453"/>
                <a:gd name="connsiteY7" fmla="*/ 1908177 h 2363618"/>
                <a:gd name="connsiteX8" fmla="*/ 2891694 w 3771453"/>
                <a:gd name="connsiteY8" fmla="*/ 2244508 h 2363618"/>
                <a:gd name="connsiteX9" fmla="*/ 2334645 w 3771453"/>
                <a:gd name="connsiteY9" fmla="*/ 2076342 h 2363618"/>
                <a:gd name="connsiteX10" fmla="*/ 1794406 w 3771453"/>
                <a:gd name="connsiteY10" fmla="*/ 2150843 h 2363618"/>
                <a:gd name="connsiteX11" fmla="*/ 1273101 w 3771453"/>
                <a:gd name="connsiteY11" fmla="*/ 1939708 h 2363618"/>
                <a:gd name="connsiteX12" fmla="*/ 674011 w 3771453"/>
                <a:gd name="connsiteY12" fmla="*/ 1939708 h 2363618"/>
                <a:gd name="connsiteX13" fmla="*/ 411252 w 3771453"/>
                <a:gd name="connsiteY13" fmla="*/ 1571846 h 2363618"/>
                <a:gd name="connsiteX14" fmla="*/ 211556 w 3771453"/>
                <a:gd name="connsiteY14" fmla="*/ 941225 h 2363618"/>
                <a:gd name="connsiteX15" fmla="*/ 202862 w 3771453"/>
                <a:gd name="connsiteY15" fmla="*/ 551029 h 2363618"/>
                <a:gd name="connsiteX16" fmla="*/ 445759 w 3771453"/>
                <a:gd name="connsiteY16" fmla="*/ 499366 h 2363618"/>
                <a:gd name="connsiteX0" fmla="*/ 452869 w 3771453"/>
                <a:gd name="connsiteY0" fmla="*/ 495579 h 2363618"/>
                <a:gd name="connsiteX1" fmla="*/ 887155 w 3771453"/>
                <a:gd name="connsiteY1" fmla="*/ 2868 h 2363618"/>
                <a:gd name="connsiteX2" fmla="*/ 1462287 w 3771453"/>
                <a:gd name="connsiteY2" fmla="*/ 205501 h 2363618"/>
                <a:gd name="connsiteX3" fmla="*/ 2219032 w 3771453"/>
                <a:gd name="connsiteY3" fmla="*/ 247542 h 2363618"/>
                <a:gd name="connsiteX4" fmla="*/ 2849652 w 3771453"/>
                <a:gd name="connsiteY4" fmla="*/ 384177 h 2363618"/>
                <a:gd name="connsiteX5" fmla="*/ 3459252 w 3771453"/>
                <a:gd name="connsiteY5" fmla="*/ 625915 h 2363618"/>
                <a:gd name="connsiteX6" fmla="*/ 3658949 w 3771453"/>
                <a:gd name="connsiteY6" fmla="*/ 1246025 h 2363618"/>
                <a:gd name="connsiteX7" fmla="*/ 3175473 w 3771453"/>
                <a:gd name="connsiteY7" fmla="*/ 1908177 h 2363618"/>
                <a:gd name="connsiteX8" fmla="*/ 2891694 w 3771453"/>
                <a:gd name="connsiteY8" fmla="*/ 2244508 h 2363618"/>
                <a:gd name="connsiteX9" fmla="*/ 2334645 w 3771453"/>
                <a:gd name="connsiteY9" fmla="*/ 2076342 h 2363618"/>
                <a:gd name="connsiteX10" fmla="*/ 1794406 w 3771453"/>
                <a:gd name="connsiteY10" fmla="*/ 2150843 h 2363618"/>
                <a:gd name="connsiteX11" fmla="*/ 1273101 w 3771453"/>
                <a:gd name="connsiteY11" fmla="*/ 1939708 h 2363618"/>
                <a:gd name="connsiteX12" fmla="*/ 674011 w 3771453"/>
                <a:gd name="connsiteY12" fmla="*/ 1939708 h 2363618"/>
                <a:gd name="connsiteX13" fmla="*/ 411252 w 3771453"/>
                <a:gd name="connsiteY13" fmla="*/ 1571846 h 2363618"/>
                <a:gd name="connsiteX14" fmla="*/ 211556 w 3771453"/>
                <a:gd name="connsiteY14" fmla="*/ 941225 h 2363618"/>
                <a:gd name="connsiteX15" fmla="*/ 202862 w 3771453"/>
                <a:gd name="connsiteY15" fmla="*/ 551029 h 2363618"/>
                <a:gd name="connsiteX16" fmla="*/ 445759 w 3771453"/>
                <a:gd name="connsiteY16" fmla="*/ 499366 h 2363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771453" h="2363618">
                  <a:moveTo>
                    <a:pt x="452869" y="495579"/>
                  </a:moveTo>
                  <a:cubicBezTo>
                    <a:pt x="377996" y="161012"/>
                    <a:pt x="592234" y="28152"/>
                    <a:pt x="887155" y="2868"/>
                  </a:cubicBezTo>
                  <a:cubicBezTo>
                    <a:pt x="1204372" y="-14752"/>
                    <a:pt x="1316520" y="48310"/>
                    <a:pt x="1462287" y="205501"/>
                  </a:cubicBezTo>
                  <a:cubicBezTo>
                    <a:pt x="1815388" y="-72959"/>
                    <a:pt x="1973508" y="-58945"/>
                    <a:pt x="2219032" y="247542"/>
                  </a:cubicBezTo>
                  <a:cubicBezTo>
                    <a:pt x="2472942" y="3975"/>
                    <a:pt x="2824342" y="177267"/>
                    <a:pt x="2849652" y="384177"/>
                  </a:cubicBezTo>
                  <a:cubicBezTo>
                    <a:pt x="3146982" y="209262"/>
                    <a:pt x="3491375" y="373886"/>
                    <a:pt x="3459252" y="625915"/>
                  </a:cubicBezTo>
                  <a:cubicBezTo>
                    <a:pt x="3804845" y="691424"/>
                    <a:pt x="3851238" y="1140175"/>
                    <a:pt x="3658949" y="1246025"/>
                  </a:cubicBezTo>
                  <a:cubicBezTo>
                    <a:pt x="3884393" y="1634830"/>
                    <a:pt x="3750129" y="2060615"/>
                    <a:pt x="3175473" y="1908177"/>
                  </a:cubicBezTo>
                  <a:cubicBezTo>
                    <a:pt x="3245607" y="2080798"/>
                    <a:pt x="3070331" y="2307210"/>
                    <a:pt x="2891694" y="2244508"/>
                  </a:cubicBezTo>
                  <a:cubicBezTo>
                    <a:pt x="2732905" y="2440585"/>
                    <a:pt x="2379134" y="2401339"/>
                    <a:pt x="2334645" y="2076342"/>
                  </a:cubicBezTo>
                  <a:cubicBezTo>
                    <a:pt x="2243091" y="2368995"/>
                    <a:pt x="1845619" y="2261600"/>
                    <a:pt x="1794406" y="2150843"/>
                  </a:cubicBezTo>
                  <a:cubicBezTo>
                    <a:pt x="1683391" y="2313547"/>
                    <a:pt x="1185772" y="2230842"/>
                    <a:pt x="1273101" y="1939708"/>
                  </a:cubicBezTo>
                  <a:cubicBezTo>
                    <a:pt x="1059957" y="2154861"/>
                    <a:pt x="819919" y="2084264"/>
                    <a:pt x="674011" y="1939708"/>
                  </a:cubicBezTo>
                  <a:cubicBezTo>
                    <a:pt x="398166" y="1988537"/>
                    <a:pt x="260153" y="1721361"/>
                    <a:pt x="411252" y="1571846"/>
                  </a:cubicBezTo>
                  <a:cubicBezTo>
                    <a:pt x="-92342" y="1543175"/>
                    <a:pt x="-101758" y="1101005"/>
                    <a:pt x="211556" y="941225"/>
                  </a:cubicBezTo>
                  <a:cubicBezTo>
                    <a:pt x="107805" y="821245"/>
                    <a:pt x="64565" y="734882"/>
                    <a:pt x="202862" y="551029"/>
                  </a:cubicBezTo>
                  <a:cubicBezTo>
                    <a:pt x="320807" y="444161"/>
                    <a:pt x="438752" y="481849"/>
                    <a:pt x="445759" y="499366"/>
                  </a:cubicBezTo>
                </a:path>
              </a:pathLst>
            </a:custGeom>
            <a:solidFill>
              <a:schemeClr val="bg1"/>
            </a:solidFill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y-GB" sz="1400">
                  <a:solidFill>
                    <a:schemeClr val="tx1"/>
                  </a:solidFill>
                </a:rPr>
                <a:t>Rhaglennydd</a:t>
              </a: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84C4D06-BB93-42E7-9432-931D28065006}"/>
                </a:ext>
              </a:extLst>
            </p:cNvPr>
            <p:cNvSpPr/>
            <p:nvPr/>
          </p:nvSpPr>
          <p:spPr>
            <a:xfrm>
              <a:off x="5918061" y="4198709"/>
              <a:ext cx="1447443" cy="907132"/>
            </a:xfrm>
            <a:custGeom>
              <a:avLst/>
              <a:gdLst>
                <a:gd name="connsiteX0" fmla="*/ 231227 w 3447393"/>
                <a:gd name="connsiteY0" fmla="*/ 462455 h 2322786"/>
                <a:gd name="connsiteX1" fmla="*/ 662152 w 3447393"/>
                <a:gd name="connsiteY1" fmla="*/ 0 h 2322786"/>
                <a:gd name="connsiteX2" fmla="*/ 1250731 w 3447393"/>
                <a:gd name="connsiteY2" fmla="*/ 189186 h 2322786"/>
                <a:gd name="connsiteX3" fmla="*/ 2007476 w 3447393"/>
                <a:gd name="connsiteY3" fmla="*/ 231227 h 2322786"/>
                <a:gd name="connsiteX4" fmla="*/ 2638096 w 3447393"/>
                <a:gd name="connsiteY4" fmla="*/ 367862 h 2322786"/>
                <a:gd name="connsiteX5" fmla="*/ 3247696 w 3447393"/>
                <a:gd name="connsiteY5" fmla="*/ 609600 h 2322786"/>
                <a:gd name="connsiteX6" fmla="*/ 3447393 w 3447393"/>
                <a:gd name="connsiteY6" fmla="*/ 1229710 h 2322786"/>
                <a:gd name="connsiteX7" fmla="*/ 2963917 w 3447393"/>
                <a:gd name="connsiteY7" fmla="*/ 1891862 h 2322786"/>
                <a:gd name="connsiteX8" fmla="*/ 2680138 w 3447393"/>
                <a:gd name="connsiteY8" fmla="*/ 2228193 h 2322786"/>
                <a:gd name="connsiteX9" fmla="*/ 2123089 w 3447393"/>
                <a:gd name="connsiteY9" fmla="*/ 2060027 h 2322786"/>
                <a:gd name="connsiteX10" fmla="*/ 1566041 w 3447393"/>
                <a:gd name="connsiteY10" fmla="*/ 2322786 h 2322786"/>
                <a:gd name="connsiteX11" fmla="*/ 1061545 w 3447393"/>
                <a:gd name="connsiteY11" fmla="*/ 1923393 h 2322786"/>
                <a:gd name="connsiteX12" fmla="*/ 462455 w 3447393"/>
                <a:gd name="connsiteY12" fmla="*/ 1923393 h 2322786"/>
                <a:gd name="connsiteX13" fmla="*/ 199696 w 3447393"/>
                <a:gd name="connsiteY13" fmla="*/ 1555531 h 2322786"/>
                <a:gd name="connsiteX14" fmla="*/ 0 w 3447393"/>
                <a:gd name="connsiteY14" fmla="*/ 924910 h 2322786"/>
                <a:gd name="connsiteX15" fmla="*/ 283779 w 3447393"/>
                <a:gd name="connsiteY15" fmla="*/ 420414 h 2322786"/>
                <a:gd name="connsiteX16" fmla="*/ 304800 w 3447393"/>
                <a:gd name="connsiteY16" fmla="*/ 472965 h 2322786"/>
                <a:gd name="connsiteX0" fmla="*/ 231227 w 3447393"/>
                <a:gd name="connsiteY0" fmla="*/ 462455 h 2322786"/>
                <a:gd name="connsiteX1" fmla="*/ 662152 w 3447393"/>
                <a:gd name="connsiteY1" fmla="*/ 0 h 2322786"/>
                <a:gd name="connsiteX2" fmla="*/ 1250731 w 3447393"/>
                <a:gd name="connsiteY2" fmla="*/ 189186 h 2322786"/>
                <a:gd name="connsiteX3" fmla="*/ 2007476 w 3447393"/>
                <a:gd name="connsiteY3" fmla="*/ 231227 h 2322786"/>
                <a:gd name="connsiteX4" fmla="*/ 2638096 w 3447393"/>
                <a:gd name="connsiteY4" fmla="*/ 367862 h 2322786"/>
                <a:gd name="connsiteX5" fmla="*/ 3247696 w 3447393"/>
                <a:gd name="connsiteY5" fmla="*/ 609600 h 2322786"/>
                <a:gd name="connsiteX6" fmla="*/ 3447393 w 3447393"/>
                <a:gd name="connsiteY6" fmla="*/ 1229710 h 2322786"/>
                <a:gd name="connsiteX7" fmla="*/ 2963917 w 3447393"/>
                <a:gd name="connsiteY7" fmla="*/ 1891862 h 2322786"/>
                <a:gd name="connsiteX8" fmla="*/ 2680138 w 3447393"/>
                <a:gd name="connsiteY8" fmla="*/ 2228193 h 2322786"/>
                <a:gd name="connsiteX9" fmla="*/ 2123089 w 3447393"/>
                <a:gd name="connsiteY9" fmla="*/ 2060027 h 2322786"/>
                <a:gd name="connsiteX10" fmla="*/ 1566041 w 3447393"/>
                <a:gd name="connsiteY10" fmla="*/ 2322786 h 2322786"/>
                <a:gd name="connsiteX11" fmla="*/ 1061545 w 3447393"/>
                <a:gd name="connsiteY11" fmla="*/ 1923393 h 2322786"/>
                <a:gd name="connsiteX12" fmla="*/ 462455 w 3447393"/>
                <a:gd name="connsiteY12" fmla="*/ 1923393 h 2322786"/>
                <a:gd name="connsiteX13" fmla="*/ 199696 w 3447393"/>
                <a:gd name="connsiteY13" fmla="*/ 1555531 h 2322786"/>
                <a:gd name="connsiteX14" fmla="*/ 0 w 3447393"/>
                <a:gd name="connsiteY14" fmla="*/ 924910 h 2322786"/>
                <a:gd name="connsiteX15" fmla="*/ 209820 w 3447393"/>
                <a:gd name="connsiteY15" fmla="*/ 578417 h 2322786"/>
                <a:gd name="connsiteX16" fmla="*/ 304800 w 3447393"/>
                <a:gd name="connsiteY16" fmla="*/ 472965 h 2322786"/>
                <a:gd name="connsiteX0" fmla="*/ 231227 w 3447393"/>
                <a:gd name="connsiteY0" fmla="*/ 462455 h 2322786"/>
                <a:gd name="connsiteX1" fmla="*/ 662152 w 3447393"/>
                <a:gd name="connsiteY1" fmla="*/ 0 h 2322786"/>
                <a:gd name="connsiteX2" fmla="*/ 1250731 w 3447393"/>
                <a:gd name="connsiteY2" fmla="*/ 189186 h 2322786"/>
                <a:gd name="connsiteX3" fmla="*/ 2007476 w 3447393"/>
                <a:gd name="connsiteY3" fmla="*/ 231227 h 2322786"/>
                <a:gd name="connsiteX4" fmla="*/ 2638096 w 3447393"/>
                <a:gd name="connsiteY4" fmla="*/ 367862 h 2322786"/>
                <a:gd name="connsiteX5" fmla="*/ 3247696 w 3447393"/>
                <a:gd name="connsiteY5" fmla="*/ 609600 h 2322786"/>
                <a:gd name="connsiteX6" fmla="*/ 3447393 w 3447393"/>
                <a:gd name="connsiteY6" fmla="*/ 1229710 h 2322786"/>
                <a:gd name="connsiteX7" fmla="*/ 2963917 w 3447393"/>
                <a:gd name="connsiteY7" fmla="*/ 1891862 h 2322786"/>
                <a:gd name="connsiteX8" fmla="*/ 2680138 w 3447393"/>
                <a:gd name="connsiteY8" fmla="*/ 2228193 h 2322786"/>
                <a:gd name="connsiteX9" fmla="*/ 2123089 w 3447393"/>
                <a:gd name="connsiteY9" fmla="*/ 2060027 h 2322786"/>
                <a:gd name="connsiteX10" fmla="*/ 1566041 w 3447393"/>
                <a:gd name="connsiteY10" fmla="*/ 2322786 h 2322786"/>
                <a:gd name="connsiteX11" fmla="*/ 1061545 w 3447393"/>
                <a:gd name="connsiteY11" fmla="*/ 1923393 h 2322786"/>
                <a:gd name="connsiteX12" fmla="*/ 462455 w 3447393"/>
                <a:gd name="connsiteY12" fmla="*/ 1923393 h 2322786"/>
                <a:gd name="connsiteX13" fmla="*/ 199696 w 3447393"/>
                <a:gd name="connsiteY13" fmla="*/ 1555531 h 2322786"/>
                <a:gd name="connsiteX14" fmla="*/ 0 w 3447393"/>
                <a:gd name="connsiteY14" fmla="*/ 924910 h 2322786"/>
                <a:gd name="connsiteX15" fmla="*/ 209820 w 3447393"/>
                <a:gd name="connsiteY15" fmla="*/ 578417 h 2322786"/>
                <a:gd name="connsiteX16" fmla="*/ 234203 w 3447393"/>
                <a:gd name="connsiteY16" fmla="*/ 483051 h 2322786"/>
                <a:gd name="connsiteX0" fmla="*/ 256730 w 3472896"/>
                <a:gd name="connsiteY0" fmla="*/ 462455 h 2322786"/>
                <a:gd name="connsiteX1" fmla="*/ 687655 w 3472896"/>
                <a:gd name="connsiteY1" fmla="*/ 0 h 2322786"/>
                <a:gd name="connsiteX2" fmla="*/ 1276234 w 3472896"/>
                <a:gd name="connsiteY2" fmla="*/ 189186 h 2322786"/>
                <a:gd name="connsiteX3" fmla="*/ 2032979 w 3472896"/>
                <a:gd name="connsiteY3" fmla="*/ 231227 h 2322786"/>
                <a:gd name="connsiteX4" fmla="*/ 2663599 w 3472896"/>
                <a:gd name="connsiteY4" fmla="*/ 367862 h 2322786"/>
                <a:gd name="connsiteX5" fmla="*/ 3273199 w 3472896"/>
                <a:gd name="connsiteY5" fmla="*/ 609600 h 2322786"/>
                <a:gd name="connsiteX6" fmla="*/ 3472896 w 3472896"/>
                <a:gd name="connsiteY6" fmla="*/ 1229710 h 2322786"/>
                <a:gd name="connsiteX7" fmla="*/ 2989420 w 3472896"/>
                <a:gd name="connsiteY7" fmla="*/ 1891862 h 2322786"/>
                <a:gd name="connsiteX8" fmla="*/ 2705641 w 3472896"/>
                <a:gd name="connsiteY8" fmla="*/ 2228193 h 2322786"/>
                <a:gd name="connsiteX9" fmla="*/ 2148592 w 3472896"/>
                <a:gd name="connsiteY9" fmla="*/ 2060027 h 2322786"/>
                <a:gd name="connsiteX10" fmla="*/ 1591544 w 3472896"/>
                <a:gd name="connsiteY10" fmla="*/ 2322786 h 2322786"/>
                <a:gd name="connsiteX11" fmla="*/ 1087048 w 3472896"/>
                <a:gd name="connsiteY11" fmla="*/ 1923393 h 2322786"/>
                <a:gd name="connsiteX12" fmla="*/ 487958 w 3472896"/>
                <a:gd name="connsiteY12" fmla="*/ 1923393 h 2322786"/>
                <a:gd name="connsiteX13" fmla="*/ 225199 w 3472896"/>
                <a:gd name="connsiteY13" fmla="*/ 1555531 h 2322786"/>
                <a:gd name="connsiteX14" fmla="*/ 25503 w 3472896"/>
                <a:gd name="connsiteY14" fmla="*/ 924910 h 2322786"/>
                <a:gd name="connsiteX15" fmla="*/ 0 w 3472896"/>
                <a:gd name="connsiteY15" fmla="*/ 541438 h 2322786"/>
                <a:gd name="connsiteX16" fmla="*/ 259706 w 3472896"/>
                <a:gd name="connsiteY16" fmla="*/ 483051 h 2322786"/>
                <a:gd name="connsiteX0" fmla="*/ 231227 w 3447393"/>
                <a:gd name="connsiteY0" fmla="*/ 462455 h 2322786"/>
                <a:gd name="connsiteX1" fmla="*/ 662152 w 3447393"/>
                <a:gd name="connsiteY1" fmla="*/ 0 h 2322786"/>
                <a:gd name="connsiteX2" fmla="*/ 1250731 w 3447393"/>
                <a:gd name="connsiteY2" fmla="*/ 189186 h 2322786"/>
                <a:gd name="connsiteX3" fmla="*/ 2007476 w 3447393"/>
                <a:gd name="connsiteY3" fmla="*/ 231227 h 2322786"/>
                <a:gd name="connsiteX4" fmla="*/ 2638096 w 3447393"/>
                <a:gd name="connsiteY4" fmla="*/ 367862 h 2322786"/>
                <a:gd name="connsiteX5" fmla="*/ 3247696 w 3447393"/>
                <a:gd name="connsiteY5" fmla="*/ 609600 h 2322786"/>
                <a:gd name="connsiteX6" fmla="*/ 3447393 w 3447393"/>
                <a:gd name="connsiteY6" fmla="*/ 1229710 h 2322786"/>
                <a:gd name="connsiteX7" fmla="*/ 2963917 w 3447393"/>
                <a:gd name="connsiteY7" fmla="*/ 1891862 h 2322786"/>
                <a:gd name="connsiteX8" fmla="*/ 2680138 w 3447393"/>
                <a:gd name="connsiteY8" fmla="*/ 2228193 h 2322786"/>
                <a:gd name="connsiteX9" fmla="*/ 2123089 w 3447393"/>
                <a:gd name="connsiteY9" fmla="*/ 2060027 h 2322786"/>
                <a:gd name="connsiteX10" fmla="*/ 1566041 w 3447393"/>
                <a:gd name="connsiteY10" fmla="*/ 2322786 h 2322786"/>
                <a:gd name="connsiteX11" fmla="*/ 1061545 w 3447393"/>
                <a:gd name="connsiteY11" fmla="*/ 1923393 h 2322786"/>
                <a:gd name="connsiteX12" fmla="*/ 462455 w 3447393"/>
                <a:gd name="connsiteY12" fmla="*/ 1923393 h 2322786"/>
                <a:gd name="connsiteX13" fmla="*/ 199696 w 3447393"/>
                <a:gd name="connsiteY13" fmla="*/ 1555531 h 2322786"/>
                <a:gd name="connsiteX14" fmla="*/ 0 w 3447393"/>
                <a:gd name="connsiteY14" fmla="*/ 924910 h 2322786"/>
                <a:gd name="connsiteX15" fmla="*/ 48456 w 3447393"/>
                <a:gd name="connsiteY15" fmla="*/ 581779 h 2322786"/>
                <a:gd name="connsiteX16" fmla="*/ 234203 w 3447393"/>
                <a:gd name="connsiteY16" fmla="*/ 483051 h 2322786"/>
                <a:gd name="connsiteX0" fmla="*/ 239921 w 3456087"/>
                <a:gd name="connsiteY0" fmla="*/ 462455 h 2322786"/>
                <a:gd name="connsiteX1" fmla="*/ 670846 w 3456087"/>
                <a:gd name="connsiteY1" fmla="*/ 0 h 2322786"/>
                <a:gd name="connsiteX2" fmla="*/ 1259425 w 3456087"/>
                <a:gd name="connsiteY2" fmla="*/ 189186 h 2322786"/>
                <a:gd name="connsiteX3" fmla="*/ 2016170 w 3456087"/>
                <a:gd name="connsiteY3" fmla="*/ 231227 h 2322786"/>
                <a:gd name="connsiteX4" fmla="*/ 2646790 w 3456087"/>
                <a:gd name="connsiteY4" fmla="*/ 367862 h 2322786"/>
                <a:gd name="connsiteX5" fmla="*/ 3256390 w 3456087"/>
                <a:gd name="connsiteY5" fmla="*/ 609600 h 2322786"/>
                <a:gd name="connsiteX6" fmla="*/ 3456087 w 3456087"/>
                <a:gd name="connsiteY6" fmla="*/ 1229710 h 2322786"/>
                <a:gd name="connsiteX7" fmla="*/ 2972611 w 3456087"/>
                <a:gd name="connsiteY7" fmla="*/ 1891862 h 2322786"/>
                <a:gd name="connsiteX8" fmla="*/ 2688832 w 3456087"/>
                <a:gd name="connsiteY8" fmla="*/ 2228193 h 2322786"/>
                <a:gd name="connsiteX9" fmla="*/ 2131783 w 3456087"/>
                <a:gd name="connsiteY9" fmla="*/ 2060027 h 2322786"/>
                <a:gd name="connsiteX10" fmla="*/ 1574735 w 3456087"/>
                <a:gd name="connsiteY10" fmla="*/ 2322786 h 2322786"/>
                <a:gd name="connsiteX11" fmla="*/ 1070239 w 3456087"/>
                <a:gd name="connsiteY11" fmla="*/ 1923393 h 2322786"/>
                <a:gd name="connsiteX12" fmla="*/ 471149 w 3456087"/>
                <a:gd name="connsiteY12" fmla="*/ 1923393 h 2322786"/>
                <a:gd name="connsiteX13" fmla="*/ 208390 w 3456087"/>
                <a:gd name="connsiteY13" fmla="*/ 1555531 h 2322786"/>
                <a:gd name="connsiteX14" fmla="*/ 8694 w 3456087"/>
                <a:gd name="connsiteY14" fmla="*/ 924910 h 2322786"/>
                <a:gd name="connsiteX15" fmla="*/ 0 w 3456087"/>
                <a:gd name="connsiteY15" fmla="*/ 534714 h 2322786"/>
                <a:gd name="connsiteX16" fmla="*/ 242897 w 3456087"/>
                <a:gd name="connsiteY16" fmla="*/ 483051 h 2322786"/>
                <a:gd name="connsiteX0" fmla="*/ 281908 w 3498074"/>
                <a:gd name="connsiteY0" fmla="*/ 462455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81908 w 3498074"/>
                <a:gd name="connsiteY0" fmla="*/ 462455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502914"/>
                <a:gd name="connsiteY0" fmla="*/ 488916 h 2332438"/>
                <a:gd name="connsiteX1" fmla="*/ 712833 w 3502914"/>
                <a:gd name="connsiteY1" fmla="*/ 9652 h 2332438"/>
                <a:gd name="connsiteX2" fmla="*/ 1301412 w 3502914"/>
                <a:gd name="connsiteY2" fmla="*/ 198838 h 2332438"/>
                <a:gd name="connsiteX3" fmla="*/ 2058157 w 3502914"/>
                <a:gd name="connsiteY3" fmla="*/ 240879 h 2332438"/>
                <a:gd name="connsiteX4" fmla="*/ 2688777 w 3502914"/>
                <a:gd name="connsiteY4" fmla="*/ 377514 h 2332438"/>
                <a:gd name="connsiteX5" fmla="*/ 3298377 w 3502914"/>
                <a:gd name="connsiteY5" fmla="*/ 619252 h 2332438"/>
                <a:gd name="connsiteX6" fmla="*/ 3498074 w 3502914"/>
                <a:gd name="connsiteY6" fmla="*/ 1239362 h 2332438"/>
                <a:gd name="connsiteX7" fmla="*/ 3014598 w 3502914"/>
                <a:gd name="connsiteY7" fmla="*/ 1901514 h 2332438"/>
                <a:gd name="connsiteX8" fmla="*/ 2730819 w 3502914"/>
                <a:gd name="connsiteY8" fmla="*/ 2237845 h 2332438"/>
                <a:gd name="connsiteX9" fmla="*/ 2173770 w 3502914"/>
                <a:gd name="connsiteY9" fmla="*/ 2069679 h 2332438"/>
                <a:gd name="connsiteX10" fmla="*/ 1616722 w 3502914"/>
                <a:gd name="connsiteY10" fmla="*/ 2332438 h 2332438"/>
                <a:gd name="connsiteX11" fmla="*/ 1112226 w 3502914"/>
                <a:gd name="connsiteY11" fmla="*/ 1933045 h 2332438"/>
                <a:gd name="connsiteX12" fmla="*/ 513136 w 3502914"/>
                <a:gd name="connsiteY12" fmla="*/ 1933045 h 2332438"/>
                <a:gd name="connsiteX13" fmla="*/ 250377 w 3502914"/>
                <a:gd name="connsiteY13" fmla="*/ 1565183 h 2332438"/>
                <a:gd name="connsiteX14" fmla="*/ 50681 w 3502914"/>
                <a:gd name="connsiteY14" fmla="*/ 934562 h 2332438"/>
                <a:gd name="connsiteX15" fmla="*/ 41987 w 3502914"/>
                <a:gd name="connsiteY15" fmla="*/ 544366 h 2332438"/>
                <a:gd name="connsiteX16" fmla="*/ 284884 w 3502914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16722 w 3610578"/>
                <a:gd name="connsiteY10" fmla="*/ 2332438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16722 w 3610578"/>
                <a:gd name="connsiteY10" fmla="*/ 2332438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33531 w 3610578"/>
                <a:gd name="connsiteY10" fmla="*/ 2144180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33531 w 3610578"/>
                <a:gd name="connsiteY10" fmla="*/ 2144180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33531 w 3610578"/>
                <a:gd name="connsiteY10" fmla="*/ 2144180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33531 w 3610578"/>
                <a:gd name="connsiteY10" fmla="*/ 2144180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307887 w 3626471"/>
                <a:gd name="connsiteY0" fmla="*/ 488916 h 2356955"/>
                <a:gd name="connsiteX1" fmla="*/ 728726 w 3626471"/>
                <a:gd name="connsiteY1" fmla="*/ 9652 h 2356955"/>
                <a:gd name="connsiteX2" fmla="*/ 1317305 w 3626471"/>
                <a:gd name="connsiteY2" fmla="*/ 198838 h 2356955"/>
                <a:gd name="connsiteX3" fmla="*/ 2074050 w 3626471"/>
                <a:gd name="connsiteY3" fmla="*/ 240879 h 2356955"/>
                <a:gd name="connsiteX4" fmla="*/ 2704670 w 3626471"/>
                <a:gd name="connsiteY4" fmla="*/ 377514 h 2356955"/>
                <a:gd name="connsiteX5" fmla="*/ 3314270 w 3626471"/>
                <a:gd name="connsiteY5" fmla="*/ 619252 h 2356955"/>
                <a:gd name="connsiteX6" fmla="*/ 3513967 w 3626471"/>
                <a:gd name="connsiteY6" fmla="*/ 1239362 h 2356955"/>
                <a:gd name="connsiteX7" fmla="*/ 3030491 w 3626471"/>
                <a:gd name="connsiteY7" fmla="*/ 1901514 h 2356955"/>
                <a:gd name="connsiteX8" fmla="*/ 2746712 w 3626471"/>
                <a:gd name="connsiteY8" fmla="*/ 2237845 h 2356955"/>
                <a:gd name="connsiteX9" fmla="*/ 2189663 w 3626471"/>
                <a:gd name="connsiteY9" fmla="*/ 2069679 h 2356955"/>
                <a:gd name="connsiteX10" fmla="*/ 1649424 w 3626471"/>
                <a:gd name="connsiteY10" fmla="*/ 2144180 h 2356955"/>
                <a:gd name="connsiteX11" fmla="*/ 1128119 w 3626471"/>
                <a:gd name="connsiteY11" fmla="*/ 1933045 h 2356955"/>
                <a:gd name="connsiteX12" fmla="*/ 529029 w 3626471"/>
                <a:gd name="connsiteY12" fmla="*/ 1933045 h 2356955"/>
                <a:gd name="connsiteX13" fmla="*/ 266270 w 3626471"/>
                <a:gd name="connsiteY13" fmla="*/ 1565183 h 2356955"/>
                <a:gd name="connsiteX14" fmla="*/ 66574 w 3626471"/>
                <a:gd name="connsiteY14" fmla="*/ 934562 h 2356955"/>
                <a:gd name="connsiteX15" fmla="*/ 57880 w 3626471"/>
                <a:gd name="connsiteY15" fmla="*/ 544366 h 2356955"/>
                <a:gd name="connsiteX16" fmla="*/ 300777 w 3626471"/>
                <a:gd name="connsiteY16" fmla="*/ 492703 h 2356955"/>
                <a:gd name="connsiteX0" fmla="*/ 450720 w 3769304"/>
                <a:gd name="connsiteY0" fmla="*/ 488916 h 2356955"/>
                <a:gd name="connsiteX1" fmla="*/ 871559 w 3769304"/>
                <a:gd name="connsiteY1" fmla="*/ 9652 h 2356955"/>
                <a:gd name="connsiteX2" fmla="*/ 1460138 w 3769304"/>
                <a:gd name="connsiteY2" fmla="*/ 198838 h 2356955"/>
                <a:gd name="connsiteX3" fmla="*/ 2216883 w 3769304"/>
                <a:gd name="connsiteY3" fmla="*/ 240879 h 2356955"/>
                <a:gd name="connsiteX4" fmla="*/ 2847503 w 3769304"/>
                <a:gd name="connsiteY4" fmla="*/ 377514 h 2356955"/>
                <a:gd name="connsiteX5" fmla="*/ 3457103 w 3769304"/>
                <a:gd name="connsiteY5" fmla="*/ 619252 h 2356955"/>
                <a:gd name="connsiteX6" fmla="*/ 3656800 w 3769304"/>
                <a:gd name="connsiteY6" fmla="*/ 1239362 h 2356955"/>
                <a:gd name="connsiteX7" fmla="*/ 3173324 w 3769304"/>
                <a:gd name="connsiteY7" fmla="*/ 1901514 h 2356955"/>
                <a:gd name="connsiteX8" fmla="*/ 2889545 w 3769304"/>
                <a:gd name="connsiteY8" fmla="*/ 2237845 h 2356955"/>
                <a:gd name="connsiteX9" fmla="*/ 2332496 w 3769304"/>
                <a:gd name="connsiteY9" fmla="*/ 2069679 h 2356955"/>
                <a:gd name="connsiteX10" fmla="*/ 1792257 w 3769304"/>
                <a:gd name="connsiteY10" fmla="*/ 2144180 h 2356955"/>
                <a:gd name="connsiteX11" fmla="*/ 1270952 w 3769304"/>
                <a:gd name="connsiteY11" fmla="*/ 1933045 h 2356955"/>
                <a:gd name="connsiteX12" fmla="*/ 671862 w 3769304"/>
                <a:gd name="connsiteY12" fmla="*/ 1933045 h 2356955"/>
                <a:gd name="connsiteX13" fmla="*/ 409103 w 3769304"/>
                <a:gd name="connsiteY13" fmla="*/ 1565183 h 2356955"/>
                <a:gd name="connsiteX14" fmla="*/ 209407 w 3769304"/>
                <a:gd name="connsiteY14" fmla="*/ 934562 h 2356955"/>
                <a:gd name="connsiteX15" fmla="*/ 200713 w 3769304"/>
                <a:gd name="connsiteY15" fmla="*/ 544366 h 2356955"/>
                <a:gd name="connsiteX16" fmla="*/ 443610 w 3769304"/>
                <a:gd name="connsiteY16" fmla="*/ 492703 h 2356955"/>
                <a:gd name="connsiteX0" fmla="*/ 452869 w 3771453"/>
                <a:gd name="connsiteY0" fmla="*/ 488916 h 2356955"/>
                <a:gd name="connsiteX1" fmla="*/ 873708 w 3771453"/>
                <a:gd name="connsiteY1" fmla="*/ 9652 h 2356955"/>
                <a:gd name="connsiteX2" fmla="*/ 1462287 w 3771453"/>
                <a:gd name="connsiteY2" fmla="*/ 198838 h 2356955"/>
                <a:gd name="connsiteX3" fmla="*/ 2219032 w 3771453"/>
                <a:gd name="connsiteY3" fmla="*/ 240879 h 2356955"/>
                <a:gd name="connsiteX4" fmla="*/ 2849652 w 3771453"/>
                <a:gd name="connsiteY4" fmla="*/ 377514 h 2356955"/>
                <a:gd name="connsiteX5" fmla="*/ 3459252 w 3771453"/>
                <a:gd name="connsiteY5" fmla="*/ 619252 h 2356955"/>
                <a:gd name="connsiteX6" fmla="*/ 3658949 w 3771453"/>
                <a:gd name="connsiteY6" fmla="*/ 1239362 h 2356955"/>
                <a:gd name="connsiteX7" fmla="*/ 3175473 w 3771453"/>
                <a:gd name="connsiteY7" fmla="*/ 1901514 h 2356955"/>
                <a:gd name="connsiteX8" fmla="*/ 2891694 w 3771453"/>
                <a:gd name="connsiteY8" fmla="*/ 2237845 h 2356955"/>
                <a:gd name="connsiteX9" fmla="*/ 2334645 w 3771453"/>
                <a:gd name="connsiteY9" fmla="*/ 2069679 h 2356955"/>
                <a:gd name="connsiteX10" fmla="*/ 1794406 w 3771453"/>
                <a:gd name="connsiteY10" fmla="*/ 2144180 h 2356955"/>
                <a:gd name="connsiteX11" fmla="*/ 1273101 w 3771453"/>
                <a:gd name="connsiteY11" fmla="*/ 1933045 h 2356955"/>
                <a:gd name="connsiteX12" fmla="*/ 674011 w 3771453"/>
                <a:gd name="connsiteY12" fmla="*/ 1933045 h 2356955"/>
                <a:gd name="connsiteX13" fmla="*/ 411252 w 3771453"/>
                <a:gd name="connsiteY13" fmla="*/ 1565183 h 2356955"/>
                <a:gd name="connsiteX14" fmla="*/ 211556 w 3771453"/>
                <a:gd name="connsiteY14" fmla="*/ 934562 h 2356955"/>
                <a:gd name="connsiteX15" fmla="*/ 202862 w 3771453"/>
                <a:gd name="connsiteY15" fmla="*/ 544366 h 2356955"/>
                <a:gd name="connsiteX16" fmla="*/ 445759 w 3771453"/>
                <a:gd name="connsiteY16" fmla="*/ 492703 h 2356955"/>
                <a:gd name="connsiteX0" fmla="*/ 452869 w 3771453"/>
                <a:gd name="connsiteY0" fmla="*/ 488916 h 2356955"/>
                <a:gd name="connsiteX1" fmla="*/ 873708 w 3771453"/>
                <a:gd name="connsiteY1" fmla="*/ 9652 h 2356955"/>
                <a:gd name="connsiteX2" fmla="*/ 1462287 w 3771453"/>
                <a:gd name="connsiteY2" fmla="*/ 198838 h 2356955"/>
                <a:gd name="connsiteX3" fmla="*/ 2219032 w 3771453"/>
                <a:gd name="connsiteY3" fmla="*/ 240879 h 2356955"/>
                <a:gd name="connsiteX4" fmla="*/ 2849652 w 3771453"/>
                <a:gd name="connsiteY4" fmla="*/ 377514 h 2356955"/>
                <a:gd name="connsiteX5" fmla="*/ 3459252 w 3771453"/>
                <a:gd name="connsiteY5" fmla="*/ 619252 h 2356955"/>
                <a:gd name="connsiteX6" fmla="*/ 3658949 w 3771453"/>
                <a:gd name="connsiteY6" fmla="*/ 1239362 h 2356955"/>
                <a:gd name="connsiteX7" fmla="*/ 3175473 w 3771453"/>
                <a:gd name="connsiteY7" fmla="*/ 1901514 h 2356955"/>
                <a:gd name="connsiteX8" fmla="*/ 2891694 w 3771453"/>
                <a:gd name="connsiteY8" fmla="*/ 2237845 h 2356955"/>
                <a:gd name="connsiteX9" fmla="*/ 2334645 w 3771453"/>
                <a:gd name="connsiteY9" fmla="*/ 2069679 h 2356955"/>
                <a:gd name="connsiteX10" fmla="*/ 1794406 w 3771453"/>
                <a:gd name="connsiteY10" fmla="*/ 2144180 h 2356955"/>
                <a:gd name="connsiteX11" fmla="*/ 1273101 w 3771453"/>
                <a:gd name="connsiteY11" fmla="*/ 1933045 h 2356955"/>
                <a:gd name="connsiteX12" fmla="*/ 674011 w 3771453"/>
                <a:gd name="connsiteY12" fmla="*/ 1933045 h 2356955"/>
                <a:gd name="connsiteX13" fmla="*/ 411252 w 3771453"/>
                <a:gd name="connsiteY13" fmla="*/ 1565183 h 2356955"/>
                <a:gd name="connsiteX14" fmla="*/ 211556 w 3771453"/>
                <a:gd name="connsiteY14" fmla="*/ 934562 h 2356955"/>
                <a:gd name="connsiteX15" fmla="*/ 202862 w 3771453"/>
                <a:gd name="connsiteY15" fmla="*/ 544366 h 2356955"/>
                <a:gd name="connsiteX16" fmla="*/ 445759 w 3771453"/>
                <a:gd name="connsiteY16" fmla="*/ 492703 h 2356955"/>
                <a:gd name="connsiteX0" fmla="*/ 452869 w 3771453"/>
                <a:gd name="connsiteY0" fmla="*/ 488916 h 2356955"/>
                <a:gd name="connsiteX1" fmla="*/ 873708 w 3771453"/>
                <a:gd name="connsiteY1" fmla="*/ 9652 h 2356955"/>
                <a:gd name="connsiteX2" fmla="*/ 1462287 w 3771453"/>
                <a:gd name="connsiteY2" fmla="*/ 198838 h 2356955"/>
                <a:gd name="connsiteX3" fmla="*/ 2219032 w 3771453"/>
                <a:gd name="connsiteY3" fmla="*/ 240879 h 2356955"/>
                <a:gd name="connsiteX4" fmla="*/ 2849652 w 3771453"/>
                <a:gd name="connsiteY4" fmla="*/ 377514 h 2356955"/>
                <a:gd name="connsiteX5" fmla="*/ 3459252 w 3771453"/>
                <a:gd name="connsiteY5" fmla="*/ 619252 h 2356955"/>
                <a:gd name="connsiteX6" fmla="*/ 3658949 w 3771453"/>
                <a:gd name="connsiteY6" fmla="*/ 1239362 h 2356955"/>
                <a:gd name="connsiteX7" fmla="*/ 3175473 w 3771453"/>
                <a:gd name="connsiteY7" fmla="*/ 1901514 h 2356955"/>
                <a:gd name="connsiteX8" fmla="*/ 2891694 w 3771453"/>
                <a:gd name="connsiteY8" fmla="*/ 2237845 h 2356955"/>
                <a:gd name="connsiteX9" fmla="*/ 2334645 w 3771453"/>
                <a:gd name="connsiteY9" fmla="*/ 2069679 h 2356955"/>
                <a:gd name="connsiteX10" fmla="*/ 1794406 w 3771453"/>
                <a:gd name="connsiteY10" fmla="*/ 2144180 h 2356955"/>
                <a:gd name="connsiteX11" fmla="*/ 1273101 w 3771453"/>
                <a:gd name="connsiteY11" fmla="*/ 1933045 h 2356955"/>
                <a:gd name="connsiteX12" fmla="*/ 674011 w 3771453"/>
                <a:gd name="connsiteY12" fmla="*/ 1933045 h 2356955"/>
                <a:gd name="connsiteX13" fmla="*/ 411252 w 3771453"/>
                <a:gd name="connsiteY13" fmla="*/ 1565183 h 2356955"/>
                <a:gd name="connsiteX14" fmla="*/ 211556 w 3771453"/>
                <a:gd name="connsiteY14" fmla="*/ 934562 h 2356955"/>
                <a:gd name="connsiteX15" fmla="*/ 202862 w 3771453"/>
                <a:gd name="connsiteY15" fmla="*/ 544366 h 2356955"/>
                <a:gd name="connsiteX16" fmla="*/ 445759 w 3771453"/>
                <a:gd name="connsiteY16" fmla="*/ 492703 h 2356955"/>
                <a:gd name="connsiteX0" fmla="*/ 452869 w 3771453"/>
                <a:gd name="connsiteY0" fmla="*/ 492711 h 2360750"/>
                <a:gd name="connsiteX1" fmla="*/ 887155 w 3771453"/>
                <a:gd name="connsiteY1" fmla="*/ 0 h 2360750"/>
                <a:gd name="connsiteX2" fmla="*/ 1462287 w 3771453"/>
                <a:gd name="connsiteY2" fmla="*/ 202633 h 2360750"/>
                <a:gd name="connsiteX3" fmla="*/ 2219032 w 3771453"/>
                <a:gd name="connsiteY3" fmla="*/ 244674 h 2360750"/>
                <a:gd name="connsiteX4" fmla="*/ 2849652 w 3771453"/>
                <a:gd name="connsiteY4" fmla="*/ 381309 h 2360750"/>
                <a:gd name="connsiteX5" fmla="*/ 3459252 w 3771453"/>
                <a:gd name="connsiteY5" fmla="*/ 623047 h 2360750"/>
                <a:gd name="connsiteX6" fmla="*/ 3658949 w 3771453"/>
                <a:gd name="connsiteY6" fmla="*/ 1243157 h 2360750"/>
                <a:gd name="connsiteX7" fmla="*/ 3175473 w 3771453"/>
                <a:gd name="connsiteY7" fmla="*/ 1905309 h 2360750"/>
                <a:gd name="connsiteX8" fmla="*/ 2891694 w 3771453"/>
                <a:gd name="connsiteY8" fmla="*/ 2241640 h 2360750"/>
                <a:gd name="connsiteX9" fmla="*/ 2334645 w 3771453"/>
                <a:gd name="connsiteY9" fmla="*/ 2073474 h 2360750"/>
                <a:gd name="connsiteX10" fmla="*/ 1794406 w 3771453"/>
                <a:gd name="connsiteY10" fmla="*/ 2147975 h 2360750"/>
                <a:gd name="connsiteX11" fmla="*/ 1273101 w 3771453"/>
                <a:gd name="connsiteY11" fmla="*/ 1936840 h 2360750"/>
                <a:gd name="connsiteX12" fmla="*/ 674011 w 3771453"/>
                <a:gd name="connsiteY12" fmla="*/ 1936840 h 2360750"/>
                <a:gd name="connsiteX13" fmla="*/ 411252 w 3771453"/>
                <a:gd name="connsiteY13" fmla="*/ 1568978 h 2360750"/>
                <a:gd name="connsiteX14" fmla="*/ 211556 w 3771453"/>
                <a:gd name="connsiteY14" fmla="*/ 938357 h 2360750"/>
                <a:gd name="connsiteX15" fmla="*/ 202862 w 3771453"/>
                <a:gd name="connsiteY15" fmla="*/ 548161 h 2360750"/>
                <a:gd name="connsiteX16" fmla="*/ 445759 w 3771453"/>
                <a:gd name="connsiteY16" fmla="*/ 496498 h 2360750"/>
                <a:gd name="connsiteX0" fmla="*/ 452869 w 3771453"/>
                <a:gd name="connsiteY0" fmla="*/ 494079 h 2362118"/>
                <a:gd name="connsiteX1" fmla="*/ 887155 w 3771453"/>
                <a:gd name="connsiteY1" fmla="*/ 1368 h 2362118"/>
                <a:gd name="connsiteX2" fmla="*/ 1462287 w 3771453"/>
                <a:gd name="connsiteY2" fmla="*/ 204001 h 2362118"/>
                <a:gd name="connsiteX3" fmla="*/ 2219032 w 3771453"/>
                <a:gd name="connsiteY3" fmla="*/ 246042 h 2362118"/>
                <a:gd name="connsiteX4" fmla="*/ 2849652 w 3771453"/>
                <a:gd name="connsiteY4" fmla="*/ 382677 h 2362118"/>
                <a:gd name="connsiteX5" fmla="*/ 3459252 w 3771453"/>
                <a:gd name="connsiteY5" fmla="*/ 624415 h 2362118"/>
                <a:gd name="connsiteX6" fmla="*/ 3658949 w 3771453"/>
                <a:gd name="connsiteY6" fmla="*/ 1244525 h 2362118"/>
                <a:gd name="connsiteX7" fmla="*/ 3175473 w 3771453"/>
                <a:gd name="connsiteY7" fmla="*/ 1906677 h 2362118"/>
                <a:gd name="connsiteX8" fmla="*/ 2891694 w 3771453"/>
                <a:gd name="connsiteY8" fmla="*/ 2243008 h 2362118"/>
                <a:gd name="connsiteX9" fmla="*/ 2334645 w 3771453"/>
                <a:gd name="connsiteY9" fmla="*/ 2074842 h 2362118"/>
                <a:gd name="connsiteX10" fmla="*/ 1794406 w 3771453"/>
                <a:gd name="connsiteY10" fmla="*/ 2149343 h 2362118"/>
                <a:gd name="connsiteX11" fmla="*/ 1273101 w 3771453"/>
                <a:gd name="connsiteY11" fmla="*/ 1938208 h 2362118"/>
                <a:gd name="connsiteX12" fmla="*/ 674011 w 3771453"/>
                <a:gd name="connsiteY12" fmla="*/ 1938208 h 2362118"/>
                <a:gd name="connsiteX13" fmla="*/ 411252 w 3771453"/>
                <a:gd name="connsiteY13" fmla="*/ 1570346 h 2362118"/>
                <a:gd name="connsiteX14" fmla="*/ 211556 w 3771453"/>
                <a:gd name="connsiteY14" fmla="*/ 939725 h 2362118"/>
                <a:gd name="connsiteX15" fmla="*/ 202862 w 3771453"/>
                <a:gd name="connsiteY15" fmla="*/ 549529 h 2362118"/>
                <a:gd name="connsiteX16" fmla="*/ 445759 w 3771453"/>
                <a:gd name="connsiteY16" fmla="*/ 497866 h 2362118"/>
                <a:gd name="connsiteX0" fmla="*/ 452869 w 3771453"/>
                <a:gd name="connsiteY0" fmla="*/ 495579 h 2363618"/>
                <a:gd name="connsiteX1" fmla="*/ 887155 w 3771453"/>
                <a:gd name="connsiteY1" fmla="*/ 2868 h 2363618"/>
                <a:gd name="connsiteX2" fmla="*/ 1462287 w 3771453"/>
                <a:gd name="connsiteY2" fmla="*/ 205501 h 2363618"/>
                <a:gd name="connsiteX3" fmla="*/ 2219032 w 3771453"/>
                <a:gd name="connsiteY3" fmla="*/ 247542 h 2363618"/>
                <a:gd name="connsiteX4" fmla="*/ 2849652 w 3771453"/>
                <a:gd name="connsiteY4" fmla="*/ 384177 h 2363618"/>
                <a:gd name="connsiteX5" fmla="*/ 3459252 w 3771453"/>
                <a:gd name="connsiteY5" fmla="*/ 625915 h 2363618"/>
                <a:gd name="connsiteX6" fmla="*/ 3658949 w 3771453"/>
                <a:gd name="connsiteY6" fmla="*/ 1246025 h 2363618"/>
                <a:gd name="connsiteX7" fmla="*/ 3175473 w 3771453"/>
                <a:gd name="connsiteY7" fmla="*/ 1908177 h 2363618"/>
                <a:gd name="connsiteX8" fmla="*/ 2891694 w 3771453"/>
                <a:gd name="connsiteY8" fmla="*/ 2244508 h 2363618"/>
                <a:gd name="connsiteX9" fmla="*/ 2334645 w 3771453"/>
                <a:gd name="connsiteY9" fmla="*/ 2076342 h 2363618"/>
                <a:gd name="connsiteX10" fmla="*/ 1794406 w 3771453"/>
                <a:gd name="connsiteY10" fmla="*/ 2150843 h 2363618"/>
                <a:gd name="connsiteX11" fmla="*/ 1273101 w 3771453"/>
                <a:gd name="connsiteY11" fmla="*/ 1939708 h 2363618"/>
                <a:gd name="connsiteX12" fmla="*/ 674011 w 3771453"/>
                <a:gd name="connsiteY12" fmla="*/ 1939708 h 2363618"/>
                <a:gd name="connsiteX13" fmla="*/ 411252 w 3771453"/>
                <a:gd name="connsiteY13" fmla="*/ 1571846 h 2363618"/>
                <a:gd name="connsiteX14" fmla="*/ 211556 w 3771453"/>
                <a:gd name="connsiteY14" fmla="*/ 941225 h 2363618"/>
                <a:gd name="connsiteX15" fmla="*/ 202862 w 3771453"/>
                <a:gd name="connsiteY15" fmla="*/ 551029 h 2363618"/>
                <a:gd name="connsiteX16" fmla="*/ 445759 w 3771453"/>
                <a:gd name="connsiteY16" fmla="*/ 499366 h 2363618"/>
                <a:gd name="connsiteX0" fmla="*/ 452869 w 3771453"/>
                <a:gd name="connsiteY0" fmla="*/ 495579 h 2363618"/>
                <a:gd name="connsiteX1" fmla="*/ 887155 w 3771453"/>
                <a:gd name="connsiteY1" fmla="*/ 2868 h 2363618"/>
                <a:gd name="connsiteX2" fmla="*/ 1462287 w 3771453"/>
                <a:gd name="connsiteY2" fmla="*/ 205501 h 2363618"/>
                <a:gd name="connsiteX3" fmla="*/ 2219032 w 3771453"/>
                <a:gd name="connsiteY3" fmla="*/ 247542 h 2363618"/>
                <a:gd name="connsiteX4" fmla="*/ 2849652 w 3771453"/>
                <a:gd name="connsiteY4" fmla="*/ 384177 h 2363618"/>
                <a:gd name="connsiteX5" fmla="*/ 3459252 w 3771453"/>
                <a:gd name="connsiteY5" fmla="*/ 625915 h 2363618"/>
                <a:gd name="connsiteX6" fmla="*/ 3658949 w 3771453"/>
                <a:gd name="connsiteY6" fmla="*/ 1246025 h 2363618"/>
                <a:gd name="connsiteX7" fmla="*/ 3175473 w 3771453"/>
                <a:gd name="connsiteY7" fmla="*/ 1908177 h 2363618"/>
                <a:gd name="connsiteX8" fmla="*/ 2891694 w 3771453"/>
                <a:gd name="connsiteY8" fmla="*/ 2244508 h 2363618"/>
                <a:gd name="connsiteX9" fmla="*/ 2334645 w 3771453"/>
                <a:gd name="connsiteY9" fmla="*/ 2076342 h 2363618"/>
                <a:gd name="connsiteX10" fmla="*/ 1794406 w 3771453"/>
                <a:gd name="connsiteY10" fmla="*/ 2150843 h 2363618"/>
                <a:gd name="connsiteX11" fmla="*/ 1273101 w 3771453"/>
                <a:gd name="connsiteY11" fmla="*/ 1939708 h 2363618"/>
                <a:gd name="connsiteX12" fmla="*/ 674011 w 3771453"/>
                <a:gd name="connsiteY12" fmla="*/ 1939708 h 2363618"/>
                <a:gd name="connsiteX13" fmla="*/ 411252 w 3771453"/>
                <a:gd name="connsiteY13" fmla="*/ 1571846 h 2363618"/>
                <a:gd name="connsiteX14" fmla="*/ 211556 w 3771453"/>
                <a:gd name="connsiteY14" fmla="*/ 941225 h 2363618"/>
                <a:gd name="connsiteX15" fmla="*/ 202862 w 3771453"/>
                <a:gd name="connsiteY15" fmla="*/ 551029 h 2363618"/>
                <a:gd name="connsiteX16" fmla="*/ 445759 w 3771453"/>
                <a:gd name="connsiteY16" fmla="*/ 499366 h 2363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771453" h="2363618">
                  <a:moveTo>
                    <a:pt x="452869" y="495579"/>
                  </a:moveTo>
                  <a:cubicBezTo>
                    <a:pt x="377996" y="161012"/>
                    <a:pt x="592234" y="28152"/>
                    <a:pt x="887155" y="2868"/>
                  </a:cubicBezTo>
                  <a:cubicBezTo>
                    <a:pt x="1204372" y="-14752"/>
                    <a:pt x="1316520" y="48310"/>
                    <a:pt x="1462287" y="205501"/>
                  </a:cubicBezTo>
                  <a:cubicBezTo>
                    <a:pt x="1815388" y="-72959"/>
                    <a:pt x="1973508" y="-58945"/>
                    <a:pt x="2219032" y="247542"/>
                  </a:cubicBezTo>
                  <a:cubicBezTo>
                    <a:pt x="2472942" y="3975"/>
                    <a:pt x="2824342" y="177267"/>
                    <a:pt x="2849652" y="384177"/>
                  </a:cubicBezTo>
                  <a:cubicBezTo>
                    <a:pt x="3146982" y="209262"/>
                    <a:pt x="3491375" y="373886"/>
                    <a:pt x="3459252" y="625915"/>
                  </a:cubicBezTo>
                  <a:cubicBezTo>
                    <a:pt x="3804845" y="691424"/>
                    <a:pt x="3851238" y="1140175"/>
                    <a:pt x="3658949" y="1246025"/>
                  </a:cubicBezTo>
                  <a:cubicBezTo>
                    <a:pt x="3884393" y="1634830"/>
                    <a:pt x="3750129" y="2060615"/>
                    <a:pt x="3175473" y="1908177"/>
                  </a:cubicBezTo>
                  <a:cubicBezTo>
                    <a:pt x="3245607" y="2080798"/>
                    <a:pt x="3070331" y="2307210"/>
                    <a:pt x="2891694" y="2244508"/>
                  </a:cubicBezTo>
                  <a:cubicBezTo>
                    <a:pt x="2732905" y="2440585"/>
                    <a:pt x="2379134" y="2401339"/>
                    <a:pt x="2334645" y="2076342"/>
                  </a:cubicBezTo>
                  <a:cubicBezTo>
                    <a:pt x="2243091" y="2368995"/>
                    <a:pt x="1845619" y="2261600"/>
                    <a:pt x="1794406" y="2150843"/>
                  </a:cubicBezTo>
                  <a:cubicBezTo>
                    <a:pt x="1683391" y="2313547"/>
                    <a:pt x="1185772" y="2230842"/>
                    <a:pt x="1273101" y="1939708"/>
                  </a:cubicBezTo>
                  <a:cubicBezTo>
                    <a:pt x="1059957" y="2154861"/>
                    <a:pt x="819919" y="2084264"/>
                    <a:pt x="674011" y="1939708"/>
                  </a:cubicBezTo>
                  <a:cubicBezTo>
                    <a:pt x="398166" y="1988537"/>
                    <a:pt x="260153" y="1721361"/>
                    <a:pt x="411252" y="1571846"/>
                  </a:cubicBezTo>
                  <a:cubicBezTo>
                    <a:pt x="-92342" y="1543175"/>
                    <a:pt x="-101758" y="1101005"/>
                    <a:pt x="211556" y="941225"/>
                  </a:cubicBezTo>
                  <a:cubicBezTo>
                    <a:pt x="107805" y="821245"/>
                    <a:pt x="64565" y="734882"/>
                    <a:pt x="202862" y="551029"/>
                  </a:cubicBezTo>
                  <a:cubicBezTo>
                    <a:pt x="320807" y="444161"/>
                    <a:pt x="438752" y="481849"/>
                    <a:pt x="445759" y="499366"/>
                  </a:cubicBezTo>
                </a:path>
              </a:pathLst>
            </a:custGeom>
            <a:solidFill>
              <a:schemeClr val="bg1"/>
            </a:solidFill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y-GB" sz="1600">
                  <a:solidFill>
                    <a:schemeClr val="tx1"/>
                  </a:solidFill>
                </a:rPr>
                <a:t>Athletwr</a:t>
              </a: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823B98A-7191-4CC3-9734-C514A925627A}"/>
                </a:ext>
              </a:extLst>
            </p:cNvPr>
            <p:cNvSpPr/>
            <p:nvPr/>
          </p:nvSpPr>
          <p:spPr>
            <a:xfrm>
              <a:off x="5001021" y="5121656"/>
              <a:ext cx="2655651" cy="1391055"/>
            </a:xfrm>
            <a:custGeom>
              <a:avLst/>
              <a:gdLst>
                <a:gd name="connsiteX0" fmla="*/ 2655651 w 2655651"/>
                <a:gd name="connsiteY0" fmla="*/ 1381328 h 1391055"/>
                <a:gd name="connsiteX1" fmla="*/ 2655651 w 2655651"/>
                <a:gd name="connsiteY1" fmla="*/ 0 h 1391055"/>
                <a:gd name="connsiteX2" fmla="*/ 0 w 2655651"/>
                <a:gd name="connsiteY2" fmla="*/ 1391055 h 1391055"/>
                <a:gd name="connsiteX3" fmla="*/ 2655651 w 2655651"/>
                <a:gd name="connsiteY3" fmla="*/ 1381328 h 1391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55651" h="1391055">
                  <a:moveTo>
                    <a:pt x="2655651" y="1381328"/>
                  </a:moveTo>
                  <a:lnTo>
                    <a:pt x="2655651" y="0"/>
                  </a:lnTo>
                  <a:lnTo>
                    <a:pt x="0" y="1391055"/>
                  </a:lnTo>
                  <a:lnTo>
                    <a:pt x="2655651" y="1381328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419861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966" y="200371"/>
            <a:ext cx="11669764" cy="1088157"/>
          </a:xfrm>
        </p:spPr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HYSBYSEBU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y-GB" b="1"/>
              <a:t>CA5/ GWERS 5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4CD41F28-E684-456E-9884-0CCC06218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3848" y="2018731"/>
            <a:ext cx="5560381" cy="2491154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Dewiswch swydd o’r dasg gychwynnol ac ewch ati i greu hysbyseb swydd gyflym gyda’r gofynion perthnasol.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92123A85-6529-4D7D-A91D-A71D8BFC6E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9" r="20324" b="5056"/>
          <a:stretch/>
        </p:blipFill>
        <p:spPr>
          <a:xfrm>
            <a:off x="273270" y="1288528"/>
            <a:ext cx="5580503" cy="51384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72803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DEILLIANNAU DYSGU</a:t>
            </a:r>
          </a:p>
        </p:txBody>
      </p:sp>
      <p:graphicFrame>
        <p:nvGraphicFramePr>
          <p:cNvPr id="11" name="Content Placeholder 5">
            <a:extLst>
              <a:ext uri="{FF2B5EF4-FFF2-40B4-BE49-F238E27FC236}">
                <a16:creationId xmlns:a16="http://schemas.microsoft.com/office/drawing/2014/main" id="{C9E5E3E0-1A28-418C-AFF1-D1AB3A72948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6637073"/>
              </p:ext>
            </p:extLst>
          </p:nvPr>
        </p:nvGraphicFramePr>
        <p:xfrm>
          <a:off x="721360" y="1502081"/>
          <a:ext cx="10556240" cy="4776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CA5/ GWERS 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58191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MANTEISION A RISGIAU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y-GB" b="1"/>
              <a:t>CA5/ GWERS 5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4CD41F28-E684-456E-9884-0CCC06218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131" y="1634161"/>
            <a:ext cx="2654032" cy="2491154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Fel grŵp cyfan, gadewch i ni drafod...</a:t>
            </a:r>
          </a:p>
        </p:txBody>
      </p:sp>
      <p:pic>
        <p:nvPicPr>
          <p:cNvPr id="17" name="Picture 16" descr="A picture containing toy, doll, clock&#10;&#10;Description automatically generated">
            <a:extLst>
              <a:ext uri="{FF2B5EF4-FFF2-40B4-BE49-F238E27FC236}">
                <a16:creationId xmlns:a16="http://schemas.microsoft.com/office/drawing/2014/main" id="{7D3F38F7-FE9F-4367-94AA-0E100406E3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288" y="2574526"/>
            <a:ext cx="5842011" cy="4130042"/>
          </a:xfrm>
          <a:prstGeom prst="rect">
            <a:avLst/>
          </a:prstGeom>
        </p:spPr>
      </p:pic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9B77691E-2625-4700-A225-0A5B73EF821A}"/>
              </a:ext>
            </a:extLst>
          </p:cNvPr>
          <p:cNvSpPr/>
          <p:nvPr/>
        </p:nvSpPr>
        <p:spPr>
          <a:xfrm>
            <a:off x="2177150" y="2409328"/>
            <a:ext cx="2033380" cy="1898561"/>
          </a:xfrm>
          <a:prstGeom prst="wedgeEllipseCallout">
            <a:avLst>
              <a:gd name="adj1" fmla="val 86536"/>
              <a:gd name="adj2" fmla="val 1801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y-GB"/>
              <a:t>Beth yw manteision gwneud cais am swydd chwarae gemau?</a:t>
            </a:r>
          </a:p>
        </p:txBody>
      </p:sp>
      <p:sp>
        <p:nvSpPr>
          <p:cNvPr id="19" name="Speech Bubble: Oval 18">
            <a:extLst>
              <a:ext uri="{FF2B5EF4-FFF2-40B4-BE49-F238E27FC236}">
                <a16:creationId xmlns:a16="http://schemas.microsoft.com/office/drawing/2014/main" id="{71E1AA44-1283-4900-B689-5C3A6CDDA63D}"/>
              </a:ext>
            </a:extLst>
          </p:cNvPr>
          <p:cNvSpPr/>
          <p:nvPr/>
        </p:nvSpPr>
        <p:spPr>
          <a:xfrm>
            <a:off x="5511115" y="1155357"/>
            <a:ext cx="2033380" cy="1898561"/>
          </a:xfrm>
          <a:prstGeom prst="wedgeEllipseCallout">
            <a:avLst>
              <a:gd name="adj1" fmla="val 41184"/>
              <a:gd name="adj2" fmla="val 84576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y-GB"/>
              <a:t>Beth yw’r risgiau sy’n gysylltiedig â gwneud cais am swyddi gemau?</a:t>
            </a:r>
          </a:p>
        </p:txBody>
      </p:sp>
      <p:sp>
        <p:nvSpPr>
          <p:cNvPr id="20" name="Speech Bubble: Oval 19">
            <a:extLst>
              <a:ext uri="{FF2B5EF4-FFF2-40B4-BE49-F238E27FC236}">
                <a16:creationId xmlns:a16="http://schemas.microsoft.com/office/drawing/2014/main" id="{528F3054-BAD4-4BB7-99A4-936813F25DF1}"/>
              </a:ext>
            </a:extLst>
          </p:cNvPr>
          <p:cNvSpPr/>
          <p:nvPr/>
        </p:nvSpPr>
        <p:spPr>
          <a:xfrm>
            <a:off x="9638602" y="1951813"/>
            <a:ext cx="2171267" cy="1643643"/>
          </a:xfrm>
          <a:prstGeom prst="wedgeEllipseCallout">
            <a:avLst>
              <a:gd name="adj1" fmla="val -44210"/>
              <a:gd name="adj2" fmla="val 7809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y-GB"/>
              <a:t>Sut gall pobl ifanc liniaru’r risgiau hyn?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89676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SYLWADAU I GLOI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y-GB" b="1"/>
              <a:t>CA5/ GWERS 5</a:t>
            </a:r>
          </a:p>
        </p:txBody>
      </p:sp>
      <p:pic>
        <p:nvPicPr>
          <p:cNvPr id="5122" name="Picture 2" descr="Teacher, Bookworm, Glasses, Professor">
            <a:extLst>
              <a:ext uri="{FF2B5EF4-FFF2-40B4-BE49-F238E27FC236}">
                <a16:creationId xmlns:a16="http://schemas.microsoft.com/office/drawing/2014/main" id="{EB785D37-50F1-4AFE-9FD9-639ECE842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749" y="3496507"/>
            <a:ext cx="323850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522CA4AD-FD90-4CB9-BAB0-7527D2AB56BF}"/>
              </a:ext>
            </a:extLst>
          </p:cNvPr>
          <p:cNvSpPr/>
          <p:nvPr/>
        </p:nvSpPr>
        <p:spPr>
          <a:xfrm>
            <a:off x="1537038" y="1791813"/>
            <a:ext cx="2778711" cy="2228295"/>
          </a:xfrm>
          <a:prstGeom prst="cloudCallout">
            <a:avLst>
              <a:gd name="adj1" fmla="val 64790"/>
              <a:gd name="adj2" fmla="val 6170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y-GB"/>
              <a:t>Beth yw eich barn am sesiwn heddiw?</a:t>
            </a:r>
          </a:p>
        </p:txBody>
      </p:sp>
      <p:sp>
        <p:nvSpPr>
          <p:cNvPr id="14" name="Thought Bubble: Cloud 13">
            <a:extLst>
              <a:ext uri="{FF2B5EF4-FFF2-40B4-BE49-F238E27FC236}">
                <a16:creationId xmlns:a16="http://schemas.microsoft.com/office/drawing/2014/main" id="{58409AD6-E5FE-4E8D-8E4B-548371BD8B81}"/>
              </a:ext>
            </a:extLst>
          </p:cNvPr>
          <p:cNvSpPr/>
          <p:nvPr/>
        </p:nvSpPr>
        <p:spPr>
          <a:xfrm>
            <a:off x="8131839" y="3873617"/>
            <a:ext cx="2778711" cy="1671661"/>
          </a:xfrm>
          <a:prstGeom prst="cloudCallout">
            <a:avLst>
              <a:gd name="adj1" fmla="val -81217"/>
              <a:gd name="adj2" fmla="val -1530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y-GB"/>
              <a:t>Oes unrhyw beth wedi eich synnu?</a:t>
            </a:r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BEC4A7C4-777F-40B3-AB3A-8D7C2C5B0219}"/>
              </a:ext>
            </a:extLst>
          </p:cNvPr>
          <p:cNvSpPr/>
          <p:nvPr/>
        </p:nvSpPr>
        <p:spPr>
          <a:xfrm>
            <a:off x="6627075" y="1434896"/>
            <a:ext cx="2894120" cy="2104008"/>
          </a:xfrm>
          <a:prstGeom prst="cloudCallout">
            <a:avLst>
              <a:gd name="adj1" fmla="val -35250"/>
              <a:gd name="adj2" fmla="val 7642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y-GB"/>
              <a:t>Ydy'r sesiwn wedi newid eich meddwl o ran gyrfaoedd?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62191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Os oes angen help arnoch...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11669764" cy="3989817"/>
          </a:xfrm>
        </p:spPr>
        <p:txBody>
          <a:bodyPr>
            <a:noAutofit/>
          </a:bodyPr>
          <a:lstStyle/>
          <a:p>
            <a:pPr lvl="0"/>
            <a:r>
              <a:rPr lang="cy-GB" sz="2400"/>
              <a:t>Os ydych chi’n poeni am unrhyw ran o gynnwys heddiw, gallwch chi siarad ag athro neu aelod o staff. I gael cymorth ychwanegol ynglŷn â’ch perthynas chi neu berthynas rhywun arall â gamblo/chwarae gemau, gallwch chi gysylltu â Childline neu GamCare.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CA5 / GWERS 5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CCC12FBA-A0CC-4E3D-B4B3-0EF718EF5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809" y="4083236"/>
            <a:ext cx="3127966" cy="112907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B819BC82-383E-499C-9BC2-F8FFC8959F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785" y="3986064"/>
            <a:ext cx="2304962" cy="6617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92B86B-5931-4206-BC6A-A69D243A76C6}"/>
              </a:ext>
            </a:extLst>
          </p:cNvPr>
          <p:cNvSpPr txBox="1"/>
          <p:nvPr/>
        </p:nvSpPr>
        <p:spPr>
          <a:xfrm>
            <a:off x="2157273" y="4385569"/>
            <a:ext cx="377734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GB" sz="1800" b="1" dirty="0">
              <a:effectLst/>
              <a:ea typeface="Times New Roman" panose="02020603050405020304" pitchFamily="18" charset="0"/>
            </a:endParaRPr>
          </a:p>
          <a:p>
            <a:pPr algn="ctr"/>
            <a:r>
              <a:rPr lang="cy-GB" sz="1800" b="1" u="sng">
                <a:solidFill>
                  <a:srgbClr val="000000"/>
                </a:solidFill>
                <a:ea typeface="Times New Roman" panose="02020603050405020304" pitchFamily="18" charset="0"/>
              </a:rPr>
              <a:t>YoungPeopleService@gamcare.org.uk</a:t>
            </a:r>
          </a:p>
          <a:p>
            <a:pPr algn="ctr"/>
            <a:r>
              <a:rPr lang="cy-GB" sz="1800" b="1">
                <a:solidFill>
                  <a:srgbClr val="000000"/>
                </a:solidFill>
                <a:ea typeface="Times New Roman" panose="02020603050405020304" pitchFamily="18" charset="0"/>
              </a:rPr>
              <a:t>Ffôn: 02030926964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07456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picture containing table, helmet, cake, sitting&#10;&#10;Description automatically generated">
            <a:extLst>
              <a:ext uri="{FF2B5EF4-FFF2-40B4-BE49-F238E27FC236}">
                <a16:creationId xmlns:a16="http://schemas.microsoft.com/office/drawing/2014/main" id="{38B38DF3-B629-4057-A75D-3C4A12BFBA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4" b="23414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5F6CE81-175E-4411-BEF5-88816EEA75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0687" y="3231931"/>
            <a:ext cx="6263375" cy="1834056"/>
          </a:xfrm>
        </p:spPr>
        <p:txBody>
          <a:bodyPr>
            <a:noAutofit/>
          </a:bodyPr>
          <a:lstStyle/>
          <a:p>
            <a:pPr>
              <a:spcAft>
                <a:spcPts val="800"/>
              </a:spcAft>
            </a:pPr>
            <a:r>
              <a:rPr lang="cy-GB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Gadewch i ni fod yn agored ynglŷn â Thrysorflychau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4102432-1E0C-4587-9251-1BF2C7D4EE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82910" y="5242675"/>
            <a:ext cx="4330262" cy="683284"/>
          </a:xfrm>
        </p:spPr>
        <p:txBody>
          <a:bodyPr>
            <a:normAutofit/>
          </a:bodyPr>
          <a:lstStyle/>
          <a:p>
            <a:r>
              <a:rPr lang="cy-GB" sz="2000"/>
              <a:t>CA5 / GWERS 6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812228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AMCANION DYSGU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6444910" cy="3989817"/>
          </a:xfrm>
        </p:spPr>
        <p:txBody>
          <a:bodyPr>
            <a:normAutofit/>
          </a:bodyPr>
          <a:lstStyle/>
          <a:p>
            <a:pPr marL="342900" lvl="0" indent="-342900" fontAlgn="base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y-GB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Deall natur microdrafodion a thrysorflychau’n benodol</a:t>
            </a:r>
          </a:p>
          <a:p>
            <a:pPr marL="342900" lvl="0" indent="-342900" fontAlgn="base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y-GB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Gwerthuso deddfwriaeth gyfredol ac arfaethedig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CA5/ GWERS 6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7FB886-9F78-44B9-AC05-A487DCB918A5}"/>
              </a:ext>
            </a:extLst>
          </p:cNvPr>
          <p:cNvSpPr/>
          <p:nvPr/>
        </p:nvSpPr>
        <p:spPr>
          <a:xfrm>
            <a:off x="5606143" y="5351024"/>
            <a:ext cx="6585857" cy="741361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CF0E58-A08E-4529-A7E5-B7A3809C5FAE}"/>
              </a:ext>
            </a:extLst>
          </p:cNvPr>
          <p:cNvSpPr/>
          <p:nvPr/>
        </p:nvSpPr>
        <p:spPr>
          <a:xfrm rot="16200000">
            <a:off x="6100528" y="4807351"/>
            <a:ext cx="815498" cy="1828800"/>
          </a:xfrm>
          <a:prstGeom prst="rect">
            <a:avLst/>
          </a:prstGeom>
          <a:gradFill>
            <a:gsLst>
              <a:gs pos="0">
                <a:schemeClr val="bg1"/>
              </a:gs>
              <a:gs pos="81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picture containing chair&#10;&#10;Description automatically generated">
            <a:extLst>
              <a:ext uri="{FF2B5EF4-FFF2-40B4-BE49-F238E27FC236}">
                <a16:creationId xmlns:a16="http://schemas.microsoft.com/office/drawing/2014/main" id="{FBFCCB78-CC88-4C00-9D25-28A6B9A8D9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86954" y="747227"/>
            <a:ext cx="4956077" cy="52828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25444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966" y="200371"/>
            <a:ext cx="11669764" cy="1088157"/>
          </a:xfrm>
        </p:spPr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DEILLIANNAU DYSGU</a:t>
            </a:r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0853B60B-3661-4746-A112-8938FC757C9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79319714"/>
              </p:ext>
            </p:extLst>
          </p:nvPr>
        </p:nvGraphicFramePr>
        <p:xfrm>
          <a:off x="248965" y="-426719"/>
          <a:ext cx="11423441" cy="76762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CA5/ GWERS 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428760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966" y="200371"/>
            <a:ext cx="11669764" cy="1088157"/>
          </a:xfrm>
        </p:spPr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CARWSÉL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CA5/ GWERS 6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89145BF4-6DF3-419E-944E-F4FF9A65A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6" y="1750281"/>
            <a:ext cx="7155846" cy="2277851"/>
          </a:xfrm>
        </p:spPr>
        <p:txBody>
          <a:bodyPr>
            <a:no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cy-GB" sz="2400" b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Ewch o amgylch yr ystafell ac ychwanegu at bob map meddwl fel rhan o garwsel.</a:t>
            </a:r>
          </a:p>
          <a:p>
            <a:pPr>
              <a:lnSpc>
                <a:spcPct val="107000"/>
              </a:lnSpc>
            </a:pPr>
            <a:r>
              <a:rPr lang="cy-GB" sz="24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Dyfeisiau sy’n cael eu defnyddio i chwarae gemau</a:t>
            </a:r>
          </a:p>
          <a:p>
            <a:pPr>
              <a:lnSpc>
                <a:spcPct val="107000"/>
              </a:lnSpc>
            </a:pPr>
            <a:r>
              <a:rPr lang="cy-GB" sz="24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Nodweddion ar ffurf gamblo mewn gemau</a:t>
            </a:r>
          </a:p>
          <a:p>
            <a:pPr>
              <a:lnSpc>
                <a:spcPct val="107000"/>
              </a:lnSpc>
            </a:pPr>
            <a:r>
              <a:rPr lang="cy-GB" sz="24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Eitemau/prynu o fewn y gêm: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24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Ffyrdd o brynu pethau mewn gemau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endParaRPr lang="en-GB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B4F806AF-6AEE-4551-911A-338DB3C8BF9A}"/>
              </a:ext>
            </a:extLst>
          </p:cNvPr>
          <p:cNvGraphicFramePr/>
          <p:nvPr/>
        </p:nvGraphicFramePr>
        <p:xfrm>
          <a:off x="5747351" y="1545385"/>
          <a:ext cx="7155847" cy="4739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1327747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966" y="200371"/>
            <a:ext cx="11669764" cy="1088157"/>
          </a:xfrm>
        </p:spPr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BETH AM DDADL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y-GB" b="1"/>
              <a:t>CA5/ GWERS 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CC54FD-D763-4863-A070-54701C344746}"/>
              </a:ext>
            </a:extLst>
          </p:cNvPr>
          <p:cNvSpPr txBox="1"/>
          <p:nvPr/>
        </p:nvSpPr>
        <p:spPr>
          <a:xfrm>
            <a:off x="469038" y="1956082"/>
            <a:ext cx="5514511" cy="3689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2400"/>
              <a:t>Opsiwn 1) Dylid gwahardd trysorflychau i unigolion sy’n iau na 18 oed.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4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2400" i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Opsiwn 2) Dylid gwahardd prynu pethau mewn gemau yn gyfan gwbl. </a:t>
            </a:r>
          </a:p>
          <a:p>
            <a:pPr>
              <a:spcAft>
                <a:spcPts val="800"/>
              </a:spcAft>
            </a:pPr>
            <a:r>
              <a:rPr lang="cy-GB" sz="24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>
              <a:spcAft>
                <a:spcPts val="800"/>
              </a:spcAft>
            </a:pPr>
            <a:r>
              <a:rPr lang="cy-GB" sz="24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>
              <a:spcAft>
                <a:spcPts val="800"/>
              </a:spcAft>
            </a:pPr>
            <a:r>
              <a:rPr lang="cy-GB" sz="24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</p:txBody>
      </p:sp>
      <p:pic>
        <p:nvPicPr>
          <p:cNvPr id="12" name="Picture 11" descr="A picture containing toy, doll, clock&#10;&#10;Description automatically generated">
            <a:extLst>
              <a:ext uri="{FF2B5EF4-FFF2-40B4-BE49-F238E27FC236}">
                <a16:creationId xmlns:a16="http://schemas.microsoft.com/office/drawing/2014/main" id="{7C1BDF85-84AF-4B68-8AFC-DA29CCF673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941" y="3014344"/>
            <a:ext cx="5153486" cy="3643285"/>
          </a:xfrm>
          <a:prstGeom prst="rect">
            <a:avLst/>
          </a:prstGeom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66EC3396-A5A3-4153-9A9E-C14377A57957}"/>
              </a:ext>
            </a:extLst>
          </p:cNvPr>
          <p:cNvSpPr/>
          <p:nvPr/>
        </p:nvSpPr>
        <p:spPr>
          <a:xfrm>
            <a:off x="6083848" y="1545385"/>
            <a:ext cx="2065535" cy="1257503"/>
          </a:xfrm>
          <a:prstGeom prst="wedgeEllipseCallout">
            <a:avLst>
              <a:gd name="adj1" fmla="val -20403"/>
              <a:gd name="adj2" fmla="val 8367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y-GB"/>
              <a:t>Ydy gwario arian ar-lein yn dderbyniol?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EA7C8A21-4E1E-425C-9977-F52A4EC8DB5A}"/>
              </a:ext>
            </a:extLst>
          </p:cNvPr>
          <p:cNvSpPr/>
          <p:nvPr/>
        </p:nvSpPr>
        <p:spPr>
          <a:xfrm>
            <a:off x="10264913" y="3014344"/>
            <a:ext cx="1790963" cy="1613981"/>
          </a:xfrm>
          <a:prstGeom prst="wedgeEllipseCallout">
            <a:avLst>
              <a:gd name="adj1" fmla="val -61976"/>
              <a:gd name="adj2" fmla="val 39948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y-GB"/>
              <a:t>A ddylid cael terfyn gwario?</a:t>
            </a: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58ACEC15-0494-4140-9EF8-1B9A768462F6}"/>
              </a:ext>
            </a:extLst>
          </p:cNvPr>
          <p:cNvSpPr/>
          <p:nvPr/>
        </p:nvSpPr>
        <p:spPr>
          <a:xfrm>
            <a:off x="8477857" y="1377306"/>
            <a:ext cx="2645864" cy="1725816"/>
          </a:xfrm>
          <a:prstGeom prst="wedgeEllipseCallout">
            <a:avLst>
              <a:gd name="adj1" fmla="val -44716"/>
              <a:gd name="adj2" fmla="val 58264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y-GB"/>
              <a:t>A yw’n lleihau cost gyffredinol gemau, ac felly’n rhoi mynediad i fwy o bobl?</a:t>
            </a: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ADD474A9-9B2E-4B95-B849-F5F64B014E8B}"/>
              </a:ext>
            </a:extLst>
          </p:cNvPr>
          <p:cNvSpPr/>
          <p:nvPr/>
        </p:nvSpPr>
        <p:spPr>
          <a:xfrm>
            <a:off x="3342503" y="4213654"/>
            <a:ext cx="2404625" cy="2196024"/>
          </a:xfrm>
          <a:prstGeom prst="wedgeEllipseCallout">
            <a:avLst>
              <a:gd name="adj1" fmla="val 60460"/>
              <a:gd name="adj2" fmla="val -59061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y-GB"/>
              <a:t>Ydy hyn yn wahanol i brynu pecynnau cardiau mewn siopau e.e. sticeri pêl-droed?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17214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POST IT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y-GB" b="1"/>
              <a:t>CA5/ GWERS 6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4CD41F28-E684-456E-9884-0CCC06218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4760" y="2042534"/>
            <a:ext cx="5628052" cy="2491154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24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Postiwch drydariad neu hashnod i grynhoi’r sesiwn ar drysorflychau a phrynu eitemau mewn gemau.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9555CE3-D2BB-425A-BC98-A1F69088DB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4942">
            <a:off x="404959" y="1809921"/>
            <a:ext cx="5519822" cy="43204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88765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966" y="200370"/>
            <a:ext cx="11669764" cy="1088157"/>
          </a:xfrm>
        </p:spPr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Os oes angen help arnoch...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11669764" cy="3989817"/>
          </a:xfrm>
        </p:spPr>
        <p:txBody>
          <a:bodyPr>
            <a:noAutofit/>
          </a:bodyPr>
          <a:lstStyle/>
          <a:p>
            <a:pPr lvl="0"/>
            <a:r>
              <a:rPr lang="cy-GB" sz="2400"/>
              <a:t>Os ydych chi’n poeni am unrhyw ran o gynnwys heddiw, gallwch chi siarad ag athro neu aelod o staff. I gael cymorth ychwanegol ynglŷn â’ch perthynas chi neu berthynas rhywun arall â gamblo/chwarae gemau, gallwch chi gysylltu â Childline neu GamCare.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CA5 / GWERS 6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CCC12FBA-A0CC-4E3D-B4B3-0EF718EF5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809" y="4083236"/>
            <a:ext cx="3127966" cy="112907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F4230824-1963-4491-8F3F-42C20A9105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785" y="3986064"/>
            <a:ext cx="2304962" cy="6617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808DA0-CE20-4A3B-A540-D7AE871D1E95}"/>
              </a:ext>
            </a:extLst>
          </p:cNvPr>
          <p:cNvSpPr txBox="1"/>
          <p:nvPr/>
        </p:nvSpPr>
        <p:spPr>
          <a:xfrm>
            <a:off x="2157273" y="4385569"/>
            <a:ext cx="377734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GB" sz="1800" b="1" dirty="0">
              <a:effectLst/>
              <a:ea typeface="Times New Roman" panose="02020603050405020304" pitchFamily="18" charset="0"/>
            </a:endParaRPr>
          </a:p>
          <a:p>
            <a:pPr algn="ctr"/>
            <a:r>
              <a:rPr lang="cy-GB" sz="1800" b="1" u="sng">
                <a:solidFill>
                  <a:srgbClr val="000000"/>
                </a:solidFill>
                <a:ea typeface="Times New Roman" panose="02020603050405020304" pitchFamily="18" charset="0"/>
              </a:rPr>
              <a:t>YoungPeopleService@gamcare.org.uk</a:t>
            </a:r>
          </a:p>
          <a:p>
            <a:pPr algn="ctr"/>
            <a:r>
              <a:rPr lang="cy-GB" sz="1800" b="1">
                <a:solidFill>
                  <a:srgbClr val="000000"/>
                </a:solidFill>
                <a:ea typeface="Times New Roman" panose="02020603050405020304" pitchFamily="18" charset="0"/>
              </a:rPr>
              <a:t>Ffôn: 02030926964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50473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POST IT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CA5/ GWERS 1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89145BF4-6DF3-419E-944E-F4FF9A65A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7635" y="1830180"/>
            <a:ext cx="5651094" cy="2277851"/>
          </a:xfrm>
        </p:spPr>
        <p:txBody>
          <a:bodyPr>
            <a:noAutofit/>
          </a:bodyPr>
          <a:lstStyle/>
          <a:p>
            <a:pPr fontAlgn="base"/>
            <a:r>
              <a:rPr lang="cy-GB" sz="2400"/>
              <a:t>Sut mae gweithgareddau gamblo/gemau’n cael eu hysbysebu a’u marchnata?</a:t>
            </a:r>
          </a:p>
          <a:p>
            <a:pPr fontAlgn="base"/>
            <a:endParaRPr lang="en-GB" sz="2400" dirty="0"/>
          </a:p>
          <a:p>
            <a:pPr fontAlgn="base"/>
            <a:r>
              <a:rPr lang="cy-GB" sz="2400"/>
              <a:t>Ysgrifennwch eich meddyliau ar bost-its a’u rhoi ar y bwrdd.</a:t>
            </a:r>
          </a:p>
          <a:p>
            <a:pPr marL="0" indent="0" fontAlgn="base">
              <a:buNone/>
            </a:pPr>
            <a:endParaRPr lang="en-GB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87DF25-98F5-4B2F-9D67-90B6ABDAA1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4942">
            <a:off x="404959" y="1809921"/>
            <a:ext cx="5519822" cy="43204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62479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vatar, Clients, Customers, Icons, Presentations">
            <a:extLst>
              <a:ext uri="{FF2B5EF4-FFF2-40B4-BE49-F238E27FC236}">
                <a16:creationId xmlns:a16="http://schemas.microsoft.com/office/drawing/2014/main" id="{EFCECEBF-558B-4B67-989A-9DBD4EE32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36" y="3307419"/>
            <a:ext cx="5877017" cy="3305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GADEWCH I NI SIARAD AM FARCHNATA A HYSBYSEBU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y-GB" b="1"/>
              <a:t>CA5/ GWERS 1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4CD41F28-E684-456E-9884-0CCC06218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250" y="1506845"/>
            <a:ext cx="11963750" cy="2491154"/>
          </a:xfrm>
        </p:spPr>
        <p:txBody>
          <a:bodyPr>
            <a:noAutofit/>
          </a:bodyPr>
          <a:lstStyle/>
          <a:p>
            <a:pPr marL="342900" lvl="0" indent="-342900" fontAlgn="base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y-GB" sz="24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 effaith mae marchnata a hysbysebu drwy chwaraeon yn ei chael? </a:t>
            </a:r>
          </a:p>
          <a:p>
            <a:pPr marL="342900" lvl="0" indent="-342900" fontAlgn="base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y-GB" sz="24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 effaith mae dylanwadwyr ac enwogion yn ei chael?</a:t>
            </a:r>
          </a:p>
          <a:p>
            <a:pPr marL="342900" lvl="0" indent="-342900" fontAlgn="base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y-GB" sz="24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 rôl mae’r cyfryngau cymdeithasol yn ei chwarae?  Beth yw’r effaith?</a:t>
            </a:r>
          </a:p>
          <a:p>
            <a:pPr marL="342900" lvl="0" indent="-342900" fontAlgn="base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y-GB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Ydy’r hysbysebion hyn yn dangos methiant/colli? (o ran chwarae gemau a gamblo?)</a:t>
            </a:r>
          </a:p>
          <a:p>
            <a:pPr marL="342900" lvl="0" indent="-342900" fontAlgn="base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y-GB" sz="2400"/>
              <a:t>Ydy gamblo’n cael ei hysbysebu mewn gemau? Sut mae pobl ifanc yn cael eu diogelu?</a:t>
            </a:r>
          </a:p>
          <a:p>
            <a:pPr marL="342900" lvl="0" indent="-342900" fontAlgn="base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y-GB" sz="2400"/>
              <a:t>Meddyliwch am y gemau rydych chi’n eu chwarae/wedi’u chwarae, oes yna gyfle teg i ennill?</a:t>
            </a:r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579A49C8-51E0-4D1F-964D-1B2C12C20D77}"/>
              </a:ext>
            </a:extLst>
          </p:cNvPr>
          <p:cNvSpPr/>
          <p:nvPr/>
        </p:nvSpPr>
        <p:spPr>
          <a:xfrm>
            <a:off x="5290775" y="4865807"/>
            <a:ext cx="793073" cy="825624"/>
          </a:xfrm>
          <a:prstGeom prst="wedgeEllipseCallout">
            <a:avLst>
              <a:gd name="adj1" fmla="val -70526"/>
              <a:gd name="adj2" fmla="val -954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193FF2F0-C950-45DA-BEC0-D66DE7B9D13C}"/>
              </a:ext>
            </a:extLst>
          </p:cNvPr>
          <p:cNvSpPr/>
          <p:nvPr/>
        </p:nvSpPr>
        <p:spPr>
          <a:xfrm>
            <a:off x="7108440" y="4865807"/>
            <a:ext cx="793073" cy="825624"/>
          </a:xfrm>
          <a:prstGeom prst="wedgeEllipseCallout">
            <a:avLst>
              <a:gd name="adj1" fmla="val -57093"/>
              <a:gd name="adj2" fmla="val 71100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C6359C27-D49C-4039-9293-58814AD4B038}"/>
              </a:ext>
            </a:extLst>
          </p:cNvPr>
          <p:cNvSpPr/>
          <p:nvPr/>
        </p:nvSpPr>
        <p:spPr>
          <a:xfrm>
            <a:off x="9121608" y="5559686"/>
            <a:ext cx="793073" cy="825624"/>
          </a:xfrm>
          <a:prstGeom prst="wedgeEllipseCallout">
            <a:avLst>
              <a:gd name="adj1" fmla="val -73884"/>
              <a:gd name="adj2" fmla="val 17337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05830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Y TŶ SY’N ENNILL BOB TRO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y-GB" b="1"/>
              <a:t>CA5/ GWERS 1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4CD41F28-E684-456E-9884-0CCC06218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5" y="1787912"/>
            <a:ext cx="7607773" cy="2491154"/>
          </a:xfrm>
        </p:spPr>
        <p:txBody>
          <a:bodyPr>
            <a:no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cy-GB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Diffiniwch y term ‘Mantais y Tŷ’. Beth mae pobl yn ei olygu pan fyddan nhw’n dweud bod y tŷ yn ennill bob tro’? Ydy hyn yn berthnasol i bob math o gamblo?</a:t>
            </a:r>
          </a:p>
          <a:p>
            <a:pPr marL="0" indent="0" fontAlgn="base">
              <a:lnSpc>
                <a:spcPct val="107000"/>
              </a:lnSpc>
              <a:spcAft>
                <a:spcPts val="800"/>
              </a:spcAft>
              <a:buNone/>
            </a:pPr>
            <a:r>
              <a:rPr lang="cy-GB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</a:p>
        </p:txBody>
      </p:sp>
      <p:pic>
        <p:nvPicPr>
          <p:cNvPr id="2050" name="Picture 2" descr="A picture containing table, indoor, small, sitting&#10;&#10;Description automatically generated">
            <a:extLst>
              <a:ext uri="{FF2B5EF4-FFF2-40B4-BE49-F238E27FC236}">
                <a16:creationId xmlns:a16="http://schemas.microsoft.com/office/drawing/2014/main" id="{893D0ED5-DE21-4CE3-B53C-06566F413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143" y="1522986"/>
            <a:ext cx="4623251" cy="458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DE2674-6E8D-42F7-821E-302401D817BB}"/>
              </a:ext>
            </a:extLst>
          </p:cNvPr>
          <p:cNvSpPr txBox="1"/>
          <p:nvPr/>
        </p:nvSpPr>
        <p:spPr>
          <a:xfrm>
            <a:off x="419470" y="3353878"/>
            <a:ext cx="6094520" cy="24540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cy-GB" sz="2400" b="1">
                <a:solidFill>
                  <a:schemeClr val="accent2"/>
                </a:solidFill>
              </a:rPr>
              <a:t>Dyma’r fantais fathemategol sydd gan y cynnyrch gamblo ac felly’r cwmni/man gamblo dros y chwaraewr. Mae’r fantais hon yn arwain at enillion o ganran sicr.</a:t>
            </a: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cy-GB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(Casino.org)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2238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BETH AM DDADL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y-GB" b="1"/>
              <a:t>CA5/ GWERS 1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4CD41F28-E684-456E-9884-0CCC06218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5" y="1634161"/>
            <a:ext cx="7822276" cy="2491154"/>
          </a:xfrm>
        </p:spPr>
        <p:txBody>
          <a:bodyPr>
            <a:noAutofit/>
          </a:bodyPr>
          <a:lstStyle/>
          <a:p>
            <a:pPr>
              <a:spcAft>
                <a:spcPts val="800"/>
              </a:spcAft>
            </a:pPr>
            <a:r>
              <a:rPr lang="cy-GB" sz="2400">
                <a:latin typeface="Calibri" panose="020F0502020204030204" pitchFamily="34" charset="0"/>
                <a:ea typeface="Calibri" panose="020F0502020204030204" pitchFamily="34" charset="0"/>
              </a:rPr>
              <a:t>Mae plant wedi dweud eu bod nhw wedi gweld hysbysebion gamblo yn y gemau symudol maen nhw’n eu chwarae. Ydy hyn yn foesegol?</a:t>
            </a:r>
            <a:r>
              <a:rPr lang="cy-GB" sz="240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7A985A-88F2-4DF3-837A-3F104C8B6B3E}"/>
              </a:ext>
            </a:extLst>
          </p:cNvPr>
          <p:cNvSpPr txBox="1"/>
          <p:nvPr/>
        </p:nvSpPr>
        <p:spPr>
          <a:xfrm>
            <a:off x="9880846" y="1634161"/>
            <a:ext cx="2037883" cy="2496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endParaRPr lang="en-GB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picture containing toy, doll, clock&#10;&#10;Description automatically generated">
            <a:extLst>
              <a:ext uri="{FF2B5EF4-FFF2-40B4-BE49-F238E27FC236}">
                <a16:creationId xmlns:a16="http://schemas.microsoft.com/office/drawing/2014/main" id="{4E43861E-88EA-445F-A32C-49A0B62013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590" y="2804221"/>
            <a:ext cx="5541104" cy="3917314"/>
          </a:xfrm>
          <a:prstGeom prst="rect">
            <a:avLst/>
          </a:prstGeom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45D3628C-DBD8-4054-AFDD-0FAD0E905D63}"/>
              </a:ext>
            </a:extLst>
          </p:cNvPr>
          <p:cNvSpPr/>
          <p:nvPr/>
        </p:nvSpPr>
        <p:spPr>
          <a:xfrm>
            <a:off x="2530136" y="3719744"/>
            <a:ext cx="1926453" cy="1479698"/>
          </a:xfrm>
          <a:prstGeom prst="wedgeEllipseCallout">
            <a:avLst>
              <a:gd name="adj1" fmla="val 79667"/>
              <a:gd name="adj2" fmla="val -3891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y-GB"/>
              <a:t>A ddylai plant gael eu goruchwylio?</a:t>
            </a:r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E1559924-8A00-4138-80CD-9F46A8B89F32}"/>
              </a:ext>
            </a:extLst>
          </p:cNvPr>
          <p:cNvSpPr/>
          <p:nvPr/>
        </p:nvSpPr>
        <p:spPr>
          <a:xfrm>
            <a:off x="8355367" y="1235676"/>
            <a:ext cx="1926453" cy="1657051"/>
          </a:xfrm>
          <a:prstGeom prst="wedgeEllipseCallout">
            <a:avLst>
              <a:gd name="adj1" fmla="val -55356"/>
              <a:gd name="adj2" fmla="val 67876"/>
            </a:avLst>
          </a:prstGeom>
          <a:solidFill>
            <a:srgbClr val="FF0000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y-GB"/>
              <a:t>Ydy’r hysbysebion yn targedu plant yn uniongyrchol?</a:t>
            </a:r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AE97D8D5-3502-4FDC-B14B-56E1AC2F1641}"/>
              </a:ext>
            </a:extLst>
          </p:cNvPr>
          <p:cNvSpPr/>
          <p:nvPr/>
        </p:nvSpPr>
        <p:spPr>
          <a:xfrm>
            <a:off x="9661864" y="4023029"/>
            <a:ext cx="1926453" cy="1479698"/>
          </a:xfrm>
          <a:prstGeom prst="wedgeEllipseCallout">
            <a:avLst>
              <a:gd name="adj1" fmla="val -57200"/>
              <a:gd name="adj2" fmla="val -5811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y-GB"/>
              <a:t>A allai fod mwy o reolaeth i rieni?</a:t>
            </a: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A0AECA36-B9CA-4B77-98A1-66A718C10D0D}"/>
              </a:ext>
            </a:extLst>
          </p:cNvPr>
          <p:cNvSpPr/>
          <p:nvPr/>
        </p:nvSpPr>
        <p:spPr>
          <a:xfrm>
            <a:off x="239522" y="2620338"/>
            <a:ext cx="2281171" cy="1773542"/>
          </a:xfrm>
          <a:prstGeom prst="wedgeEllipseCallout">
            <a:avLst>
              <a:gd name="adj1" fmla="val 132934"/>
              <a:gd name="adj2" fmla="val -11453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y-GB"/>
              <a:t>Dylai’r cwmnïau fod yn gwneud mwy</a:t>
            </a:r>
          </a:p>
        </p:txBody>
      </p:sp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E1AE6B1B-F5B3-4362-8561-5C909CCC5F0B}"/>
              </a:ext>
            </a:extLst>
          </p:cNvPr>
          <p:cNvSpPr/>
          <p:nvPr/>
        </p:nvSpPr>
        <p:spPr>
          <a:xfrm>
            <a:off x="10086740" y="2185090"/>
            <a:ext cx="1926453" cy="1479698"/>
          </a:xfrm>
          <a:prstGeom prst="wedgeEllipseCallout">
            <a:avLst>
              <a:gd name="adj1" fmla="val -69642"/>
              <a:gd name="adj2" fmla="val 54677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y-GB"/>
              <a:t>A ddylai fod gwell deddfwriaeth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77657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CODI YMWYBYDDIAETH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y-GB" b="1"/>
              <a:t>CA5/ GWERS 1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4CD41F28-E684-456E-9884-0CCC06218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5" y="1351341"/>
            <a:ext cx="7822276" cy="2491154"/>
          </a:xfrm>
        </p:spPr>
        <p:txBody>
          <a:bodyPr>
            <a:noAutofit/>
          </a:bodyPr>
          <a:lstStyle/>
          <a:p>
            <a:pPr marL="0" indent="0">
              <a:spcAft>
                <a:spcPts val="800"/>
              </a:spcAft>
              <a:buNone/>
            </a:pPr>
            <a:r>
              <a:rPr lang="cy-GB" sz="2400" b="1" dirty="0">
                <a:latin typeface="Calibri" panose="020F0502020204030204" pitchFamily="34" charset="0"/>
                <a:ea typeface="Calibri" panose="020F0502020204030204" pitchFamily="34" charset="0"/>
              </a:rPr>
              <a:t>Yn eich grwpiau, ewch ati i greu poster/taflen/fideo i roi gwybod i’ch cyfoedion am effaith hysbysebion gamblo a gemau. 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cy-GB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</a:t>
            </a:r>
            <a:r>
              <a:rPr lang="cy-GB" sz="2400" b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Ystyried: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y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Beth yw neges yr hysbysebu?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y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Pwy yw’r gynulleidfa darged?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y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Ydy pobl ifanc yn cael eu diogelu?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y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Faint sy’n ormod?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cy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Sut gall pobl ifanc wneud dewisiadau gwybodus?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cy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Beth ddylai datblygwyr/perchnogion y diwydiant fod yn ei wneud i ddiogelu pobl?</a:t>
            </a:r>
          </a:p>
          <a:p>
            <a:pPr>
              <a:spcAft>
                <a:spcPts val="800"/>
              </a:spcAft>
            </a:pP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7A985A-88F2-4DF3-837A-3F104C8B6B3E}"/>
              </a:ext>
            </a:extLst>
          </p:cNvPr>
          <p:cNvSpPr txBox="1"/>
          <p:nvPr/>
        </p:nvSpPr>
        <p:spPr>
          <a:xfrm>
            <a:off x="9880846" y="1634161"/>
            <a:ext cx="2037883" cy="2496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endParaRPr lang="en-GB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FD0E6F-DF56-483D-9A76-11101309DD63}"/>
              </a:ext>
            </a:extLst>
          </p:cNvPr>
          <p:cNvSpPr txBox="1"/>
          <p:nvPr/>
        </p:nvSpPr>
        <p:spPr>
          <a:xfrm>
            <a:off x="8566952" y="2109801"/>
            <a:ext cx="3169328" cy="830997"/>
          </a:xfrm>
          <a:prstGeom prst="rect">
            <a:avLst/>
          </a:prstGeom>
          <a:solidFill>
            <a:srgbClr val="00B050"/>
          </a:solidFill>
        </p:spPr>
        <p:txBody>
          <a:bodyPr wrap="square" rtlCol="0" anchor="ctr">
            <a:spAutoFit/>
          </a:bodyPr>
          <a:lstStyle/>
          <a:p>
            <a:r>
              <a:rPr lang="cy-GB" sz="2400" b="1">
                <a:solidFill>
                  <a:schemeClr val="bg1"/>
                </a:solidFill>
              </a:rPr>
              <a:t>Grŵp 1: Gemau</a:t>
            </a:r>
          </a:p>
          <a:p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FD01FC-038F-4DC1-9F46-34F7A8A6D7C0}"/>
              </a:ext>
            </a:extLst>
          </p:cNvPr>
          <p:cNvSpPr txBox="1"/>
          <p:nvPr/>
        </p:nvSpPr>
        <p:spPr>
          <a:xfrm>
            <a:off x="8566952" y="3251321"/>
            <a:ext cx="3169328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cy-GB" sz="2400" b="1">
                <a:solidFill>
                  <a:schemeClr val="bg1"/>
                </a:solidFill>
              </a:rPr>
              <a:t>Grŵp 2: Cyfryngau cymdeithasol a dylanwadwyr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335D349-3998-4C54-BCD0-0F3A877EF5F5}"/>
              </a:ext>
            </a:extLst>
          </p:cNvPr>
          <p:cNvSpPr txBox="1"/>
          <p:nvPr/>
        </p:nvSpPr>
        <p:spPr>
          <a:xfrm>
            <a:off x="8566952" y="4392842"/>
            <a:ext cx="3169328" cy="83099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cy-GB" sz="2400" b="1">
                <a:solidFill>
                  <a:schemeClr val="bg1"/>
                </a:solidFill>
              </a:rPr>
              <a:t>Grŵp 3: Chwaraeon</a:t>
            </a:r>
          </a:p>
          <a:p>
            <a:endParaRPr lang="en-GB" sz="24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678335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DESIGN_ID_OFFICE THEME" val="lx8gQyEB"/>
  <p:tag name="ARTICULATE_SLIDE_COUNT" val="1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Custom 25">
      <a:dk1>
        <a:sysClr val="windowText" lastClr="000000"/>
      </a:dk1>
      <a:lt1>
        <a:sysClr val="window" lastClr="FFFFFF"/>
      </a:lt1>
      <a:dk2>
        <a:srgbClr val="44546A"/>
      </a:dk2>
      <a:lt2>
        <a:srgbClr val="E7EEF6"/>
      </a:lt2>
      <a:accent1>
        <a:srgbClr val="115CB2"/>
      </a:accent1>
      <a:accent2>
        <a:srgbClr val="E88C1C"/>
      </a:accent2>
      <a:accent3>
        <a:srgbClr val="828282"/>
      </a:accent3>
      <a:accent4>
        <a:srgbClr val="FFE452"/>
      </a:accent4>
      <a:accent5>
        <a:srgbClr val="E33725"/>
      </a:accent5>
      <a:accent6>
        <a:srgbClr val="00A95E"/>
      </a:accent6>
      <a:hlink>
        <a:srgbClr val="E33725"/>
      </a:hlink>
      <a:folHlink>
        <a:srgbClr val="FFE45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7BA56A1B4C88240843CC58ED250C137" ma:contentTypeVersion="13" ma:contentTypeDescription="Create a new document." ma:contentTypeScope="" ma:versionID="658fabd466e6069a9b9d120f4ada05f2">
  <xsd:schema xmlns:xsd="http://www.w3.org/2001/XMLSchema" xmlns:xs="http://www.w3.org/2001/XMLSchema" xmlns:p="http://schemas.microsoft.com/office/2006/metadata/properties" xmlns:ns2="9ce0375d-48dc-40bd-97cf-84b003935848" xmlns:ns3="3d7c1fe1-4c36-412c-9522-d010c65bdad8" targetNamespace="http://schemas.microsoft.com/office/2006/metadata/properties" ma:root="true" ma:fieldsID="6339fb48dd9a08bc343dd309cae55162" ns2:_="" ns3:_="">
    <xsd:import namespace="9ce0375d-48dc-40bd-97cf-84b003935848"/>
    <xsd:import namespace="3d7c1fe1-4c36-412c-9522-d010c65bdad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e0375d-48dc-40bd-97cf-84b00393584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7c1fe1-4c36-412c-9522-d010c65bdad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9064682-7B60-4B7A-BAD6-EF92E8C258C3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413992D7-CABA-4499-A5D9-5A9ECA707EA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1F7E5A8-3C67-4EFF-8C42-C863E464A81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ce0375d-48dc-40bd-97cf-84b003935848"/>
    <ds:schemaRef ds:uri="3d7c1fe1-4c36-412c-9522-d010c65bdad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695</TotalTime>
  <Words>2223</Words>
  <Application>Microsoft Office PowerPoint</Application>
  <PresentationFormat>Widescreen</PresentationFormat>
  <Paragraphs>270</Paragraphs>
  <Slides>49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4" baseType="lpstr">
      <vt:lpstr>Arial</vt:lpstr>
      <vt:lpstr>Calibri</vt:lpstr>
      <vt:lpstr>Comic Sans MS</vt:lpstr>
      <vt:lpstr>Symbol</vt:lpstr>
      <vt:lpstr>Office Theme</vt:lpstr>
      <vt:lpstr>Chwarae gemau a Gamblo: Tuedd a Moeseg</vt:lpstr>
      <vt:lpstr>HER</vt:lpstr>
      <vt:lpstr>AMCANION DYSGU</vt:lpstr>
      <vt:lpstr>DEILLIANNAU DYSGU</vt:lpstr>
      <vt:lpstr>GWEITHGAREDD: POST IT</vt:lpstr>
      <vt:lpstr>GWEITHGAREDD: GADEWCH I NI SIARAD AM FARCHNATA A HYSBYSEBU</vt:lpstr>
      <vt:lpstr>GWEITHGAREDD: Y TŶ SY’N ENNILL BOB TRO</vt:lpstr>
      <vt:lpstr>GWEITHGAREDD: BETH AM DDADL</vt:lpstr>
      <vt:lpstr>GWEITHGAREDD: CODI YMWYBYDDIAETH</vt:lpstr>
      <vt:lpstr>GWEITHGAREDD: RYDW I’N ADDO...</vt:lpstr>
      <vt:lpstr>Os oes angen help arnoch...</vt:lpstr>
      <vt:lpstr>Chwarae gemau a Gamblo: Diogelu</vt:lpstr>
      <vt:lpstr>AMCANION DYSGU</vt:lpstr>
      <vt:lpstr>DEILLIANNAU DYSGU</vt:lpstr>
      <vt:lpstr>GWEITHGAREDD: TREFNU CARDIAU</vt:lpstr>
      <vt:lpstr>GWEITHGAREDD: GADEWCH I NI YMCHWILIO</vt:lpstr>
      <vt:lpstr>GWEITHGAREDD: RYDYM NI’N FALCH O GYFLWYNO</vt:lpstr>
      <vt:lpstr>Os oes angen help arnoch...</vt:lpstr>
      <vt:lpstr>Arian, Dyledion a Chefnogaeth</vt:lpstr>
      <vt:lpstr>AMCANION DYSGU</vt:lpstr>
      <vt:lpstr>DEILLIANNAU DYSGU</vt:lpstr>
      <vt:lpstr>GWEITHGAREDD: MAP MEDDWL</vt:lpstr>
      <vt:lpstr>GWEITHGAREDD: SGWRS GRŴP</vt:lpstr>
      <vt:lpstr>GWEITHGAREDD: CYNLLUNIO ARIANNOL</vt:lpstr>
      <vt:lpstr>GWEITHGAREDD: RYDYM NI’N FALCH O GYFLWYNO</vt:lpstr>
      <vt:lpstr>Os oes angen help arnoch...</vt:lpstr>
      <vt:lpstr>Chwarae Gemau, Gamblo ac Iechyd Meddwl</vt:lpstr>
      <vt:lpstr>AMCANION DYSGU</vt:lpstr>
      <vt:lpstr>DEILLIANNAU DYSGU</vt:lpstr>
      <vt:lpstr>GWEITHGAREDD: SEFWCH OS...</vt:lpstr>
      <vt:lpstr>GWEITHGAREDD: IECHYD VS. NIWED</vt:lpstr>
      <vt:lpstr>GWEITHGAREDD: YN EU ’SGIDIAU</vt:lpstr>
      <vt:lpstr>GWEITHGAREDD: POST IT</vt:lpstr>
      <vt:lpstr>Os oes angen help arnoch...</vt:lpstr>
      <vt:lpstr>E-chwaraeon a Gemau Proffesiynol</vt:lpstr>
      <vt:lpstr>AMCANION DYSGU</vt:lpstr>
      <vt:lpstr>DEILLIANNAU DYSGU</vt:lpstr>
      <vt:lpstr>GWEITHGAREDD: PA SWYDDI SYDD AR GAEL?</vt:lpstr>
      <vt:lpstr>GWEITHGAREDD: HYSBYSEBU</vt:lpstr>
      <vt:lpstr>GWEITHGAREDD: MANTEISION A RISGIAU</vt:lpstr>
      <vt:lpstr>GWEITHGAREDD: SYLWADAU I GLOI</vt:lpstr>
      <vt:lpstr>Os oes angen help arnoch...</vt:lpstr>
      <vt:lpstr>Gadewch i ni fod yn agored ynglŷn â Thrysorflychau</vt:lpstr>
      <vt:lpstr>AMCANION DYSGU</vt:lpstr>
      <vt:lpstr>DEILLIANNAU DYSGU</vt:lpstr>
      <vt:lpstr>GWEITHGAREDD: CARWSÉL</vt:lpstr>
      <vt:lpstr>GWEITHGAREDD: BETH AM DDADL</vt:lpstr>
      <vt:lpstr>GWEITHGAREDD: POST IT</vt:lpstr>
      <vt:lpstr>Os oes angen help arnoch...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Bryan</dc:creator>
  <cp:lastModifiedBy>Linda Scollins Smith</cp:lastModifiedBy>
  <cp:revision>72</cp:revision>
  <dcterms:created xsi:type="dcterms:W3CDTF">2020-05-01T13:28:36Z</dcterms:created>
  <dcterms:modified xsi:type="dcterms:W3CDTF">2021-06-21T06:09:21Z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089F9910-8297-4DF4-836B-F21FA2422140</vt:lpwstr>
  </property>
  <property fmtid="{D5CDD505-2E9C-101B-9397-08002B2CF9AE}" pid="3" name="ArticulatePath">
    <vt:lpwstr>YGAM Year_7_Lesson_1_CJB01</vt:lpwstr>
  </property>
  <property fmtid="{D5CDD505-2E9C-101B-9397-08002B2CF9AE}" pid="4" name="ContentTypeId">
    <vt:lpwstr>0x01010077BA56A1B4C88240843CC58ED250C137</vt:lpwstr>
  </property>
</Properties>
</file>