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6" r:id="rId6"/>
    <p:sldId id="258" r:id="rId7"/>
    <p:sldId id="259" r:id="rId8"/>
    <p:sldId id="265" r:id="rId9"/>
    <p:sldId id="269" r:id="rId10"/>
    <p:sldId id="260" r:id="rId11"/>
    <p:sldId id="264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66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Patel" userId="0b94f1bf-e38b-4ca9-aae9-9cce60fe2f15" providerId="ADAL" clId="{A8355D66-7247-45CD-A084-6BD39C6320CF}"/>
    <pc:docChg chg="modSld">
      <pc:chgData name="Claire Patel" userId="0b94f1bf-e38b-4ca9-aae9-9cce60fe2f15" providerId="ADAL" clId="{A8355D66-7247-45CD-A084-6BD39C6320CF}" dt="2020-12-13T21:17:07.927" v="1" actId="1076"/>
      <pc:docMkLst>
        <pc:docMk/>
      </pc:docMkLst>
      <pc:sldChg chg="addSp modSp mod">
        <pc:chgData name="Claire Patel" userId="0b94f1bf-e38b-4ca9-aae9-9cce60fe2f15" providerId="ADAL" clId="{A8355D66-7247-45CD-A084-6BD39C6320CF}" dt="2020-12-13T21:17:07.927" v="1" actId="1076"/>
        <pc:sldMkLst>
          <pc:docMk/>
          <pc:sldMk cId="901312042" sldId="257"/>
        </pc:sldMkLst>
        <pc:spChg chg="add mod">
          <ac:chgData name="Claire Patel" userId="0b94f1bf-e38b-4ca9-aae9-9cce60fe2f15" providerId="ADAL" clId="{A8355D66-7247-45CD-A084-6BD39C6320CF}" dt="2020-12-13T21:17:07.927" v="1" actId="1076"/>
          <ac:spMkLst>
            <pc:docMk/>
            <pc:sldMk cId="901312042" sldId="257"/>
            <ac:spMk id="6" creationId="{BE082E43-CA32-4077-879D-F6139AD3EE33}"/>
          </ac:spMkLst>
        </pc:spChg>
      </pc:sldChg>
    </pc:docChg>
  </pc:docChgLst>
  <pc:docChgLst>
    <pc:chgData name="Linda Scollins Smith" userId="d6fc3bab-6402-4aaa-81aa-1a76aba14fb4" providerId="ADAL" clId="{7CF6974C-0805-4C35-86E3-CA187BB751EA}"/>
    <pc:docChg chg="custSel addSld modSld">
      <pc:chgData name="Linda Scollins Smith" userId="d6fc3bab-6402-4aaa-81aa-1a76aba14fb4" providerId="ADAL" clId="{7CF6974C-0805-4C35-86E3-CA187BB751EA}" dt="2021-04-10T08:39:44.104" v="223" actId="478"/>
      <pc:docMkLst>
        <pc:docMk/>
      </pc:docMkLst>
      <pc:sldChg chg="modSp mod">
        <pc:chgData name="Linda Scollins Smith" userId="d6fc3bab-6402-4aaa-81aa-1a76aba14fb4" providerId="ADAL" clId="{7CF6974C-0805-4C35-86E3-CA187BB751EA}" dt="2021-04-10T08:32:47.307" v="64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7CF6974C-0805-4C35-86E3-CA187BB751EA}" dt="2021-04-10T08:30:43.736" v="45" actId="20577"/>
          <ac:spMkLst>
            <pc:docMk/>
            <pc:sldMk cId="901312042" sldId="257"/>
            <ac:spMk id="4" creationId="{35F6CE81-175E-4411-BEF5-88816EEA75DD}"/>
          </ac:spMkLst>
        </pc:spChg>
        <pc:spChg chg="mod">
          <ac:chgData name="Linda Scollins Smith" userId="d6fc3bab-6402-4aaa-81aa-1a76aba14fb4" providerId="ADAL" clId="{7CF6974C-0805-4C35-86E3-CA187BB751EA}" dt="2021-04-10T08:32:47.307" v="64" actId="20577"/>
          <ac:spMkLst>
            <pc:docMk/>
            <pc:sldMk cId="901312042" sldId="257"/>
            <ac:spMk id="6" creationId="{BE082E43-CA32-4077-879D-F6139AD3EE33}"/>
          </ac:spMkLst>
        </pc:spChg>
      </pc:sldChg>
      <pc:sldChg chg="modSp mod">
        <pc:chgData name="Linda Scollins Smith" userId="d6fc3bab-6402-4aaa-81aa-1a76aba14fb4" providerId="ADAL" clId="{7CF6974C-0805-4C35-86E3-CA187BB751EA}" dt="2021-04-10T08:37:06.749" v="218" actId="20577"/>
        <pc:sldMkLst>
          <pc:docMk/>
          <pc:sldMk cId="1049473451" sldId="258"/>
        </pc:sldMkLst>
        <pc:spChg chg="mod">
          <ac:chgData name="Linda Scollins Smith" userId="d6fc3bab-6402-4aaa-81aa-1a76aba14fb4" providerId="ADAL" clId="{7CF6974C-0805-4C35-86E3-CA187BB751EA}" dt="2021-04-10T08:37:06.749" v="218" actId="20577"/>
          <ac:spMkLst>
            <pc:docMk/>
            <pc:sldMk cId="1049473451" sldId="258"/>
            <ac:spMk id="6" creationId="{12C7D641-36E4-416E-A55F-24F6FCF3A212}"/>
          </ac:spMkLst>
        </pc:spChg>
      </pc:sldChg>
      <pc:sldChg chg="addSp delSp modSp mod">
        <pc:chgData name="Linda Scollins Smith" userId="d6fc3bab-6402-4aaa-81aa-1a76aba14fb4" providerId="ADAL" clId="{7CF6974C-0805-4C35-86E3-CA187BB751EA}" dt="2021-04-10T08:30:12.751" v="16"/>
        <pc:sldMkLst>
          <pc:docMk/>
          <pc:sldMk cId="3899661479" sldId="264"/>
        </pc:sldMkLst>
        <pc:spChg chg="add mod">
          <ac:chgData name="Linda Scollins Smith" userId="d6fc3bab-6402-4aaa-81aa-1a76aba14fb4" providerId="ADAL" clId="{7CF6974C-0805-4C35-86E3-CA187BB751EA}" dt="2021-04-10T08:30:12.751" v="16"/>
          <ac:spMkLst>
            <pc:docMk/>
            <pc:sldMk cId="3899661479" sldId="264"/>
            <ac:spMk id="8" creationId="{AC654E9F-99C2-4CF9-8E09-F91A3D5510F4}"/>
          </ac:spMkLst>
        </pc:spChg>
        <pc:picChg chg="add mod">
          <ac:chgData name="Linda Scollins Smith" userId="d6fc3bab-6402-4aaa-81aa-1a76aba14fb4" providerId="ADAL" clId="{7CF6974C-0805-4C35-86E3-CA187BB751EA}" dt="2021-04-10T08:30:12.751" v="16"/>
          <ac:picMkLst>
            <pc:docMk/>
            <pc:sldMk cId="3899661479" sldId="264"/>
            <ac:picMk id="7" creationId="{53E431F0-B09E-4E6A-8C33-C8899B1922F7}"/>
          </ac:picMkLst>
        </pc:picChg>
        <pc:picChg chg="del">
          <ac:chgData name="Linda Scollins Smith" userId="d6fc3bab-6402-4aaa-81aa-1a76aba14fb4" providerId="ADAL" clId="{7CF6974C-0805-4C35-86E3-CA187BB751EA}" dt="2021-04-10T08:30:12.320" v="15" actId="478"/>
          <ac:picMkLst>
            <pc:docMk/>
            <pc:sldMk cId="3899661479" sldId="264"/>
            <ac:picMk id="12" creationId="{50F86C42-6FBD-40EB-A0EF-150DD87F8787}"/>
          </ac:picMkLst>
        </pc:picChg>
      </pc:sldChg>
      <pc:sldChg chg="add">
        <pc:chgData name="Linda Scollins Smith" userId="d6fc3bab-6402-4aaa-81aa-1a76aba14fb4" providerId="ADAL" clId="{7CF6974C-0805-4C35-86E3-CA187BB751EA}" dt="2021-04-10T08:27:43.187" v="1"/>
        <pc:sldMkLst>
          <pc:docMk/>
          <pc:sldMk cId="345003458" sldId="266"/>
        </pc:sldMkLst>
      </pc:sldChg>
      <pc:sldChg chg="modSp mod">
        <pc:chgData name="Linda Scollins Smith" userId="d6fc3bab-6402-4aaa-81aa-1a76aba14fb4" providerId="ADAL" clId="{7CF6974C-0805-4C35-86E3-CA187BB751EA}" dt="2021-04-10T08:37:00.147" v="214" actId="20577"/>
        <pc:sldMkLst>
          <pc:docMk/>
          <pc:sldMk cId="3732765291" sldId="269"/>
        </pc:sldMkLst>
        <pc:spChg chg="mod">
          <ac:chgData name="Linda Scollins Smith" userId="d6fc3bab-6402-4aaa-81aa-1a76aba14fb4" providerId="ADAL" clId="{7CF6974C-0805-4C35-86E3-CA187BB751EA}" dt="2021-04-10T08:37:00.147" v="214" actId="20577"/>
          <ac:spMkLst>
            <pc:docMk/>
            <pc:sldMk cId="3732765291" sldId="269"/>
            <ac:spMk id="9" creationId="{E28B3B90-928B-4851-BBB9-BC9F1D742DE9}"/>
          </ac:spMkLst>
        </pc:spChg>
      </pc:sldChg>
      <pc:sldChg chg="delSp modSp add mod">
        <pc:chgData name="Linda Scollins Smith" userId="d6fc3bab-6402-4aaa-81aa-1a76aba14fb4" providerId="ADAL" clId="{7CF6974C-0805-4C35-86E3-CA187BB751EA}" dt="2021-04-10T08:38:11.852" v="220" actId="478"/>
        <pc:sldMkLst>
          <pc:docMk/>
          <pc:sldMk cId="367717639" sldId="270"/>
        </pc:sldMkLst>
        <pc:spChg chg="mod">
          <ac:chgData name="Linda Scollins Smith" userId="d6fc3bab-6402-4aaa-81aa-1a76aba14fb4" providerId="ADAL" clId="{7CF6974C-0805-4C35-86E3-CA187BB751EA}" dt="2021-04-10T08:35:31.660" v="183" actId="20577"/>
          <ac:spMkLst>
            <pc:docMk/>
            <pc:sldMk cId="367717639" sldId="270"/>
            <ac:spMk id="4" creationId="{35F6CE81-175E-4411-BEF5-88816EEA75DD}"/>
          </ac:spMkLst>
        </pc:spChg>
        <pc:spChg chg="del mod">
          <ac:chgData name="Linda Scollins Smith" userId="d6fc3bab-6402-4aaa-81aa-1a76aba14fb4" providerId="ADAL" clId="{7CF6974C-0805-4C35-86E3-CA187BB751EA}" dt="2021-04-10T08:38:11.852" v="220" actId="478"/>
          <ac:spMkLst>
            <pc:docMk/>
            <pc:sldMk cId="367717639" sldId="270"/>
            <ac:spMk id="6" creationId="{BE082E43-CA32-4077-879D-F6139AD3EE33}"/>
          </ac:spMkLst>
        </pc:spChg>
      </pc:sldChg>
      <pc:sldChg chg="add">
        <pc:chgData name="Linda Scollins Smith" userId="d6fc3bab-6402-4aaa-81aa-1a76aba14fb4" providerId="ADAL" clId="{7CF6974C-0805-4C35-86E3-CA187BB751EA}" dt="2021-04-10T08:27:25.463" v="0"/>
        <pc:sldMkLst>
          <pc:docMk/>
          <pc:sldMk cId="716594073" sldId="271"/>
        </pc:sldMkLst>
      </pc:sldChg>
      <pc:sldChg chg="add">
        <pc:chgData name="Linda Scollins Smith" userId="d6fc3bab-6402-4aaa-81aa-1a76aba14fb4" providerId="ADAL" clId="{7CF6974C-0805-4C35-86E3-CA187BB751EA}" dt="2021-04-10T08:27:25.463" v="0"/>
        <pc:sldMkLst>
          <pc:docMk/>
          <pc:sldMk cId="2789839805" sldId="272"/>
        </pc:sldMkLst>
      </pc:sldChg>
      <pc:sldChg chg="add">
        <pc:chgData name="Linda Scollins Smith" userId="d6fc3bab-6402-4aaa-81aa-1a76aba14fb4" providerId="ADAL" clId="{7CF6974C-0805-4C35-86E3-CA187BB751EA}" dt="2021-04-10T08:27:25.463" v="0"/>
        <pc:sldMkLst>
          <pc:docMk/>
          <pc:sldMk cId="3980867294" sldId="273"/>
        </pc:sldMkLst>
      </pc:sldChg>
      <pc:sldChg chg="modSp add mod">
        <pc:chgData name="Linda Scollins Smith" userId="d6fc3bab-6402-4aaa-81aa-1a76aba14fb4" providerId="ADAL" clId="{7CF6974C-0805-4C35-86E3-CA187BB751EA}" dt="2021-04-10T08:36:30.766" v="206" actId="20577"/>
        <pc:sldMkLst>
          <pc:docMk/>
          <pc:sldMk cId="247024400" sldId="274"/>
        </pc:sldMkLst>
        <pc:spChg chg="mod">
          <ac:chgData name="Linda Scollins Smith" userId="d6fc3bab-6402-4aaa-81aa-1a76aba14fb4" providerId="ADAL" clId="{7CF6974C-0805-4C35-86E3-CA187BB751EA}" dt="2021-04-10T08:36:30.766" v="206" actId="20577"/>
          <ac:spMkLst>
            <pc:docMk/>
            <pc:sldMk cId="247024400" sldId="274"/>
            <ac:spMk id="5" creationId="{BAA43F61-0357-4AC2-A318-C9C016272F2C}"/>
          </ac:spMkLst>
        </pc:spChg>
        <pc:spChg chg="mod">
          <ac:chgData name="Linda Scollins Smith" userId="d6fc3bab-6402-4aaa-81aa-1a76aba14fb4" providerId="ADAL" clId="{7CF6974C-0805-4C35-86E3-CA187BB751EA}" dt="2021-04-10T08:33:38.732" v="133" actId="20577"/>
          <ac:spMkLst>
            <pc:docMk/>
            <pc:sldMk cId="247024400" sldId="274"/>
            <ac:spMk id="11" creationId="{283C1D76-6D5D-45AB-AAD8-5D0A2AD70DB5}"/>
          </ac:spMkLst>
        </pc:spChg>
      </pc:sldChg>
      <pc:sldChg chg="modSp add mod">
        <pc:chgData name="Linda Scollins Smith" userId="d6fc3bab-6402-4aaa-81aa-1a76aba14fb4" providerId="ADAL" clId="{7CF6974C-0805-4C35-86E3-CA187BB751EA}" dt="2021-04-10T08:33:53.402" v="150" actId="20577"/>
        <pc:sldMkLst>
          <pc:docMk/>
          <pc:sldMk cId="1436039621" sldId="275"/>
        </pc:sldMkLst>
        <pc:spChg chg="mod">
          <ac:chgData name="Linda Scollins Smith" userId="d6fc3bab-6402-4aaa-81aa-1a76aba14fb4" providerId="ADAL" clId="{7CF6974C-0805-4C35-86E3-CA187BB751EA}" dt="2021-04-10T08:33:53.402" v="150" actId="20577"/>
          <ac:spMkLst>
            <pc:docMk/>
            <pc:sldMk cId="1436039621" sldId="275"/>
            <ac:spMk id="16" creationId="{4CD41F28-E684-456E-9884-0CCC06218D4D}"/>
          </ac:spMkLst>
        </pc:spChg>
      </pc:sldChg>
      <pc:sldChg chg="add">
        <pc:chgData name="Linda Scollins Smith" userId="d6fc3bab-6402-4aaa-81aa-1a76aba14fb4" providerId="ADAL" clId="{7CF6974C-0805-4C35-86E3-CA187BB751EA}" dt="2021-04-10T08:27:25.463" v="0"/>
        <pc:sldMkLst>
          <pc:docMk/>
          <pc:sldMk cId="684227251" sldId="276"/>
        </pc:sldMkLst>
      </pc:sldChg>
      <pc:sldChg chg="add">
        <pc:chgData name="Linda Scollins Smith" userId="d6fc3bab-6402-4aaa-81aa-1a76aba14fb4" providerId="ADAL" clId="{7CF6974C-0805-4C35-86E3-CA187BB751EA}" dt="2021-04-10T08:27:25.463" v="0"/>
        <pc:sldMkLst>
          <pc:docMk/>
          <pc:sldMk cId="4008581879" sldId="277"/>
        </pc:sldMkLst>
      </pc:sldChg>
      <pc:sldChg chg="addSp delSp modSp add mod">
        <pc:chgData name="Linda Scollins Smith" userId="d6fc3bab-6402-4aaa-81aa-1a76aba14fb4" providerId="ADAL" clId="{7CF6974C-0805-4C35-86E3-CA187BB751EA}" dt="2021-04-10T08:30:04.897" v="14"/>
        <pc:sldMkLst>
          <pc:docMk/>
          <pc:sldMk cId="2538004417" sldId="278"/>
        </pc:sldMkLst>
        <pc:spChg chg="add mod">
          <ac:chgData name="Linda Scollins Smith" userId="d6fc3bab-6402-4aaa-81aa-1a76aba14fb4" providerId="ADAL" clId="{7CF6974C-0805-4C35-86E3-CA187BB751EA}" dt="2021-04-10T08:30:04.897" v="14"/>
          <ac:spMkLst>
            <pc:docMk/>
            <pc:sldMk cId="2538004417" sldId="278"/>
            <ac:spMk id="8" creationId="{57221250-173F-4600-B1A6-7B032831CAB3}"/>
          </ac:spMkLst>
        </pc:spChg>
        <pc:picChg chg="add mod">
          <ac:chgData name="Linda Scollins Smith" userId="d6fc3bab-6402-4aaa-81aa-1a76aba14fb4" providerId="ADAL" clId="{7CF6974C-0805-4C35-86E3-CA187BB751EA}" dt="2021-04-10T08:30:04.897" v="14"/>
          <ac:picMkLst>
            <pc:docMk/>
            <pc:sldMk cId="2538004417" sldId="278"/>
            <ac:picMk id="7" creationId="{E5D695A4-3A62-4506-B1D7-3BBA432483FD}"/>
          </ac:picMkLst>
        </pc:picChg>
        <pc:picChg chg="del">
          <ac:chgData name="Linda Scollins Smith" userId="d6fc3bab-6402-4aaa-81aa-1a76aba14fb4" providerId="ADAL" clId="{7CF6974C-0805-4C35-86E3-CA187BB751EA}" dt="2021-04-10T08:30:04.548" v="13" actId="478"/>
          <ac:picMkLst>
            <pc:docMk/>
            <pc:sldMk cId="2538004417" sldId="278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7CF6974C-0805-4C35-86E3-CA187BB751EA}" dt="2021-04-10T08:34:27.102" v="151" actId="478"/>
        <pc:sldMkLst>
          <pc:docMk/>
          <pc:sldMk cId="244476379" sldId="279"/>
        </pc:sldMkLst>
        <pc:spChg chg="del">
          <ac:chgData name="Linda Scollins Smith" userId="d6fc3bab-6402-4aaa-81aa-1a76aba14fb4" providerId="ADAL" clId="{7CF6974C-0805-4C35-86E3-CA187BB751EA}" dt="2021-04-10T08:34:27.102" v="151" actId="478"/>
          <ac:spMkLst>
            <pc:docMk/>
            <pc:sldMk cId="244476379" sldId="279"/>
            <ac:spMk id="12" creationId="{BE082E43-CA32-4077-879D-F6139AD3EE33}"/>
          </ac:spMkLst>
        </pc:spChg>
      </pc:sldChg>
      <pc:sldChg chg="add">
        <pc:chgData name="Linda Scollins Smith" userId="d6fc3bab-6402-4aaa-81aa-1a76aba14fb4" providerId="ADAL" clId="{7CF6974C-0805-4C35-86E3-CA187BB751EA}" dt="2021-04-10T08:27:43.187" v="1"/>
        <pc:sldMkLst>
          <pc:docMk/>
          <pc:sldMk cId="3999748970" sldId="280"/>
        </pc:sldMkLst>
      </pc:sldChg>
      <pc:sldChg chg="add">
        <pc:chgData name="Linda Scollins Smith" userId="d6fc3bab-6402-4aaa-81aa-1a76aba14fb4" providerId="ADAL" clId="{7CF6974C-0805-4C35-86E3-CA187BB751EA}" dt="2021-04-10T08:27:43.187" v="1"/>
        <pc:sldMkLst>
          <pc:docMk/>
          <pc:sldMk cId="980460392" sldId="281"/>
        </pc:sldMkLst>
      </pc:sldChg>
      <pc:sldChg chg="add">
        <pc:chgData name="Linda Scollins Smith" userId="d6fc3bab-6402-4aaa-81aa-1a76aba14fb4" providerId="ADAL" clId="{7CF6974C-0805-4C35-86E3-CA187BB751EA}" dt="2021-04-10T08:27:43.187" v="1"/>
        <pc:sldMkLst>
          <pc:docMk/>
          <pc:sldMk cId="534842852" sldId="282"/>
        </pc:sldMkLst>
      </pc:sldChg>
      <pc:sldChg chg="add">
        <pc:chgData name="Linda Scollins Smith" userId="d6fc3bab-6402-4aaa-81aa-1a76aba14fb4" providerId="ADAL" clId="{7CF6974C-0805-4C35-86E3-CA187BB751EA}" dt="2021-04-10T08:27:43.187" v="1"/>
        <pc:sldMkLst>
          <pc:docMk/>
          <pc:sldMk cId="2721615427" sldId="283"/>
        </pc:sldMkLst>
      </pc:sldChg>
      <pc:sldChg chg="add">
        <pc:chgData name="Linda Scollins Smith" userId="d6fc3bab-6402-4aaa-81aa-1a76aba14fb4" providerId="ADAL" clId="{7CF6974C-0805-4C35-86E3-CA187BB751EA}" dt="2021-04-10T08:27:43.187" v="1"/>
        <pc:sldMkLst>
          <pc:docMk/>
          <pc:sldMk cId="942452010" sldId="284"/>
        </pc:sldMkLst>
      </pc:sldChg>
      <pc:sldChg chg="addSp delSp modSp add mod">
        <pc:chgData name="Linda Scollins Smith" userId="d6fc3bab-6402-4aaa-81aa-1a76aba14fb4" providerId="ADAL" clId="{7CF6974C-0805-4C35-86E3-CA187BB751EA}" dt="2021-04-10T08:29:59.118" v="12"/>
        <pc:sldMkLst>
          <pc:docMk/>
          <pc:sldMk cId="1493502902" sldId="285"/>
        </pc:sldMkLst>
        <pc:spChg chg="add mod">
          <ac:chgData name="Linda Scollins Smith" userId="d6fc3bab-6402-4aaa-81aa-1a76aba14fb4" providerId="ADAL" clId="{7CF6974C-0805-4C35-86E3-CA187BB751EA}" dt="2021-04-10T08:29:59.118" v="12"/>
          <ac:spMkLst>
            <pc:docMk/>
            <pc:sldMk cId="1493502902" sldId="285"/>
            <ac:spMk id="8" creationId="{E321411B-91AA-44A1-9F2A-4E1FF6E20D33}"/>
          </ac:spMkLst>
        </pc:spChg>
        <pc:picChg chg="add mod">
          <ac:chgData name="Linda Scollins Smith" userId="d6fc3bab-6402-4aaa-81aa-1a76aba14fb4" providerId="ADAL" clId="{7CF6974C-0805-4C35-86E3-CA187BB751EA}" dt="2021-04-10T08:29:59.118" v="12"/>
          <ac:picMkLst>
            <pc:docMk/>
            <pc:sldMk cId="1493502902" sldId="285"/>
            <ac:picMk id="7" creationId="{7B31D641-C663-4E4C-812A-C5043F98141C}"/>
          </ac:picMkLst>
        </pc:picChg>
        <pc:picChg chg="del">
          <ac:chgData name="Linda Scollins Smith" userId="d6fc3bab-6402-4aaa-81aa-1a76aba14fb4" providerId="ADAL" clId="{7CF6974C-0805-4C35-86E3-CA187BB751EA}" dt="2021-04-10T08:29:58.794" v="11" actId="478"/>
          <ac:picMkLst>
            <pc:docMk/>
            <pc:sldMk cId="1493502902" sldId="285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7CF6974C-0805-4C35-86E3-CA187BB751EA}" dt="2021-04-10T08:38:24.473" v="221" actId="478"/>
        <pc:sldMkLst>
          <pc:docMk/>
          <pc:sldMk cId="2500785017" sldId="286"/>
        </pc:sldMkLst>
        <pc:spChg chg="del">
          <ac:chgData name="Linda Scollins Smith" userId="d6fc3bab-6402-4aaa-81aa-1a76aba14fb4" providerId="ADAL" clId="{7CF6974C-0805-4C35-86E3-CA187BB751EA}" dt="2021-04-10T08:38:24.473" v="221" actId="478"/>
          <ac:spMkLst>
            <pc:docMk/>
            <pc:sldMk cId="2500785017" sldId="286"/>
            <ac:spMk id="6" creationId="{BE082E43-CA32-4077-879D-F6139AD3EE33}"/>
          </ac:spMkLst>
        </pc:spChg>
      </pc:sldChg>
      <pc:sldChg chg="add">
        <pc:chgData name="Linda Scollins Smith" userId="d6fc3bab-6402-4aaa-81aa-1a76aba14fb4" providerId="ADAL" clId="{7CF6974C-0805-4C35-86E3-CA187BB751EA}" dt="2021-04-10T08:28:16.394" v="2"/>
        <pc:sldMkLst>
          <pc:docMk/>
          <pc:sldMk cId="3856510226" sldId="287"/>
        </pc:sldMkLst>
      </pc:sldChg>
      <pc:sldChg chg="add">
        <pc:chgData name="Linda Scollins Smith" userId="d6fc3bab-6402-4aaa-81aa-1a76aba14fb4" providerId="ADAL" clId="{7CF6974C-0805-4C35-86E3-CA187BB751EA}" dt="2021-04-10T08:28:16.394" v="2"/>
        <pc:sldMkLst>
          <pc:docMk/>
          <pc:sldMk cId="353885801" sldId="288"/>
        </pc:sldMkLst>
      </pc:sldChg>
      <pc:sldChg chg="add">
        <pc:chgData name="Linda Scollins Smith" userId="d6fc3bab-6402-4aaa-81aa-1a76aba14fb4" providerId="ADAL" clId="{7CF6974C-0805-4C35-86E3-CA187BB751EA}" dt="2021-04-10T08:28:16.394" v="2"/>
        <pc:sldMkLst>
          <pc:docMk/>
          <pc:sldMk cId="639296999" sldId="289"/>
        </pc:sldMkLst>
      </pc:sldChg>
      <pc:sldChg chg="add">
        <pc:chgData name="Linda Scollins Smith" userId="d6fc3bab-6402-4aaa-81aa-1a76aba14fb4" providerId="ADAL" clId="{7CF6974C-0805-4C35-86E3-CA187BB751EA}" dt="2021-04-10T08:28:16.394" v="2"/>
        <pc:sldMkLst>
          <pc:docMk/>
          <pc:sldMk cId="880518454" sldId="290"/>
        </pc:sldMkLst>
      </pc:sldChg>
      <pc:sldChg chg="add">
        <pc:chgData name="Linda Scollins Smith" userId="d6fc3bab-6402-4aaa-81aa-1a76aba14fb4" providerId="ADAL" clId="{7CF6974C-0805-4C35-86E3-CA187BB751EA}" dt="2021-04-10T08:28:16.394" v="2"/>
        <pc:sldMkLst>
          <pc:docMk/>
          <pc:sldMk cId="2549211003" sldId="291"/>
        </pc:sldMkLst>
      </pc:sldChg>
      <pc:sldChg chg="add">
        <pc:chgData name="Linda Scollins Smith" userId="d6fc3bab-6402-4aaa-81aa-1a76aba14fb4" providerId="ADAL" clId="{7CF6974C-0805-4C35-86E3-CA187BB751EA}" dt="2021-04-10T08:28:16.394" v="2"/>
        <pc:sldMkLst>
          <pc:docMk/>
          <pc:sldMk cId="2690309823" sldId="292"/>
        </pc:sldMkLst>
      </pc:sldChg>
      <pc:sldChg chg="addSp delSp modSp add mod">
        <pc:chgData name="Linda Scollins Smith" userId="d6fc3bab-6402-4aaa-81aa-1a76aba14fb4" providerId="ADAL" clId="{7CF6974C-0805-4C35-86E3-CA187BB751EA}" dt="2021-04-10T08:29:53.143" v="10"/>
        <pc:sldMkLst>
          <pc:docMk/>
          <pc:sldMk cId="698508530" sldId="293"/>
        </pc:sldMkLst>
        <pc:spChg chg="add mod">
          <ac:chgData name="Linda Scollins Smith" userId="d6fc3bab-6402-4aaa-81aa-1a76aba14fb4" providerId="ADAL" clId="{7CF6974C-0805-4C35-86E3-CA187BB751EA}" dt="2021-04-10T08:29:53.143" v="10"/>
          <ac:spMkLst>
            <pc:docMk/>
            <pc:sldMk cId="698508530" sldId="293"/>
            <ac:spMk id="8" creationId="{8C5721EF-999F-4897-BDBB-B53A16E9146B}"/>
          </ac:spMkLst>
        </pc:spChg>
        <pc:picChg chg="add mod">
          <ac:chgData name="Linda Scollins Smith" userId="d6fc3bab-6402-4aaa-81aa-1a76aba14fb4" providerId="ADAL" clId="{7CF6974C-0805-4C35-86E3-CA187BB751EA}" dt="2021-04-10T08:29:53.143" v="10"/>
          <ac:picMkLst>
            <pc:docMk/>
            <pc:sldMk cId="698508530" sldId="293"/>
            <ac:picMk id="7" creationId="{C6BDD369-65D0-4476-A9FA-8237BCBC4A39}"/>
          </ac:picMkLst>
        </pc:picChg>
        <pc:picChg chg="del">
          <ac:chgData name="Linda Scollins Smith" userId="d6fc3bab-6402-4aaa-81aa-1a76aba14fb4" providerId="ADAL" clId="{7CF6974C-0805-4C35-86E3-CA187BB751EA}" dt="2021-04-10T08:29:52.732" v="9" actId="478"/>
          <ac:picMkLst>
            <pc:docMk/>
            <pc:sldMk cId="698508530" sldId="293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7CF6974C-0805-4C35-86E3-CA187BB751EA}" dt="2021-04-10T08:39:16.463" v="222" actId="478"/>
        <pc:sldMkLst>
          <pc:docMk/>
          <pc:sldMk cId="1396664304" sldId="294"/>
        </pc:sldMkLst>
        <pc:spChg chg="del">
          <ac:chgData name="Linda Scollins Smith" userId="d6fc3bab-6402-4aaa-81aa-1a76aba14fb4" providerId="ADAL" clId="{7CF6974C-0805-4C35-86E3-CA187BB751EA}" dt="2021-04-10T08:39:16.463" v="222" actId="478"/>
          <ac:spMkLst>
            <pc:docMk/>
            <pc:sldMk cId="1396664304" sldId="294"/>
            <ac:spMk id="6" creationId="{BE082E43-CA32-4077-879D-F6139AD3EE33}"/>
          </ac:spMkLst>
        </pc:spChg>
      </pc:sldChg>
      <pc:sldChg chg="add">
        <pc:chgData name="Linda Scollins Smith" userId="d6fc3bab-6402-4aaa-81aa-1a76aba14fb4" providerId="ADAL" clId="{7CF6974C-0805-4C35-86E3-CA187BB751EA}" dt="2021-04-10T08:28:47.134" v="3"/>
        <pc:sldMkLst>
          <pc:docMk/>
          <pc:sldMk cId="3873768280" sldId="295"/>
        </pc:sldMkLst>
      </pc:sldChg>
      <pc:sldChg chg="add">
        <pc:chgData name="Linda Scollins Smith" userId="d6fc3bab-6402-4aaa-81aa-1a76aba14fb4" providerId="ADAL" clId="{7CF6974C-0805-4C35-86E3-CA187BB751EA}" dt="2021-04-10T08:28:47.134" v="3"/>
        <pc:sldMkLst>
          <pc:docMk/>
          <pc:sldMk cId="1332597470" sldId="296"/>
        </pc:sldMkLst>
      </pc:sldChg>
      <pc:sldChg chg="add">
        <pc:chgData name="Linda Scollins Smith" userId="d6fc3bab-6402-4aaa-81aa-1a76aba14fb4" providerId="ADAL" clId="{7CF6974C-0805-4C35-86E3-CA187BB751EA}" dt="2021-04-10T08:28:47.134" v="3"/>
        <pc:sldMkLst>
          <pc:docMk/>
          <pc:sldMk cId="1188931012" sldId="297"/>
        </pc:sldMkLst>
      </pc:sldChg>
      <pc:sldChg chg="add">
        <pc:chgData name="Linda Scollins Smith" userId="d6fc3bab-6402-4aaa-81aa-1a76aba14fb4" providerId="ADAL" clId="{7CF6974C-0805-4C35-86E3-CA187BB751EA}" dt="2021-04-10T08:28:47.134" v="3"/>
        <pc:sldMkLst>
          <pc:docMk/>
          <pc:sldMk cId="1808005704" sldId="298"/>
        </pc:sldMkLst>
      </pc:sldChg>
      <pc:sldChg chg="add">
        <pc:chgData name="Linda Scollins Smith" userId="d6fc3bab-6402-4aaa-81aa-1a76aba14fb4" providerId="ADAL" clId="{7CF6974C-0805-4C35-86E3-CA187BB751EA}" dt="2021-04-10T08:28:47.134" v="3"/>
        <pc:sldMkLst>
          <pc:docMk/>
          <pc:sldMk cId="4190153859" sldId="299"/>
        </pc:sldMkLst>
      </pc:sldChg>
      <pc:sldChg chg="add">
        <pc:chgData name="Linda Scollins Smith" userId="d6fc3bab-6402-4aaa-81aa-1a76aba14fb4" providerId="ADAL" clId="{7CF6974C-0805-4C35-86E3-CA187BB751EA}" dt="2021-04-10T08:28:47.134" v="3"/>
        <pc:sldMkLst>
          <pc:docMk/>
          <pc:sldMk cId="1373623254" sldId="300"/>
        </pc:sldMkLst>
      </pc:sldChg>
      <pc:sldChg chg="addSp delSp modSp add mod">
        <pc:chgData name="Linda Scollins Smith" userId="d6fc3bab-6402-4aaa-81aa-1a76aba14fb4" providerId="ADAL" clId="{7CF6974C-0805-4C35-86E3-CA187BB751EA}" dt="2021-04-10T08:29:47.090" v="8"/>
        <pc:sldMkLst>
          <pc:docMk/>
          <pc:sldMk cId="2502535760" sldId="301"/>
        </pc:sldMkLst>
        <pc:spChg chg="add mod">
          <ac:chgData name="Linda Scollins Smith" userId="d6fc3bab-6402-4aaa-81aa-1a76aba14fb4" providerId="ADAL" clId="{7CF6974C-0805-4C35-86E3-CA187BB751EA}" dt="2021-04-10T08:29:47.090" v="8"/>
          <ac:spMkLst>
            <pc:docMk/>
            <pc:sldMk cId="2502535760" sldId="301"/>
            <ac:spMk id="8" creationId="{54E967FA-32DD-487F-A47E-5B601EB4D281}"/>
          </ac:spMkLst>
        </pc:spChg>
        <pc:picChg chg="add mod">
          <ac:chgData name="Linda Scollins Smith" userId="d6fc3bab-6402-4aaa-81aa-1a76aba14fb4" providerId="ADAL" clId="{7CF6974C-0805-4C35-86E3-CA187BB751EA}" dt="2021-04-10T08:29:47.090" v="8"/>
          <ac:picMkLst>
            <pc:docMk/>
            <pc:sldMk cId="2502535760" sldId="301"/>
            <ac:picMk id="7" creationId="{54BCE138-FBA8-4BF0-80E1-4BB0DE906D59}"/>
          </ac:picMkLst>
        </pc:picChg>
        <pc:picChg chg="del">
          <ac:chgData name="Linda Scollins Smith" userId="d6fc3bab-6402-4aaa-81aa-1a76aba14fb4" providerId="ADAL" clId="{7CF6974C-0805-4C35-86E3-CA187BB751EA}" dt="2021-04-10T08:29:46.645" v="7" actId="478"/>
          <ac:picMkLst>
            <pc:docMk/>
            <pc:sldMk cId="2502535760" sldId="301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7CF6974C-0805-4C35-86E3-CA187BB751EA}" dt="2021-04-10T08:39:44.104" v="223" actId="478"/>
        <pc:sldMkLst>
          <pc:docMk/>
          <pc:sldMk cId="1920008482" sldId="302"/>
        </pc:sldMkLst>
        <pc:spChg chg="del">
          <ac:chgData name="Linda Scollins Smith" userId="d6fc3bab-6402-4aaa-81aa-1a76aba14fb4" providerId="ADAL" clId="{7CF6974C-0805-4C35-86E3-CA187BB751EA}" dt="2021-04-10T08:39:44.104" v="223" actId="478"/>
          <ac:spMkLst>
            <pc:docMk/>
            <pc:sldMk cId="1920008482" sldId="302"/>
            <ac:spMk id="7" creationId="{BE082E43-CA32-4077-879D-F6139AD3EE33}"/>
          </ac:spMkLst>
        </pc:spChg>
      </pc:sldChg>
      <pc:sldChg chg="add">
        <pc:chgData name="Linda Scollins Smith" userId="d6fc3bab-6402-4aaa-81aa-1a76aba14fb4" providerId="ADAL" clId="{7CF6974C-0805-4C35-86E3-CA187BB751EA}" dt="2021-04-10T08:29:12.280" v="4"/>
        <pc:sldMkLst>
          <pc:docMk/>
          <pc:sldMk cId="2619692988" sldId="303"/>
        </pc:sldMkLst>
      </pc:sldChg>
      <pc:sldChg chg="add">
        <pc:chgData name="Linda Scollins Smith" userId="d6fc3bab-6402-4aaa-81aa-1a76aba14fb4" providerId="ADAL" clId="{7CF6974C-0805-4C35-86E3-CA187BB751EA}" dt="2021-04-10T08:29:12.280" v="4"/>
        <pc:sldMkLst>
          <pc:docMk/>
          <pc:sldMk cId="2449091272" sldId="304"/>
        </pc:sldMkLst>
      </pc:sldChg>
      <pc:sldChg chg="add">
        <pc:chgData name="Linda Scollins Smith" userId="d6fc3bab-6402-4aaa-81aa-1a76aba14fb4" providerId="ADAL" clId="{7CF6974C-0805-4C35-86E3-CA187BB751EA}" dt="2021-04-10T08:29:12.280" v="4"/>
        <pc:sldMkLst>
          <pc:docMk/>
          <pc:sldMk cId="457292375" sldId="305"/>
        </pc:sldMkLst>
      </pc:sldChg>
      <pc:sldChg chg="add">
        <pc:chgData name="Linda Scollins Smith" userId="d6fc3bab-6402-4aaa-81aa-1a76aba14fb4" providerId="ADAL" clId="{7CF6974C-0805-4C35-86E3-CA187BB751EA}" dt="2021-04-10T08:29:12.280" v="4"/>
        <pc:sldMkLst>
          <pc:docMk/>
          <pc:sldMk cId="3502306027" sldId="306"/>
        </pc:sldMkLst>
      </pc:sldChg>
      <pc:sldChg chg="add">
        <pc:chgData name="Linda Scollins Smith" userId="d6fc3bab-6402-4aaa-81aa-1a76aba14fb4" providerId="ADAL" clId="{7CF6974C-0805-4C35-86E3-CA187BB751EA}" dt="2021-04-10T08:29:12.280" v="4"/>
        <pc:sldMkLst>
          <pc:docMk/>
          <pc:sldMk cId="3921921287" sldId="307"/>
        </pc:sldMkLst>
      </pc:sldChg>
      <pc:sldChg chg="add">
        <pc:chgData name="Linda Scollins Smith" userId="d6fc3bab-6402-4aaa-81aa-1a76aba14fb4" providerId="ADAL" clId="{7CF6974C-0805-4C35-86E3-CA187BB751EA}" dt="2021-04-10T08:29:12.280" v="4"/>
        <pc:sldMkLst>
          <pc:docMk/>
          <pc:sldMk cId="629183972" sldId="308"/>
        </pc:sldMkLst>
      </pc:sldChg>
      <pc:sldChg chg="add">
        <pc:chgData name="Linda Scollins Smith" userId="d6fc3bab-6402-4aaa-81aa-1a76aba14fb4" providerId="ADAL" clId="{7CF6974C-0805-4C35-86E3-CA187BB751EA}" dt="2021-04-10T08:29:12.280" v="4"/>
        <pc:sldMkLst>
          <pc:docMk/>
          <pc:sldMk cId="800833412" sldId="309"/>
        </pc:sldMkLst>
      </pc:sldChg>
      <pc:sldChg chg="addSp delSp modSp add mod">
        <pc:chgData name="Linda Scollins Smith" userId="d6fc3bab-6402-4aaa-81aa-1a76aba14fb4" providerId="ADAL" clId="{7CF6974C-0805-4C35-86E3-CA187BB751EA}" dt="2021-04-10T08:29:41.657" v="6"/>
        <pc:sldMkLst>
          <pc:docMk/>
          <pc:sldMk cId="706899251" sldId="310"/>
        </pc:sldMkLst>
        <pc:spChg chg="add mod">
          <ac:chgData name="Linda Scollins Smith" userId="d6fc3bab-6402-4aaa-81aa-1a76aba14fb4" providerId="ADAL" clId="{7CF6974C-0805-4C35-86E3-CA187BB751EA}" dt="2021-04-10T08:29:41.657" v="6"/>
          <ac:spMkLst>
            <pc:docMk/>
            <pc:sldMk cId="706899251" sldId="310"/>
            <ac:spMk id="8" creationId="{BB57DF2E-C8BD-440B-AFAA-438B59D05721}"/>
          </ac:spMkLst>
        </pc:spChg>
        <pc:picChg chg="add mod">
          <ac:chgData name="Linda Scollins Smith" userId="d6fc3bab-6402-4aaa-81aa-1a76aba14fb4" providerId="ADAL" clId="{7CF6974C-0805-4C35-86E3-CA187BB751EA}" dt="2021-04-10T08:29:41.657" v="6"/>
          <ac:picMkLst>
            <pc:docMk/>
            <pc:sldMk cId="706899251" sldId="310"/>
            <ac:picMk id="7" creationId="{422C1B25-A9E3-45BB-8B6B-76A2BC4FD297}"/>
          </ac:picMkLst>
        </pc:picChg>
        <pc:picChg chg="del">
          <ac:chgData name="Linda Scollins Smith" userId="d6fc3bab-6402-4aaa-81aa-1a76aba14fb4" providerId="ADAL" clId="{7CF6974C-0805-4C35-86E3-CA187BB751EA}" dt="2021-04-10T08:29:41.207" v="5" actId="478"/>
          <ac:picMkLst>
            <pc:docMk/>
            <pc:sldMk cId="706899251" sldId="310"/>
            <ac:picMk id="12" creationId="{50F86C42-6FBD-40EB-A0EF-150DD87F8787}"/>
          </ac:picMkLst>
        </pc:picChg>
      </pc:sldChg>
    </pc:docChg>
  </pc:docChgLst>
  <pc:docChgLst>
    <pc:chgData name="Linda Scollins Smith" userId="d6fc3bab-6402-4aaa-81aa-1a76aba14fb4" providerId="ADAL" clId="{02573F27-F897-4A31-AC5D-712DC480C909}"/>
    <pc:docChg chg="modSld">
      <pc:chgData name="Linda Scollins Smith" userId="d6fc3bab-6402-4aaa-81aa-1a76aba14fb4" providerId="ADAL" clId="{02573F27-F897-4A31-AC5D-712DC480C909}" dt="2021-06-20T16:53:47.745" v="1" actId="20577"/>
      <pc:docMkLst>
        <pc:docMk/>
      </pc:docMkLst>
      <pc:sldChg chg="modSp mod">
        <pc:chgData name="Linda Scollins Smith" userId="d6fc3bab-6402-4aaa-81aa-1a76aba14fb4" providerId="ADAL" clId="{02573F27-F897-4A31-AC5D-712DC480C909}" dt="2021-06-20T16:53:47.745" v="1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02573F27-F897-4A31-AC5D-712DC480C909}" dt="2021-06-20T16:53:47.745" v="1" actId="20577"/>
          <ac:spMkLst>
            <pc:docMk/>
            <pc:sldMk cId="901312042" sldId="257"/>
            <ac:spMk id="6" creationId="{BE082E43-CA32-4077-879D-F6139AD3EE33}"/>
          </ac:spMkLst>
        </pc:spChg>
      </pc:sldChg>
    </pc:docChg>
  </pc:docChgLst>
  <pc:docChgLst>
    <pc:chgData name="Linda Scollins Smith" userId="d6fc3bab-6402-4aaa-81aa-1a76aba14fb4" providerId="ADAL" clId="{96B26041-AF90-474A-9519-995E6277985E}"/>
    <pc:docChg chg="modSld">
      <pc:chgData name="Linda Scollins Smith" userId="d6fc3bab-6402-4aaa-81aa-1a76aba14fb4" providerId="ADAL" clId="{96B26041-AF90-474A-9519-995E6277985E}" dt="2020-06-22T09:29:26.498" v="51" actId="20577"/>
      <pc:docMkLst>
        <pc:docMk/>
      </pc:docMkLst>
      <pc:sldChg chg="modSp mod">
        <pc:chgData name="Linda Scollins Smith" userId="d6fc3bab-6402-4aaa-81aa-1a76aba14fb4" providerId="ADAL" clId="{96B26041-AF90-474A-9519-995E6277985E}" dt="2020-06-22T09:28:29.185" v="41" actId="20577"/>
        <pc:sldMkLst>
          <pc:docMk/>
          <pc:sldMk cId="4116806425" sldId="256"/>
        </pc:sldMkLst>
        <pc:spChg chg="mod">
          <ac:chgData name="Linda Scollins Smith" userId="d6fc3bab-6402-4aaa-81aa-1a76aba14fb4" providerId="ADAL" clId="{96B26041-AF90-474A-9519-995E6277985E}" dt="2020-06-22T09:28:29.185" v="41" actId="20577"/>
          <ac:spMkLst>
            <pc:docMk/>
            <pc:sldMk cId="4116806425" sldId="256"/>
            <ac:spMk id="6" creationId="{A629948C-ACD7-4AF5-AF26-54B04D16D611}"/>
          </ac:spMkLst>
        </pc:spChg>
      </pc:sldChg>
      <pc:sldChg chg="modSp mod">
        <pc:chgData name="Linda Scollins Smith" userId="d6fc3bab-6402-4aaa-81aa-1a76aba14fb4" providerId="ADAL" clId="{96B26041-AF90-474A-9519-995E6277985E}" dt="2020-06-22T09:29:26.498" v="51" actId="20577"/>
        <pc:sldMkLst>
          <pc:docMk/>
          <pc:sldMk cId="832698097" sldId="260"/>
        </pc:sldMkLst>
        <pc:spChg chg="mod">
          <ac:chgData name="Linda Scollins Smith" userId="d6fc3bab-6402-4aaa-81aa-1a76aba14fb4" providerId="ADAL" clId="{96B26041-AF90-474A-9519-995E6277985E}" dt="2020-06-22T09:29:26.498" v="51" actId="20577"/>
          <ac:spMkLst>
            <pc:docMk/>
            <pc:sldMk cId="832698097" sldId="260"/>
            <ac:spMk id="14" creationId="{0FB2633C-CB0C-499A-895B-2243CF4855F5}"/>
          </ac:spMkLst>
        </pc:spChg>
      </pc:sldChg>
      <pc:sldChg chg="modSp mod">
        <pc:chgData name="Linda Scollins Smith" userId="d6fc3bab-6402-4aaa-81aa-1a76aba14fb4" providerId="ADAL" clId="{96B26041-AF90-474A-9519-995E6277985E}" dt="2020-06-22T09:28:46.904" v="42" actId="1076"/>
        <pc:sldMkLst>
          <pc:docMk/>
          <pc:sldMk cId="3926247958" sldId="265"/>
        </pc:sldMkLst>
        <pc:picChg chg="mod">
          <ac:chgData name="Linda Scollins Smith" userId="d6fc3bab-6402-4aaa-81aa-1a76aba14fb4" providerId="ADAL" clId="{96B26041-AF90-474A-9519-995E6277985E}" dt="2020-06-22T09:28:46.904" v="42" actId="1076"/>
          <ac:picMkLst>
            <pc:docMk/>
            <pc:sldMk cId="3926247958" sldId="265"/>
            <ac:picMk id="3" creationId="{0EC5C8A3-127C-4DAA-88BA-05197CA82B46}"/>
          </ac:picMkLst>
        </pc:picChg>
      </pc:sldChg>
    </pc:docChg>
  </pc:docChgLst>
  <pc:docChgLst>
    <pc:chgData name="Linda Scollins Smith" userId="d6fc3bab-6402-4aaa-81aa-1a76aba14fb4" providerId="ADAL" clId="{1FDA8F76-B51C-4290-B1E4-4B91181974C8}"/>
    <pc:docChg chg="modSld">
      <pc:chgData name="Linda Scollins Smith" userId="d6fc3bab-6402-4aaa-81aa-1a76aba14fb4" providerId="ADAL" clId="{1FDA8F76-B51C-4290-B1E4-4B91181974C8}" dt="2021-04-10T09:04:26.645" v="3"/>
      <pc:docMkLst>
        <pc:docMk/>
      </pc:docMkLst>
      <pc:sldChg chg="modSp">
        <pc:chgData name="Linda Scollins Smith" userId="d6fc3bab-6402-4aaa-81aa-1a76aba14fb4" providerId="ADAL" clId="{1FDA8F76-B51C-4290-B1E4-4B91181974C8}" dt="2021-04-10T09:04:26.645" v="3"/>
        <pc:sldMkLst>
          <pc:docMk/>
          <pc:sldMk cId="3899661479" sldId="264"/>
        </pc:sldMkLst>
        <pc:spChg chg="mod">
          <ac:chgData name="Linda Scollins Smith" userId="d6fc3bab-6402-4aaa-81aa-1a76aba14fb4" providerId="ADAL" clId="{1FDA8F76-B51C-4290-B1E4-4B91181974C8}" dt="2021-04-10T09:04:26.645" v="3"/>
          <ac:spMkLst>
            <pc:docMk/>
            <pc:sldMk cId="3899661479" sldId="264"/>
            <ac:spMk id="6" creationId="{12C7D641-36E4-416E-A55F-24F6FCF3A212}"/>
          </ac:spMkLst>
        </pc:spChg>
      </pc:sldChg>
      <pc:sldChg chg="modSp mod">
        <pc:chgData name="Linda Scollins Smith" userId="d6fc3bab-6402-4aaa-81aa-1a76aba14fb4" providerId="ADAL" clId="{1FDA8F76-B51C-4290-B1E4-4B91181974C8}" dt="2021-04-10T08:47:03.915" v="2" actId="20577"/>
        <pc:sldMkLst>
          <pc:docMk/>
          <pc:sldMk cId="367717639" sldId="270"/>
        </pc:sldMkLst>
        <pc:spChg chg="mod">
          <ac:chgData name="Linda Scollins Smith" userId="d6fc3bab-6402-4aaa-81aa-1a76aba14fb4" providerId="ADAL" clId="{1FDA8F76-B51C-4290-B1E4-4B91181974C8}" dt="2021-04-10T08:47:03.915" v="2" actId="20577"/>
          <ac:spMkLst>
            <pc:docMk/>
            <pc:sldMk cId="367717639" sldId="270"/>
            <ac:spMk id="4" creationId="{35F6CE81-175E-4411-BEF5-88816EEA75DD}"/>
          </ac:spMkLst>
        </pc:spChg>
      </pc:sldChg>
      <pc:sldChg chg="modSp">
        <pc:chgData name="Linda Scollins Smith" userId="d6fc3bab-6402-4aaa-81aa-1a76aba14fb4" providerId="ADAL" clId="{1FDA8F76-B51C-4290-B1E4-4B91181974C8}" dt="2021-04-10T09:04:26.645" v="3"/>
        <pc:sldMkLst>
          <pc:docMk/>
          <pc:sldMk cId="2538004417" sldId="278"/>
        </pc:sldMkLst>
        <pc:spChg chg="mod">
          <ac:chgData name="Linda Scollins Smith" userId="d6fc3bab-6402-4aaa-81aa-1a76aba14fb4" providerId="ADAL" clId="{1FDA8F76-B51C-4290-B1E4-4B91181974C8}" dt="2021-04-10T09:04:26.645" v="3"/>
          <ac:spMkLst>
            <pc:docMk/>
            <pc:sldMk cId="2538004417" sldId="278"/>
            <ac:spMk id="6" creationId="{12C7D641-36E4-416E-A55F-24F6FCF3A212}"/>
          </ac:spMkLst>
        </pc:spChg>
      </pc:sldChg>
      <pc:sldChg chg="modSp">
        <pc:chgData name="Linda Scollins Smith" userId="d6fc3bab-6402-4aaa-81aa-1a76aba14fb4" providerId="ADAL" clId="{1FDA8F76-B51C-4290-B1E4-4B91181974C8}" dt="2021-04-10T09:04:26.645" v="3"/>
        <pc:sldMkLst>
          <pc:docMk/>
          <pc:sldMk cId="1493502902" sldId="285"/>
        </pc:sldMkLst>
        <pc:spChg chg="mod">
          <ac:chgData name="Linda Scollins Smith" userId="d6fc3bab-6402-4aaa-81aa-1a76aba14fb4" providerId="ADAL" clId="{1FDA8F76-B51C-4290-B1E4-4B91181974C8}" dt="2021-04-10T09:04:26.645" v="3"/>
          <ac:spMkLst>
            <pc:docMk/>
            <pc:sldMk cId="1493502902" sldId="285"/>
            <ac:spMk id="6" creationId="{12C7D641-36E4-416E-A55F-24F6FCF3A212}"/>
          </ac:spMkLst>
        </pc:spChg>
      </pc:sldChg>
      <pc:sldChg chg="modSp">
        <pc:chgData name="Linda Scollins Smith" userId="d6fc3bab-6402-4aaa-81aa-1a76aba14fb4" providerId="ADAL" clId="{1FDA8F76-B51C-4290-B1E4-4B91181974C8}" dt="2021-04-10T09:04:26.645" v="3"/>
        <pc:sldMkLst>
          <pc:docMk/>
          <pc:sldMk cId="698508530" sldId="293"/>
        </pc:sldMkLst>
        <pc:spChg chg="mod">
          <ac:chgData name="Linda Scollins Smith" userId="d6fc3bab-6402-4aaa-81aa-1a76aba14fb4" providerId="ADAL" clId="{1FDA8F76-B51C-4290-B1E4-4B91181974C8}" dt="2021-04-10T09:04:26.645" v="3"/>
          <ac:spMkLst>
            <pc:docMk/>
            <pc:sldMk cId="698508530" sldId="293"/>
            <ac:spMk id="6" creationId="{12C7D641-36E4-416E-A55F-24F6FCF3A212}"/>
          </ac:spMkLst>
        </pc:spChg>
      </pc:sldChg>
      <pc:sldChg chg="modSp">
        <pc:chgData name="Linda Scollins Smith" userId="d6fc3bab-6402-4aaa-81aa-1a76aba14fb4" providerId="ADAL" clId="{1FDA8F76-B51C-4290-B1E4-4B91181974C8}" dt="2021-04-10T09:04:26.645" v="3"/>
        <pc:sldMkLst>
          <pc:docMk/>
          <pc:sldMk cId="2502535760" sldId="301"/>
        </pc:sldMkLst>
        <pc:spChg chg="mod">
          <ac:chgData name="Linda Scollins Smith" userId="d6fc3bab-6402-4aaa-81aa-1a76aba14fb4" providerId="ADAL" clId="{1FDA8F76-B51C-4290-B1E4-4B91181974C8}" dt="2021-04-10T09:04:26.645" v="3"/>
          <ac:spMkLst>
            <pc:docMk/>
            <pc:sldMk cId="2502535760" sldId="301"/>
            <ac:spMk id="6" creationId="{12C7D641-36E4-416E-A55F-24F6FCF3A212}"/>
          </ac:spMkLst>
        </pc:spChg>
      </pc:sldChg>
      <pc:sldChg chg="modSp">
        <pc:chgData name="Linda Scollins Smith" userId="d6fc3bab-6402-4aaa-81aa-1a76aba14fb4" providerId="ADAL" clId="{1FDA8F76-B51C-4290-B1E4-4B91181974C8}" dt="2021-04-10T09:04:26.645" v="3"/>
        <pc:sldMkLst>
          <pc:docMk/>
          <pc:sldMk cId="706899251" sldId="310"/>
        </pc:sldMkLst>
        <pc:spChg chg="mod">
          <ac:chgData name="Linda Scollins Smith" userId="d6fc3bab-6402-4aaa-81aa-1a76aba14fb4" providerId="ADAL" clId="{1FDA8F76-B51C-4290-B1E4-4B91181974C8}" dt="2021-04-10T09:04:26.645" v="3"/>
          <ac:spMkLst>
            <pc:docMk/>
            <pc:sldMk cId="706899251" sldId="310"/>
            <ac:spMk id="6" creationId="{12C7D641-36E4-416E-A55F-24F6FCF3A212}"/>
          </ac:spMkLst>
        </pc:spChg>
      </pc:sldChg>
    </pc:docChg>
  </pc:docChgLst>
  <pc:docChgLst>
    <pc:chgData name="Sam Robinson" userId="0a4f0ca7-4b84-4a38-a6c5-78c3574185a3" providerId="ADAL" clId="{B8D8E6CB-73E4-4399-8E6C-3EF40EF19211}"/>
    <pc:docChg chg="custSel modSld">
      <pc:chgData name="Sam Robinson" userId="0a4f0ca7-4b84-4a38-a6c5-78c3574185a3" providerId="ADAL" clId="{B8D8E6CB-73E4-4399-8E6C-3EF40EF19211}" dt="2021-06-18T13:36:04.574" v="35" actId="1076"/>
      <pc:docMkLst>
        <pc:docMk/>
      </pc:docMkLst>
      <pc:sldChg chg="modSp mod">
        <pc:chgData name="Sam Robinson" userId="0a4f0ca7-4b84-4a38-a6c5-78c3574185a3" providerId="ADAL" clId="{B8D8E6CB-73E4-4399-8E6C-3EF40EF19211}" dt="2021-06-18T13:27:59.215" v="8" actId="1076"/>
        <pc:sldMkLst>
          <pc:docMk/>
          <pc:sldMk cId="832698097" sldId="260"/>
        </pc:sldMkLst>
        <pc:spChg chg="mod">
          <ac:chgData name="Sam Robinson" userId="0a4f0ca7-4b84-4a38-a6c5-78c3574185a3" providerId="ADAL" clId="{B8D8E6CB-73E4-4399-8E6C-3EF40EF19211}" dt="2021-06-18T13:27:56.323" v="7" actId="14100"/>
          <ac:spMkLst>
            <pc:docMk/>
            <pc:sldMk cId="832698097" sldId="260"/>
            <ac:spMk id="11" creationId="{E3738ED8-FAA2-43E7-9D88-D3B6E773CAE3}"/>
          </ac:spMkLst>
        </pc:spChg>
        <pc:spChg chg="mod">
          <ac:chgData name="Sam Robinson" userId="0a4f0ca7-4b84-4a38-a6c5-78c3574185a3" providerId="ADAL" clId="{B8D8E6CB-73E4-4399-8E6C-3EF40EF19211}" dt="2021-06-18T13:27:45.446" v="4" actId="1076"/>
          <ac:spMkLst>
            <pc:docMk/>
            <pc:sldMk cId="832698097" sldId="260"/>
            <ac:spMk id="13" creationId="{260AEBFC-E226-437A-846B-60F8D030B215}"/>
          </ac:spMkLst>
        </pc:spChg>
        <pc:spChg chg="mod">
          <ac:chgData name="Sam Robinson" userId="0a4f0ca7-4b84-4a38-a6c5-78c3574185a3" providerId="ADAL" clId="{B8D8E6CB-73E4-4399-8E6C-3EF40EF19211}" dt="2021-06-18T13:27:59.215" v="8" actId="1076"/>
          <ac:spMkLst>
            <pc:docMk/>
            <pc:sldMk cId="832698097" sldId="260"/>
            <ac:spMk id="14" creationId="{0FB2633C-CB0C-499A-895B-2243CF4855F5}"/>
          </ac:spMkLst>
        </pc:spChg>
        <pc:spChg chg="mod">
          <ac:chgData name="Sam Robinson" userId="0a4f0ca7-4b84-4a38-a6c5-78c3574185a3" providerId="ADAL" clId="{B8D8E6CB-73E4-4399-8E6C-3EF40EF19211}" dt="2021-06-18T13:27:42.714" v="3" actId="1076"/>
          <ac:spMkLst>
            <pc:docMk/>
            <pc:sldMk cId="832698097" sldId="260"/>
            <ac:spMk id="15" creationId="{6B3E4AA7-0D82-4907-B179-925765377E20}"/>
          </ac:spMkLst>
        </pc:spChg>
      </pc:sldChg>
      <pc:sldChg chg="modSp mod">
        <pc:chgData name="Sam Robinson" userId="0a4f0ca7-4b84-4a38-a6c5-78c3574185a3" providerId="ADAL" clId="{B8D8E6CB-73E4-4399-8E6C-3EF40EF19211}" dt="2021-06-18T13:33:55.380" v="28" actId="1076"/>
        <pc:sldMkLst>
          <pc:docMk/>
          <pc:sldMk cId="345003458" sldId="266"/>
        </pc:sldMkLst>
        <pc:spChg chg="mod">
          <ac:chgData name="Sam Robinson" userId="0a4f0ca7-4b84-4a38-a6c5-78c3574185a3" providerId="ADAL" clId="{B8D8E6CB-73E4-4399-8E6C-3EF40EF19211}" dt="2021-06-18T13:33:55.380" v="28" actId="1076"/>
          <ac:spMkLst>
            <pc:docMk/>
            <pc:sldMk cId="345003458" sldId="266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B8D8E6CB-73E4-4399-8E6C-3EF40EF19211}" dt="2021-06-18T13:27:33.470" v="2" actId="6549"/>
        <pc:sldMkLst>
          <pc:docMk/>
          <pc:sldMk cId="3732765291" sldId="269"/>
        </pc:sldMkLst>
        <pc:spChg chg="mod">
          <ac:chgData name="Sam Robinson" userId="0a4f0ca7-4b84-4a38-a6c5-78c3574185a3" providerId="ADAL" clId="{B8D8E6CB-73E4-4399-8E6C-3EF40EF19211}" dt="2021-06-18T13:27:33.470" v="2" actId="6549"/>
          <ac:spMkLst>
            <pc:docMk/>
            <pc:sldMk cId="3732765291" sldId="269"/>
            <ac:spMk id="9" creationId="{E28B3B90-928B-4851-BBB9-BC9F1D742DE9}"/>
          </ac:spMkLst>
        </pc:spChg>
        <pc:picChg chg="mod">
          <ac:chgData name="Sam Robinson" userId="0a4f0ca7-4b84-4a38-a6c5-78c3574185a3" providerId="ADAL" clId="{B8D8E6CB-73E4-4399-8E6C-3EF40EF19211}" dt="2021-06-18T13:27:32.204" v="1" actId="14100"/>
          <ac:picMkLst>
            <pc:docMk/>
            <pc:sldMk cId="3732765291" sldId="269"/>
            <ac:picMk id="17" creationId="{024A4EFE-6733-4D17-BF4A-DC653B81FB08}"/>
          </ac:picMkLst>
        </pc:picChg>
      </pc:sldChg>
      <pc:sldChg chg="modSp mod">
        <pc:chgData name="Sam Robinson" userId="0a4f0ca7-4b84-4a38-a6c5-78c3574185a3" providerId="ADAL" clId="{B8D8E6CB-73E4-4399-8E6C-3EF40EF19211}" dt="2021-06-18T13:30:38.897" v="10" actId="27636"/>
        <pc:sldMkLst>
          <pc:docMk/>
          <pc:sldMk cId="247024400" sldId="274"/>
        </pc:sldMkLst>
        <pc:spChg chg="mod">
          <ac:chgData name="Sam Robinson" userId="0a4f0ca7-4b84-4a38-a6c5-78c3574185a3" providerId="ADAL" clId="{B8D8E6CB-73E4-4399-8E6C-3EF40EF19211}" dt="2021-06-18T13:30:38.897" v="10" actId="27636"/>
          <ac:spMkLst>
            <pc:docMk/>
            <pc:sldMk cId="247024400" sldId="274"/>
            <ac:spMk id="11" creationId="{283C1D76-6D5D-45AB-AAD8-5D0A2AD70DB5}"/>
          </ac:spMkLst>
        </pc:spChg>
      </pc:sldChg>
      <pc:sldChg chg="modSp mod">
        <pc:chgData name="Sam Robinson" userId="0a4f0ca7-4b84-4a38-a6c5-78c3574185a3" providerId="ADAL" clId="{B8D8E6CB-73E4-4399-8E6C-3EF40EF19211}" dt="2021-06-18T13:32:41.047" v="26" actId="14100"/>
        <pc:sldMkLst>
          <pc:docMk/>
          <pc:sldMk cId="4008581879" sldId="277"/>
        </pc:sldMkLst>
        <pc:spChg chg="mod">
          <ac:chgData name="Sam Robinson" userId="0a4f0ca7-4b84-4a38-a6c5-78c3574185a3" providerId="ADAL" clId="{B8D8E6CB-73E4-4399-8E6C-3EF40EF19211}" dt="2021-06-18T13:30:54.522" v="11" actId="14100"/>
          <ac:spMkLst>
            <pc:docMk/>
            <pc:sldMk cId="4008581879" sldId="277"/>
            <ac:spMk id="7" creationId="{077F4F03-00B8-4C50-A7D1-5613602F731D}"/>
          </ac:spMkLst>
        </pc:spChg>
        <pc:spChg chg="mod">
          <ac:chgData name="Sam Robinson" userId="0a4f0ca7-4b84-4a38-a6c5-78c3574185a3" providerId="ADAL" clId="{B8D8E6CB-73E4-4399-8E6C-3EF40EF19211}" dt="2021-06-18T13:30:59.104" v="12" actId="1076"/>
          <ac:spMkLst>
            <pc:docMk/>
            <pc:sldMk cId="4008581879" sldId="277"/>
            <ac:spMk id="8" creationId="{989D9AD5-35F4-49F6-9A00-F3D38BDB5AE6}"/>
          </ac:spMkLst>
        </pc:spChg>
        <pc:spChg chg="mod">
          <ac:chgData name="Sam Robinson" userId="0a4f0ca7-4b84-4a38-a6c5-78c3574185a3" providerId="ADAL" clId="{B8D8E6CB-73E4-4399-8E6C-3EF40EF19211}" dt="2021-06-18T13:31:10.063" v="14" actId="1076"/>
          <ac:spMkLst>
            <pc:docMk/>
            <pc:sldMk cId="4008581879" sldId="277"/>
            <ac:spMk id="9" creationId="{7E0E6DAB-8DC3-49EB-9645-3285DBB1CE4B}"/>
          </ac:spMkLst>
        </pc:spChg>
        <pc:spChg chg="mod">
          <ac:chgData name="Sam Robinson" userId="0a4f0ca7-4b84-4a38-a6c5-78c3574185a3" providerId="ADAL" clId="{B8D8E6CB-73E4-4399-8E6C-3EF40EF19211}" dt="2021-06-18T13:31:07.823" v="13" actId="1076"/>
          <ac:spMkLst>
            <pc:docMk/>
            <pc:sldMk cId="4008581879" sldId="277"/>
            <ac:spMk id="10" creationId="{42DFFF44-A0B4-44FA-BDE6-C12A61C63060}"/>
          </ac:spMkLst>
        </pc:spChg>
        <pc:spChg chg="mod">
          <ac:chgData name="Sam Robinson" userId="0a4f0ca7-4b84-4a38-a6c5-78c3574185a3" providerId="ADAL" clId="{B8D8E6CB-73E4-4399-8E6C-3EF40EF19211}" dt="2021-06-18T13:31:17.701" v="16" actId="14100"/>
          <ac:spMkLst>
            <pc:docMk/>
            <pc:sldMk cId="4008581879" sldId="277"/>
            <ac:spMk id="11" creationId="{83E47308-F1BD-4FAE-92E9-845683FD828A}"/>
          </ac:spMkLst>
        </pc:spChg>
        <pc:spChg chg="mod">
          <ac:chgData name="Sam Robinson" userId="0a4f0ca7-4b84-4a38-a6c5-78c3574185a3" providerId="ADAL" clId="{B8D8E6CB-73E4-4399-8E6C-3EF40EF19211}" dt="2021-06-18T13:31:33.785" v="18" actId="1076"/>
          <ac:spMkLst>
            <pc:docMk/>
            <pc:sldMk cId="4008581879" sldId="277"/>
            <ac:spMk id="12" creationId="{EE660325-2DBD-41EB-A6D4-890A7152721E}"/>
          </ac:spMkLst>
        </pc:spChg>
        <pc:spChg chg="mod">
          <ac:chgData name="Sam Robinson" userId="0a4f0ca7-4b84-4a38-a6c5-78c3574185a3" providerId="ADAL" clId="{B8D8E6CB-73E4-4399-8E6C-3EF40EF19211}" dt="2021-06-18T13:32:41.047" v="26" actId="14100"/>
          <ac:spMkLst>
            <pc:docMk/>
            <pc:sldMk cId="4008581879" sldId="277"/>
            <ac:spMk id="17" creationId="{EB5293AC-5248-49C6-80D1-B96A619B37E5}"/>
          </ac:spMkLst>
        </pc:spChg>
        <pc:spChg chg="mod">
          <ac:chgData name="Sam Robinson" userId="0a4f0ca7-4b84-4a38-a6c5-78c3574185a3" providerId="ADAL" clId="{B8D8E6CB-73E4-4399-8E6C-3EF40EF19211}" dt="2021-06-18T13:32:11.586" v="24" actId="14100"/>
          <ac:spMkLst>
            <pc:docMk/>
            <pc:sldMk cId="4008581879" sldId="277"/>
            <ac:spMk id="18" creationId="{104DEFD0-BA1A-405D-B1E5-26C617736677}"/>
          </ac:spMkLst>
        </pc:spChg>
        <pc:spChg chg="mod">
          <ac:chgData name="Sam Robinson" userId="0a4f0ca7-4b84-4a38-a6c5-78c3574185a3" providerId="ADAL" clId="{B8D8E6CB-73E4-4399-8E6C-3EF40EF19211}" dt="2021-06-18T13:32:37.884" v="25" actId="1076"/>
          <ac:spMkLst>
            <pc:docMk/>
            <pc:sldMk cId="4008581879" sldId="277"/>
            <ac:spMk id="19" creationId="{DD0F35C0-CD34-48E5-A186-51D71A1A34B4}"/>
          </ac:spMkLst>
        </pc:spChg>
        <pc:spChg chg="mod">
          <ac:chgData name="Sam Robinson" userId="0a4f0ca7-4b84-4a38-a6c5-78c3574185a3" providerId="ADAL" clId="{B8D8E6CB-73E4-4399-8E6C-3EF40EF19211}" dt="2021-06-18T13:32:04.757" v="22" actId="1076"/>
          <ac:spMkLst>
            <pc:docMk/>
            <pc:sldMk cId="4008581879" sldId="277"/>
            <ac:spMk id="20" creationId="{07130E1D-22B2-461C-9C4B-B8973D4C176A}"/>
          </ac:spMkLst>
        </pc:spChg>
        <pc:spChg chg="mod">
          <ac:chgData name="Sam Robinson" userId="0a4f0ca7-4b84-4a38-a6c5-78c3574185a3" providerId="ADAL" clId="{B8D8E6CB-73E4-4399-8E6C-3EF40EF19211}" dt="2021-06-18T13:32:00.922" v="21" actId="1076"/>
          <ac:spMkLst>
            <pc:docMk/>
            <pc:sldMk cId="4008581879" sldId="277"/>
            <ac:spMk id="21" creationId="{D1319359-8C39-4E3B-BD26-8FF85B5DDF3E}"/>
          </ac:spMkLst>
        </pc:spChg>
        <pc:spChg chg="mod">
          <ac:chgData name="Sam Robinson" userId="0a4f0ca7-4b84-4a38-a6c5-78c3574185a3" providerId="ADAL" clId="{B8D8E6CB-73E4-4399-8E6C-3EF40EF19211}" dt="2021-06-18T13:32:41.047" v="26" actId="14100"/>
          <ac:spMkLst>
            <pc:docMk/>
            <pc:sldMk cId="4008581879" sldId="277"/>
            <ac:spMk id="23" creationId="{A04A6362-A840-4FDF-9E37-0ACD7DF64F1A}"/>
          </ac:spMkLst>
        </pc:spChg>
        <pc:spChg chg="mod">
          <ac:chgData name="Sam Robinson" userId="0a4f0ca7-4b84-4a38-a6c5-78c3574185a3" providerId="ADAL" clId="{B8D8E6CB-73E4-4399-8E6C-3EF40EF19211}" dt="2021-06-18T13:32:11.586" v="24" actId="14100"/>
          <ac:spMkLst>
            <pc:docMk/>
            <pc:sldMk cId="4008581879" sldId="277"/>
            <ac:spMk id="24" creationId="{B276E4D3-0096-4424-A082-A02A391910E1}"/>
          </ac:spMkLst>
        </pc:spChg>
        <pc:spChg chg="mod">
          <ac:chgData name="Sam Robinson" userId="0a4f0ca7-4b84-4a38-a6c5-78c3574185a3" providerId="ADAL" clId="{B8D8E6CB-73E4-4399-8E6C-3EF40EF19211}" dt="2021-06-18T13:32:37.884" v="25" actId="1076"/>
          <ac:spMkLst>
            <pc:docMk/>
            <pc:sldMk cId="4008581879" sldId="277"/>
            <ac:spMk id="25" creationId="{3F68E888-D529-46E5-BF57-8A463BC15E97}"/>
          </ac:spMkLst>
        </pc:spChg>
        <pc:spChg chg="mod">
          <ac:chgData name="Sam Robinson" userId="0a4f0ca7-4b84-4a38-a6c5-78c3574185a3" providerId="ADAL" clId="{B8D8E6CB-73E4-4399-8E6C-3EF40EF19211}" dt="2021-06-18T13:32:04.757" v="22" actId="1076"/>
          <ac:spMkLst>
            <pc:docMk/>
            <pc:sldMk cId="4008581879" sldId="277"/>
            <ac:spMk id="26" creationId="{D849BF65-E44E-4154-845D-83557BBA6144}"/>
          </ac:spMkLst>
        </pc:spChg>
        <pc:spChg chg="mod">
          <ac:chgData name="Sam Robinson" userId="0a4f0ca7-4b84-4a38-a6c5-78c3574185a3" providerId="ADAL" clId="{B8D8E6CB-73E4-4399-8E6C-3EF40EF19211}" dt="2021-06-18T13:32:00.922" v="21" actId="1076"/>
          <ac:spMkLst>
            <pc:docMk/>
            <pc:sldMk cId="4008581879" sldId="277"/>
            <ac:spMk id="27" creationId="{09576DFC-36AE-4819-9CB6-0CDEAFD97BA1}"/>
          </ac:spMkLst>
        </pc:spChg>
        <pc:cxnChg chg="mod">
          <ac:chgData name="Sam Robinson" userId="0a4f0ca7-4b84-4a38-a6c5-78c3574185a3" providerId="ADAL" clId="{B8D8E6CB-73E4-4399-8E6C-3EF40EF19211}" dt="2021-06-18T13:31:55.864" v="20" actId="14100"/>
          <ac:cxnSpMkLst>
            <pc:docMk/>
            <pc:sldMk cId="4008581879" sldId="277"/>
            <ac:cxnSpMk id="14" creationId="{9636E1A9-DE53-4847-BFBA-D42EA8C51711}"/>
          </ac:cxnSpMkLst>
        </pc:cxnChg>
        <pc:cxnChg chg="mod">
          <ac:chgData name="Sam Robinson" userId="0a4f0ca7-4b84-4a38-a6c5-78c3574185a3" providerId="ADAL" clId="{B8D8E6CB-73E4-4399-8E6C-3EF40EF19211}" dt="2021-06-18T13:31:51.808" v="19" actId="14100"/>
          <ac:cxnSpMkLst>
            <pc:docMk/>
            <pc:sldMk cId="4008581879" sldId="277"/>
            <ac:cxnSpMk id="15" creationId="{E5C5D8E6-2FB2-4E2C-AF69-6EFFD832CCFE}"/>
          </ac:cxnSpMkLst>
        </pc:cxnChg>
      </pc:sldChg>
      <pc:sldChg chg="modSp mod">
        <pc:chgData name="Sam Robinson" userId="0a4f0ca7-4b84-4a38-a6c5-78c3574185a3" providerId="ADAL" clId="{B8D8E6CB-73E4-4399-8E6C-3EF40EF19211}" dt="2021-06-18T13:34:15.664" v="29" actId="1076"/>
        <pc:sldMkLst>
          <pc:docMk/>
          <pc:sldMk cId="880518454" sldId="290"/>
        </pc:sldMkLst>
        <pc:spChg chg="mod">
          <ac:chgData name="Sam Robinson" userId="0a4f0ca7-4b84-4a38-a6c5-78c3574185a3" providerId="ADAL" clId="{B8D8E6CB-73E4-4399-8E6C-3EF40EF19211}" dt="2021-06-18T13:34:15.664" v="29" actId="1076"/>
          <ac:spMkLst>
            <pc:docMk/>
            <pc:sldMk cId="880518454" sldId="290"/>
            <ac:spMk id="16" creationId="{89145BF4-6DF3-419E-944E-F4FF9A65AB71}"/>
          </ac:spMkLst>
        </pc:spChg>
      </pc:sldChg>
      <pc:sldChg chg="modSp mod">
        <pc:chgData name="Sam Robinson" userId="0a4f0ca7-4b84-4a38-a6c5-78c3574185a3" providerId="ADAL" clId="{B8D8E6CB-73E4-4399-8E6C-3EF40EF19211}" dt="2021-06-18T13:34:33.146" v="31" actId="404"/>
        <pc:sldMkLst>
          <pc:docMk/>
          <pc:sldMk cId="2549211003" sldId="291"/>
        </pc:sldMkLst>
        <pc:spChg chg="mod">
          <ac:chgData name="Sam Robinson" userId="0a4f0ca7-4b84-4a38-a6c5-78c3574185a3" providerId="ADAL" clId="{B8D8E6CB-73E4-4399-8E6C-3EF40EF19211}" dt="2021-06-18T13:34:33.146" v="31" actId="404"/>
          <ac:spMkLst>
            <pc:docMk/>
            <pc:sldMk cId="2549211003" sldId="291"/>
            <ac:spMk id="9" creationId="{E28B3B90-928B-4851-BBB9-BC9F1D742DE9}"/>
          </ac:spMkLst>
        </pc:spChg>
        <pc:spChg chg="mod">
          <ac:chgData name="Sam Robinson" userId="0a4f0ca7-4b84-4a38-a6c5-78c3574185a3" providerId="ADAL" clId="{B8D8E6CB-73E4-4399-8E6C-3EF40EF19211}" dt="2021-06-18T13:34:28.006" v="30" actId="404"/>
          <ac:spMkLst>
            <pc:docMk/>
            <pc:sldMk cId="2549211003" sldId="291"/>
            <ac:spMk id="16" creationId="{89145BF4-6DF3-419E-944E-F4FF9A65AB71}"/>
          </ac:spMkLst>
        </pc:spChg>
      </pc:sldChg>
      <pc:sldChg chg="modSp mod">
        <pc:chgData name="Sam Robinson" userId="0a4f0ca7-4b84-4a38-a6c5-78c3574185a3" providerId="ADAL" clId="{B8D8E6CB-73E4-4399-8E6C-3EF40EF19211}" dt="2021-06-18T13:35:27.128" v="33" actId="14100"/>
        <pc:sldMkLst>
          <pc:docMk/>
          <pc:sldMk cId="1396664304" sldId="294"/>
        </pc:sldMkLst>
        <pc:spChg chg="mod">
          <ac:chgData name="Sam Robinson" userId="0a4f0ca7-4b84-4a38-a6c5-78c3574185a3" providerId="ADAL" clId="{B8D8E6CB-73E4-4399-8E6C-3EF40EF19211}" dt="2021-06-18T13:35:27.128" v="33" actId="14100"/>
          <ac:spMkLst>
            <pc:docMk/>
            <pc:sldMk cId="1396664304" sldId="294"/>
            <ac:spMk id="4" creationId="{35F6CE81-175E-4411-BEF5-88816EEA75DD}"/>
          </ac:spMkLst>
        </pc:spChg>
        <pc:spChg chg="mod">
          <ac:chgData name="Sam Robinson" userId="0a4f0ca7-4b84-4a38-a6c5-78c3574185a3" providerId="ADAL" clId="{B8D8E6CB-73E4-4399-8E6C-3EF40EF19211}" dt="2021-06-18T13:35:27.128" v="33" actId="14100"/>
          <ac:spMkLst>
            <pc:docMk/>
            <pc:sldMk cId="1396664304" sldId="294"/>
            <ac:spMk id="5" creationId="{14102432-1E0C-4587-9251-1BF2C7D4EE0A}"/>
          </ac:spMkLst>
        </pc:spChg>
      </pc:sldChg>
      <pc:sldChg chg="modSp mod">
        <pc:chgData name="Sam Robinson" userId="0a4f0ca7-4b84-4a38-a6c5-78c3574185a3" providerId="ADAL" clId="{B8D8E6CB-73E4-4399-8E6C-3EF40EF19211}" dt="2021-06-18T13:35:58.702" v="34" actId="1076"/>
        <pc:sldMkLst>
          <pc:docMk/>
          <pc:sldMk cId="3502306027" sldId="306"/>
        </pc:sldMkLst>
        <pc:spChg chg="mod">
          <ac:chgData name="Sam Robinson" userId="0a4f0ca7-4b84-4a38-a6c5-78c3574185a3" providerId="ADAL" clId="{B8D8E6CB-73E4-4399-8E6C-3EF40EF19211}" dt="2021-06-18T13:35:58.702" v="34" actId="1076"/>
          <ac:spMkLst>
            <pc:docMk/>
            <pc:sldMk cId="3502306027" sldId="306"/>
            <ac:spMk id="19" creationId="{1D48E416-91A2-4958-9CED-ACC3ED42244C}"/>
          </ac:spMkLst>
        </pc:spChg>
      </pc:sldChg>
      <pc:sldChg chg="modSp mod">
        <pc:chgData name="Sam Robinson" userId="0a4f0ca7-4b84-4a38-a6c5-78c3574185a3" providerId="ADAL" clId="{B8D8E6CB-73E4-4399-8E6C-3EF40EF19211}" dt="2021-06-18T13:36:04.574" v="35" actId="1076"/>
        <pc:sldMkLst>
          <pc:docMk/>
          <pc:sldMk cId="3921921287" sldId="307"/>
        </pc:sldMkLst>
        <pc:spChg chg="mod">
          <ac:chgData name="Sam Robinson" userId="0a4f0ca7-4b84-4a38-a6c5-78c3574185a3" providerId="ADAL" clId="{B8D8E6CB-73E4-4399-8E6C-3EF40EF19211}" dt="2021-06-18T13:36:04.574" v="35" actId="1076"/>
          <ac:spMkLst>
            <pc:docMk/>
            <pc:sldMk cId="3921921287" sldId="307"/>
            <ac:spMk id="16" creationId="{89145BF4-6DF3-419E-944E-F4FF9A65AB7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E680-EFCE-4FE3-87E6-C32347B8D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1008F-318D-4E2E-9348-02F96F544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50104-5D5B-49C2-8E95-612D0C1AC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A2093-0F71-4929-9403-DAAE80AD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665A6-E178-485B-8C3A-8C0BFBD6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31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D041-AD43-4296-BC5C-E0D4C2E9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48BC2-68A3-48AD-A822-76A323B0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514B1-026A-4049-9377-B53FA932E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6FF3-364D-4E4E-8C09-B4244055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41F35-8E55-43E9-8AD1-1FE3A45E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0D8A3-B70F-4C60-8041-33BE75FC5F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08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AEC75-B09A-496B-9FD2-6C3284C5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6193B-02A9-4972-8CA9-5DCF7C9B0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F639C-FB9F-4693-901C-CFD123269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78B4-0EEC-45DE-B3D2-4D36222F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8E311-BCB6-4BD1-8A1E-E3D7CD3F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E635EA-52A6-4C8C-BFFE-8A4C4D1C09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65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211A-D986-4E3D-ACD5-4B63BCFF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24F9A-CC36-4E85-9527-0CAC74138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1BE3A-413A-4C98-950A-947FFEB01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3B1E9-A213-44CA-97DF-5F0E1146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F524A-25CD-41B5-9C9E-78AD6CA1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84F03-0030-4D48-AFA2-5FD66304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8835D27-3F7E-4195-B1FB-1C97AE46B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36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5F92-3BB3-402E-9A29-9ABF613C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AC1F5-DEBA-4E87-9A69-CD7F81B6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56018-9D15-4A56-A301-70B228CE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ECC9B-DFA3-4CAB-A81E-727C5A1A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3F5139D-B387-42CB-954A-EA42C721A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4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A27CF-E7CF-4825-A80D-0A86829D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0820F-D7DD-447D-BDE5-A10BED4B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C5F41-4886-4128-A2DD-397FE3BA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F9B23A3-F557-4ACB-8B14-E16C9F0BC1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11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A8DC75-5CC3-4A93-949E-5F10C8946213}"/>
              </a:ext>
            </a:extLst>
          </p:cNvPr>
          <p:cNvSpPr/>
          <p:nvPr userDrawn="1"/>
        </p:nvSpPr>
        <p:spPr>
          <a:xfrm>
            <a:off x="0" y="234685"/>
            <a:ext cx="12192000" cy="1088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009265-6890-4316-BBD0-631CF1E5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44759"/>
            <a:ext cx="11669764" cy="108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8F42E-D8ED-452A-9B83-A21E5AAD2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67" y="1502229"/>
            <a:ext cx="11669764" cy="467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A29B8-7D0B-4905-B7D5-942A681E7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158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0952E-A617-41A8-BA84-448DB0546A70}" type="datetimeFigureOut">
              <a:rPr lang="en-GB" smtClean="0"/>
              <a:pPr/>
              <a:t>20/06/2021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129DD-1681-4B97-AB10-39A0811E9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81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B8D0A-2480-4706-A2BE-93663B835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8966" y="6356350"/>
            <a:ext cx="1731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EE9F7-23CF-4F0A-9CB8-24F6F4CD1B5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025C74E-9E3F-4D01-AE97-B932B37E8E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510F7-2CCA-4E27-A25A-BAB89007009A}"/>
              </a:ext>
            </a:extLst>
          </p:cNvPr>
          <p:cNvSpPr txBox="1"/>
          <p:nvPr userDrawn="1"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©YGAM 2020: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9241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mespot.com/articles/microtransactions-explained-heres-what-you-need-to/1100-6456995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3328" y="2027035"/>
            <a:ext cx="6238671" cy="2387600"/>
          </a:xfrm>
        </p:spPr>
        <p:txBody>
          <a:bodyPr>
            <a:no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PAM FOD POBL YN CHWARAE GEMAU.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3328" y="4506710"/>
            <a:ext cx="6238671" cy="1154788"/>
          </a:xfrm>
        </p:spPr>
        <p:txBody>
          <a:bodyPr/>
          <a:lstStyle/>
          <a:p>
            <a:r>
              <a:rPr lang="cy-GB"/>
              <a:t>BLWYDDYN 9 / GWERS 1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250265E4-89A9-4946-AEFF-EE2D58554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0" y="194411"/>
            <a:ext cx="6588778" cy="6318703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E082E43-CA32-4077-879D-F6139AD3EE33}"/>
              </a:ext>
            </a:extLst>
          </p:cNvPr>
          <p:cNvSpPr txBox="1"/>
          <p:nvPr/>
        </p:nvSpPr>
        <p:spPr>
          <a:xfrm>
            <a:off x="250054" y="6663589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900"/>
              <a:t>V1.0/Ebrill 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31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24597-BE78-4F21-A804-8E8AFA227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7098" y="832362"/>
            <a:ext cx="7213790" cy="557756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2" y="1868161"/>
            <a:ext cx="5793550" cy="194994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042" y="3845094"/>
            <a:ext cx="5490068" cy="1096557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Mae rhai mathau o gamblo yn fwy derbyniol yn gymdeithasol nag eraill. Trafodwch.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9 / GWERS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594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027322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risgiau posibl gamblo a sut mae hyn yn berthnasol i chi</a:t>
            </a:r>
          </a:p>
          <a:p>
            <a:pPr lvl="0"/>
            <a:r>
              <a:rPr lang="cy-GB" sz="2400"/>
              <a:t>Deall pam y gallai pobl gamblo </a:t>
            </a:r>
          </a:p>
          <a:p>
            <a:pPr lvl="0"/>
            <a:r>
              <a:rPr lang="cy-GB" sz="2400"/>
              <a:t>Deall beth mae niwed sy'n gysylltiedig â gamblo yn ei olygu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9857" y="953837"/>
            <a:ext cx="4662356" cy="4969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839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251059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gallu rhestru’r rhesymau pam fod pobl yn gamblo;</a:t>
            </a:r>
          </a:p>
          <a:p>
            <a:pPr lvl="0"/>
            <a:r>
              <a:rPr lang="cy-GB" sz="2400"/>
              <a:t>Rydw i’n gallu adnabod y risgiau sy’n gysylltiedig â gamblo;</a:t>
            </a:r>
          </a:p>
          <a:p>
            <a:pPr lvl="0"/>
            <a:r>
              <a:rPr lang="cy-GB" sz="2400"/>
              <a:t>Rwy'n deall beth mae niwed sy’n gysylltiedig â gamblo yn ei olygu</a:t>
            </a:r>
          </a:p>
          <a:p>
            <a:pPr lvl="0"/>
            <a:r>
              <a:rPr lang="cy-GB" sz="2400"/>
              <a:t>Rydw i’n gwybod ble i gael help os ydw i’n poeni am fy mherthynas i neu berthynas rhywun arall â gamblo.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2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06" y="1979928"/>
            <a:ext cx="4487694" cy="4120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86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D46B08-85AC-4B2B-8774-5071A99C978B}"/>
              </a:ext>
            </a:extLst>
          </p:cNvPr>
          <p:cNvSpPr/>
          <p:nvPr/>
        </p:nvSpPr>
        <p:spPr>
          <a:xfrm>
            <a:off x="0" y="1459065"/>
            <a:ext cx="12192000" cy="4679088"/>
          </a:xfrm>
          <a:prstGeom prst="rect">
            <a:avLst/>
          </a:prstGeom>
          <a:solidFill>
            <a:srgbClr val="E88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44759"/>
            <a:ext cx="11943034" cy="1088157"/>
          </a:xfrm>
        </p:spPr>
        <p:txBody>
          <a:bodyPr>
            <a:normAutofit/>
          </a:bodyPr>
          <a:lstStyle/>
          <a:p>
            <a:r>
              <a:rPr lang="cy-GB" sz="2400">
                <a:solidFill>
                  <a:schemeClr val="accent4"/>
                </a:solidFill>
              </a:rPr>
              <a:t>GWEITHGAREDD: </a:t>
            </a:r>
            <a:r>
              <a:rPr lang="cy-GB" sz="2400">
                <a:solidFill>
                  <a:schemeClr val="bg1"/>
                </a:solidFill>
              </a:rPr>
              <a:t>YDY RHAI MATHAU O GAMBLO YN FWY DERBYNIOL YN GYMDEITHASOL NAG ERAILL?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07649-F46D-44E3-81E0-A17A0BA0DD2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4"/>
          <a:stretch/>
        </p:blipFill>
        <p:spPr>
          <a:xfrm>
            <a:off x="4267640" y="1817949"/>
            <a:ext cx="7850168" cy="3414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282002-B67F-40EB-8644-98AF9C1D3898}"/>
              </a:ext>
            </a:extLst>
          </p:cNvPr>
          <p:cNvSpPr txBox="1"/>
          <p:nvPr/>
        </p:nvSpPr>
        <p:spPr>
          <a:xfrm>
            <a:off x="4363766" y="5185964"/>
            <a:ext cx="4809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100">
                <a:solidFill>
                  <a:schemeClr val="bg1"/>
                </a:solidFill>
              </a:rPr>
              <a:t>Bwcis, Loteri, Rasio Ceffylau, Gemau Pocer Preifat, Gemau Casino, Betio ar Chwaraeon, Cerdyn Crafu, Peiriannau Ffrwythau, Peiriannau Ceiniog, Ap Casino, Bingo.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83C1D76-6D5D-45AB-AAD8-5D0A2AD70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77" y="1803700"/>
            <a:ext cx="3914471" cy="39898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y-GB" sz="2400" dirty="0">
                <a:solidFill>
                  <a:schemeClr val="bg1"/>
                </a:solidFill>
              </a:rPr>
              <a:t>Ydy rhai mathau o gamblo yn fwy derbyniol nag eraill? Pam rydych chi’n meddwl hynny? Ydych chi’n meddwl bod gamblo wedi cael ei normaleiddio? Sut y gallai hyn effeithio ar bobl ifanc a phobl agored i niwed? Beth am dreulio 2 funud yn trafod hyn ar eich bwrdd ac yn rhannu eich prif syniadau gyda’r dosbarth.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24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D32BA4-755B-4BD5-905A-A66FFDA268D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AM DDADL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>
                <a:solidFill>
                  <a:schemeClr val="bg1"/>
                </a:solidFill>
              </a:rPr>
              <a:t>BLWYDDYN 9 / GWERS 2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389403"/>
            <a:ext cx="11537011" cy="43574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400" b="1">
                <a:solidFill>
                  <a:schemeClr val="accent4"/>
                </a:solidFill>
              </a:rPr>
              <a:t>Yn ystod cyfnod clo 2020 cafodd yr AS Carolyn Harris ei dyfynnu’n dweud y canlynol.</a:t>
            </a:r>
          </a:p>
          <a:p>
            <a:pPr marL="0" indent="0">
              <a:buNone/>
            </a:pPr>
            <a:r>
              <a:rPr lang="cy-GB" sz="2400" i="1">
                <a:solidFill>
                  <a:schemeClr val="bg1"/>
                </a:solidFill>
              </a:rPr>
              <a:t>“Mae gamblo wedi cael ei normaleiddio i’r fath raddau fel bod pobl ifanc yn tyfu i fyny yn meddwl ei fod yn weithgaredd diniwed. Y rheini sy’n cael eu targedu heddiw fydd gamblwyr problemus yfory. Mae’n hen bryd i [gwmnïau gamblo] sylweddoli’r niwed maen nhw’n ei achosi drwy’r math yma o gyflyru.”</a:t>
            </a:r>
          </a:p>
          <a:p>
            <a:pPr marL="0" indent="0">
              <a:buNone/>
            </a:pPr>
            <a:r>
              <a:rPr lang="cy-GB" sz="900" b="1">
                <a:solidFill>
                  <a:schemeClr val="bg1"/>
                </a:solidFill>
              </a:rPr>
              <a:t>Ffynhonnell: https://www.gizmodo.co.uk/2020/03/gambloing-can- increase-inter-lockdown/</a:t>
            </a:r>
          </a:p>
          <a:p>
            <a:pPr>
              <a:buClr>
                <a:schemeClr val="accent5"/>
              </a:buClr>
            </a:pPr>
            <a:r>
              <a:rPr lang="cy-GB" sz="2400">
                <a:solidFill>
                  <a:schemeClr val="bg1"/>
                </a:solidFill>
              </a:rPr>
              <a:t>I ba raddau ydych chi’n cytuno â’r datganiad hwn?  Ysgrifennwch eich barn chi ynglŷn â’r mater. Beth ellir ac y dylid ei wneud i leihau niwed? </a:t>
            </a:r>
          </a:p>
          <a:p>
            <a:pPr>
              <a:buClr>
                <a:schemeClr val="accent5"/>
              </a:buClr>
            </a:pPr>
            <a:r>
              <a:rPr lang="cy-GB" sz="2400">
                <a:solidFill>
                  <a:schemeClr val="bg1"/>
                </a:solidFill>
              </a:rPr>
              <a:t>Ystyriwch yr hysbysebion sydd o’ch cwmpas ac unrhyw normau cymdeithasol/diwylliannol yr ydych chi’n ymwybodol ohonynt. Gallwch hefyd ddefnyddio erthyglau/ymchwil ar-lein i helpu i lunio’ch dadl.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19B9AE-80A9-4DA6-949F-9809AF089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5586" y="6298653"/>
            <a:ext cx="1312852" cy="4524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D43532-28CD-4AE7-8EBD-64C356965809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>
                <a:solidFill>
                  <a:schemeClr val="bg1"/>
                </a:solidFill>
              </a:rPr>
              <a:t>©YGAM 2020: Cedwir pob hawl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6039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46" y="2069404"/>
            <a:ext cx="6015422" cy="425263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AM RANNU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2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7639160" y="4582932"/>
            <a:ext cx="2470510" cy="1739108"/>
          </a:xfrm>
          <a:prstGeom prst="wedgeEllipseCallout">
            <a:avLst>
              <a:gd name="adj1" fmla="val 55171"/>
              <a:gd name="adj2" fmla="val -925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4034848" y="4001280"/>
            <a:ext cx="2207497" cy="1479023"/>
          </a:xfrm>
          <a:prstGeom prst="wedgeEllipseCallout">
            <a:avLst>
              <a:gd name="adj1" fmla="val 58709"/>
              <a:gd name="adj2" fmla="val -544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6916799" y="931443"/>
            <a:ext cx="2306805" cy="1739107"/>
          </a:xfrm>
          <a:prstGeom prst="wedgeEllipseCallout">
            <a:avLst>
              <a:gd name="adj1" fmla="val 33340"/>
              <a:gd name="adj2" fmla="val 6091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5509807" cy="3757167"/>
          </a:xfrm>
        </p:spPr>
        <p:txBody>
          <a:bodyPr>
            <a:normAutofit/>
          </a:bodyPr>
          <a:lstStyle/>
          <a:p>
            <a:r>
              <a:rPr lang="cy-GB" sz="2400"/>
              <a:t>Rhannwch eich dadlau gyda’r dosbarth.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227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2184AE-F57E-468D-ADB2-6D766581684F}"/>
              </a:ext>
            </a:extLst>
          </p:cNvPr>
          <p:cNvSpPr/>
          <p:nvPr/>
        </p:nvSpPr>
        <p:spPr>
          <a:xfrm>
            <a:off x="248965" y="1928170"/>
            <a:ext cx="11669764" cy="452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7F4F03-00B8-4C50-A7D1-5613602F731D}"/>
              </a:ext>
            </a:extLst>
          </p:cNvPr>
          <p:cNvSpPr/>
          <p:nvPr/>
        </p:nvSpPr>
        <p:spPr>
          <a:xfrm>
            <a:off x="248965" y="2446314"/>
            <a:ext cx="11669764" cy="7540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9D9AD5-35F4-49F6-9A00-F3D38BDB5AE6}"/>
              </a:ext>
            </a:extLst>
          </p:cNvPr>
          <p:cNvSpPr/>
          <p:nvPr/>
        </p:nvSpPr>
        <p:spPr>
          <a:xfrm>
            <a:off x="248965" y="3263620"/>
            <a:ext cx="11669764" cy="8203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0E6DAB-8DC3-49EB-9645-3285DBB1CE4B}"/>
              </a:ext>
            </a:extLst>
          </p:cNvPr>
          <p:cNvSpPr/>
          <p:nvPr/>
        </p:nvSpPr>
        <p:spPr>
          <a:xfrm>
            <a:off x="248965" y="5028892"/>
            <a:ext cx="11669764" cy="8203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DFFF44-A0B4-44FA-BDE6-C12A61C63060}"/>
              </a:ext>
            </a:extLst>
          </p:cNvPr>
          <p:cNvSpPr/>
          <p:nvPr/>
        </p:nvSpPr>
        <p:spPr>
          <a:xfrm>
            <a:off x="248965" y="5915859"/>
            <a:ext cx="11669764" cy="8203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E47308-F1BD-4FAE-92E9-845683FD828A}"/>
              </a:ext>
            </a:extLst>
          </p:cNvPr>
          <p:cNvSpPr/>
          <p:nvPr/>
        </p:nvSpPr>
        <p:spPr>
          <a:xfrm>
            <a:off x="231852" y="4202264"/>
            <a:ext cx="11669764" cy="7540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CYTUNO/ANGHYTUNO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927" y="1952790"/>
            <a:ext cx="8619665" cy="4122098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ts val="600"/>
              </a:spcAft>
              <a:buNone/>
            </a:pPr>
            <a:r>
              <a:rPr lang="cy-GB" sz="2400" b="1" dirty="0">
                <a:solidFill>
                  <a:schemeClr val="bg1"/>
                </a:solidFill>
              </a:rPr>
              <a:t>Ddylai gamblo fod yn anghyfreithlon?</a:t>
            </a:r>
          </a:p>
          <a:p>
            <a:pPr marL="0" lvl="0" indent="0" fontAlgn="base">
              <a:spcAft>
                <a:spcPts val="600"/>
              </a:spcAft>
              <a:buNone/>
            </a:pPr>
            <a:r>
              <a:rPr lang="cy-GB" sz="2400" b="1" dirty="0">
                <a:solidFill>
                  <a:schemeClr val="bg1"/>
                </a:solidFill>
              </a:rPr>
              <a:t>Ddylai gamblo i gyd fod ar gyfer pobl 18 oed a hŷn, gan gynnwys gemau arcêd glan môr?</a:t>
            </a:r>
          </a:p>
          <a:p>
            <a:pPr marL="0" lvl="0" indent="0" fontAlgn="base">
              <a:spcAft>
                <a:spcPts val="600"/>
              </a:spcAft>
              <a:buNone/>
            </a:pPr>
            <a:r>
              <a:rPr lang="cy-GB" sz="2400" b="1" dirty="0">
                <a:solidFill>
                  <a:schemeClr val="bg1"/>
                </a:solidFill>
              </a:rPr>
              <a:t>Dylid gwahardd hysbysebion gamblo mewn gemau cyfrifiadurol ac ar y cyfryngau cymdeithasol. </a:t>
            </a:r>
          </a:p>
          <a:p>
            <a:pPr marL="0" lvl="0" indent="0" fontAlgn="base">
              <a:spcAft>
                <a:spcPts val="600"/>
              </a:spcAft>
              <a:buNone/>
            </a:pPr>
            <a:r>
              <a:rPr lang="cy-GB" sz="2400" b="1" dirty="0">
                <a:solidFill>
                  <a:schemeClr val="bg1"/>
                </a:solidFill>
              </a:rPr>
              <a:t>Dylid gwahardd hysbysebion gamblo ar y teledu, yn union fel hysbysebion tybaco.</a:t>
            </a:r>
          </a:p>
          <a:p>
            <a:pPr marL="0" lvl="0" indent="0" fontAlgn="base">
              <a:spcAft>
                <a:spcPts val="600"/>
              </a:spcAft>
              <a:buNone/>
            </a:pPr>
            <a:r>
              <a:rPr lang="cy-GB" sz="2400" b="1" dirty="0">
                <a:solidFill>
                  <a:schemeClr val="bg1"/>
                </a:solidFill>
              </a:rPr>
              <a:t>Dylai cwmnïau gamblo dalu arian tuag at atal, trin ac ymchwilio i’r niwed sy’n gysylltiedig â gamblo.</a:t>
            </a:r>
          </a:p>
          <a:p>
            <a:pPr marL="0" lvl="0" indent="0" fontAlgn="base">
              <a:spcAft>
                <a:spcPts val="600"/>
              </a:spcAft>
              <a:buNone/>
            </a:pPr>
            <a:r>
              <a:rPr lang="cy-GB" sz="2400" b="1" dirty="0">
                <a:solidFill>
                  <a:schemeClr val="bg1"/>
                </a:solidFill>
              </a:rPr>
              <a:t>Dylid rheoleiddio prynu ar hap mewn gemau cyfrifiadur o dan y ddeddf gamblo.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2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E660325-2DBD-41EB-A6D4-890A7152721E}"/>
              </a:ext>
            </a:extLst>
          </p:cNvPr>
          <p:cNvSpPr txBox="1">
            <a:spLocks/>
          </p:cNvSpPr>
          <p:nvPr/>
        </p:nvSpPr>
        <p:spPr>
          <a:xfrm>
            <a:off x="8563526" y="1471746"/>
            <a:ext cx="3540848" cy="45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y-GB" sz="2400" b="1" dirty="0">
                <a:solidFill>
                  <a:schemeClr val="accent6"/>
                </a:solidFill>
              </a:rPr>
              <a:t>CYTUNO   </a:t>
            </a:r>
            <a:r>
              <a:rPr lang="cy-GB" sz="2400" b="1" dirty="0">
                <a:solidFill>
                  <a:schemeClr val="accent2"/>
                </a:solidFill>
              </a:rPr>
              <a:t> | </a:t>
            </a:r>
            <a:r>
              <a:rPr lang="cy-GB" sz="2400" b="1" dirty="0">
                <a:solidFill>
                  <a:schemeClr val="accent5"/>
                </a:solidFill>
              </a:rPr>
              <a:t>ANGHYTUNO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36E1A9-DE53-4847-BFBA-D42EA8C51711}"/>
              </a:ext>
            </a:extLst>
          </p:cNvPr>
          <p:cNvCxnSpPr>
            <a:cxnSpLocks/>
          </p:cNvCxnSpPr>
          <p:nvPr/>
        </p:nvCxnSpPr>
        <p:spPr>
          <a:xfrm>
            <a:off x="10424160" y="1928170"/>
            <a:ext cx="0" cy="48079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C5D8E6-2FB2-4E2C-AF69-6EFFD832CCFE}"/>
              </a:ext>
            </a:extLst>
          </p:cNvPr>
          <p:cNvCxnSpPr>
            <a:cxnSpLocks/>
          </p:cNvCxnSpPr>
          <p:nvPr/>
        </p:nvCxnSpPr>
        <p:spPr>
          <a:xfrm>
            <a:off x="8929592" y="1928170"/>
            <a:ext cx="0" cy="48079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85E2446-B190-4880-B6C6-C1CC0E93B1BD}"/>
              </a:ext>
            </a:extLst>
          </p:cNvPr>
          <p:cNvSpPr/>
          <p:nvPr/>
        </p:nvSpPr>
        <p:spPr>
          <a:xfrm>
            <a:off x="9026941" y="1996751"/>
            <a:ext cx="1307009" cy="315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293AC-5248-49C6-80D1-B96A619B37E5}"/>
              </a:ext>
            </a:extLst>
          </p:cNvPr>
          <p:cNvSpPr/>
          <p:nvPr/>
        </p:nvSpPr>
        <p:spPr>
          <a:xfrm>
            <a:off x="9026941" y="2509534"/>
            <a:ext cx="1307009" cy="635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4DEFD0-BA1A-405D-B1E5-26C617736677}"/>
              </a:ext>
            </a:extLst>
          </p:cNvPr>
          <p:cNvSpPr/>
          <p:nvPr/>
        </p:nvSpPr>
        <p:spPr>
          <a:xfrm>
            <a:off x="9026941" y="4248380"/>
            <a:ext cx="1307009" cy="632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0F35C0-CD34-48E5-A186-51D71A1A34B4}"/>
              </a:ext>
            </a:extLst>
          </p:cNvPr>
          <p:cNvSpPr/>
          <p:nvPr/>
        </p:nvSpPr>
        <p:spPr>
          <a:xfrm>
            <a:off x="9026941" y="3334944"/>
            <a:ext cx="1307009" cy="675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130E1D-22B2-461C-9C4B-B8973D4C176A}"/>
              </a:ext>
            </a:extLst>
          </p:cNvPr>
          <p:cNvSpPr/>
          <p:nvPr/>
        </p:nvSpPr>
        <p:spPr>
          <a:xfrm>
            <a:off x="9026941" y="5115800"/>
            <a:ext cx="1307009" cy="675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319359-8C39-4E3B-BD26-8FF85B5DDF3E}"/>
              </a:ext>
            </a:extLst>
          </p:cNvPr>
          <p:cNvSpPr/>
          <p:nvPr/>
        </p:nvSpPr>
        <p:spPr>
          <a:xfrm>
            <a:off x="9007667" y="6004484"/>
            <a:ext cx="1307009" cy="675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18DBE4-262A-461F-B89D-B59CB6747B22}"/>
              </a:ext>
            </a:extLst>
          </p:cNvPr>
          <p:cNvSpPr/>
          <p:nvPr/>
        </p:nvSpPr>
        <p:spPr>
          <a:xfrm>
            <a:off x="10533700" y="1996751"/>
            <a:ext cx="1307009" cy="315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4A6362-A840-4FDF-9E37-0ACD7DF64F1A}"/>
              </a:ext>
            </a:extLst>
          </p:cNvPr>
          <p:cNvSpPr/>
          <p:nvPr/>
        </p:nvSpPr>
        <p:spPr>
          <a:xfrm>
            <a:off x="10533700" y="2509534"/>
            <a:ext cx="1307009" cy="635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76E4D3-0096-4424-A082-A02A391910E1}"/>
              </a:ext>
            </a:extLst>
          </p:cNvPr>
          <p:cNvSpPr/>
          <p:nvPr/>
        </p:nvSpPr>
        <p:spPr>
          <a:xfrm>
            <a:off x="10533700" y="4248380"/>
            <a:ext cx="1307009" cy="632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68E888-D529-46E5-BF57-8A463BC15E97}"/>
              </a:ext>
            </a:extLst>
          </p:cNvPr>
          <p:cNvSpPr/>
          <p:nvPr/>
        </p:nvSpPr>
        <p:spPr>
          <a:xfrm>
            <a:off x="10533700" y="3334944"/>
            <a:ext cx="1307009" cy="675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49BF65-E44E-4154-845D-83557BBA6144}"/>
              </a:ext>
            </a:extLst>
          </p:cNvPr>
          <p:cNvSpPr/>
          <p:nvPr/>
        </p:nvSpPr>
        <p:spPr>
          <a:xfrm>
            <a:off x="10533700" y="5115800"/>
            <a:ext cx="1307009" cy="675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576DFC-36AE-4819-9CB6-0CDEAFD97BA1}"/>
              </a:ext>
            </a:extLst>
          </p:cNvPr>
          <p:cNvSpPr/>
          <p:nvPr/>
        </p:nvSpPr>
        <p:spPr>
          <a:xfrm>
            <a:off x="10514426" y="6004484"/>
            <a:ext cx="1307009" cy="675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581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2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D695A4-3A62-4506-B1D7-3BBA43248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221250-173F-4600-B1A6-7B032831CAB3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004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7CBEFA-F584-4117-975C-E79DB59C3CA8}"/>
              </a:ext>
            </a:extLst>
          </p:cNvPr>
          <p:cNvSpPr/>
          <p:nvPr/>
        </p:nvSpPr>
        <p:spPr>
          <a:xfrm rot="21261919">
            <a:off x="651385" y="1352669"/>
            <a:ext cx="4789781" cy="4776280"/>
          </a:xfrm>
          <a:prstGeom prst="roundRect">
            <a:avLst>
              <a:gd name="adj" fmla="val 876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7294" y="-37744"/>
            <a:ext cx="7094706" cy="2387600"/>
          </a:xfrm>
        </p:spPr>
        <p:txBody>
          <a:bodyPr>
            <a:noAutofit/>
          </a:bodyPr>
          <a:lstStyle/>
          <a:p>
            <a:r>
              <a:rPr lang="cy-GB" sz="5400">
                <a:solidFill>
                  <a:schemeClr val="accent5"/>
                </a:solidFill>
              </a:rPr>
              <a:t>MICRODRAFODION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7292" y="2441931"/>
            <a:ext cx="7094707" cy="1154788"/>
          </a:xfrm>
        </p:spPr>
        <p:txBody>
          <a:bodyPr/>
          <a:lstStyle/>
          <a:p>
            <a:r>
              <a:rPr lang="cy-GB"/>
              <a:t>BLWYDDYN 9 / GWERS 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F11AFD8-6C8E-4546-85DC-F9483596DCD5}"/>
              </a:ext>
            </a:extLst>
          </p:cNvPr>
          <p:cNvSpPr/>
          <p:nvPr/>
        </p:nvSpPr>
        <p:spPr>
          <a:xfrm rot="1204547">
            <a:off x="4190904" y="2891694"/>
            <a:ext cx="2569544" cy="2562301"/>
          </a:xfrm>
          <a:prstGeom prst="roundRect">
            <a:avLst>
              <a:gd name="adj" fmla="val 876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FC712CA6-2E9F-4D9C-9BCC-40EBEB1EC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1111">
            <a:off x="527308" y="1196502"/>
            <a:ext cx="4882891" cy="488289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028D2B-45C6-49FD-BDDB-D95DCE576C08}"/>
              </a:ext>
            </a:extLst>
          </p:cNvPr>
          <p:cNvSpPr/>
          <p:nvPr/>
        </p:nvSpPr>
        <p:spPr>
          <a:xfrm rot="21087731">
            <a:off x="6491448" y="3757068"/>
            <a:ext cx="1733764" cy="1728877"/>
          </a:xfrm>
          <a:prstGeom prst="roundRect">
            <a:avLst>
              <a:gd name="adj" fmla="val 876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31A9485-BAC6-4614-9CB0-61C7D043641B}"/>
              </a:ext>
            </a:extLst>
          </p:cNvPr>
          <p:cNvSpPr/>
          <p:nvPr/>
        </p:nvSpPr>
        <p:spPr>
          <a:xfrm rot="1658147">
            <a:off x="8080169" y="3996033"/>
            <a:ext cx="1250853" cy="1247327"/>
          </a:xfrm>
          <a:prstGeom prst="roundRect">
            <a:avLst>
              <a:gd name="adj" fmla="val 876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476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C88605E-7D6B-4B7F-98B3-23776B705986}"/>
              </a:ext>
            </a:extLst>
          </p:cNvPr>
          <p:cNvSpPr/>
          <p:nvPr/>
        </p:nvSpPr>
        <p:spPr>
          <a:xfrm>
            <a:off x="397248" y="3317902"/>
            <a:ext cx="5821111" cy="3182836"/>
          </a:xfrm>
          <a:prstGeom prst="ellipse">
            <a:avLst/>
          </a:prstGeom>
          <a:solidFill>
            <a:schemeClr val="accent2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080" y="1479055"/>
            <a:ext cx="5351680" cy="194994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79080" y="3455988"/>
            <a:ext cx="5351680" cy="2896625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Pa fathau gwahanol o ficro drafodion allwn ni eu gwneud mewn gemau? A oes unrhyw risgiau’n gysylltiedig â phrynu fel hyn? Ydyn nhw’n gwneud gemau’n fwy neu’n llai atyniadol? Cyflwynwch eich canfyddiadau.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9 / GWERS 3</a:t>
            </a:r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BB27CECA-7D8B-4B12-AC67-502CAE84A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653" y="749870"/>
            <a:ext cx="3652675" cy="3015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9591B3EC-B54B-4349-B247-5F5D5750C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58" y="3000699"/>
            <a:ext cx="449666" cy="154901"/>
          </a:xfrm>
          <a:prstGeom prst="rect">
            <a:avLst/>
          </a:prstGeom>
        </p:spPr>
      </p:pic>
      <p:pic>
        <p:nvPicPr>
          <p:cNvPr id="25" name="Picture 24" descr="A picture containing room&#10;&#10;Description automatically generated">
            <a:extLst>
              <a:ext uri="{FF2B5EF4-FFF2-40B4-BE49-F238E27FC236}">
                <a16:creationId xmlns:a16="http://schemas.microsoft.com/office/drawing/2014/main" id="{64569B03-A231-4103-96E2-0612E6459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94" y="1164314"/>
            <a:ext cx="3314851" cy="142536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8FFC052-CC85-4D66-9213-CAD580A09E53}"/>
              </a:ext>
            </a:extLst>
          </p:cNvPr>
          <p:cNvSpPr/>
          <p:nvPr/>
        </p:nvSpPr>
        <p:spPr>
          <a:xfrm>
            <a:off x="2646736" y="748863"/>
            <a:ext cx="1532545" cy="2170557"/>
          </a:xfrm>
          <a:custGeom>
            <a:avLst/>
            <a:gdLst>
              <a:gd name="connsiteX0" fmla="*/ 1039969 w 1226713"/>
              <a:gd name="connsiteY0" fmla="*/ 0 h 1860998"/>
              <a:gd name="connsiteX1" fmla="*/ 1226713 w 1226713"/>
              <a:gd name="connsiteY1" fmla="*/ 215722 h 1860998"/>
              <a:gd name="connsiteX2" fmla="*/ 1217053 w 1226713"/>
              <a:gd name="connsiteY2" fmla="*/ 1860998 h 1860998"/>
              <a:gd name="connsiteX3" fmla="*/ 0 w 1226713"/>
              <a:gd name="connsiteY3" fmla="*/ 3220 h 1860998"/>
              <a:gd name="connsiteX4" fmla="*/ 1039969 w 1226713"/>
              <a:gd name="connsiteY4" fmla="*/ 0 h 1860998"/>
              <a:gd name="connsiteX0" fmla="*/ 1049628 w 1236372"/>
              <a:gd name="connsiteY0" fmla="*/ 0 h 1860998"/>
              <a:gd name="connsiteX1" fmla="*/ 1236372 w 1236372"/>
              <a:gd name="connsiteY1" fmla="*/ 215722 h 1860998"/>
              <a:gd name="connsiteX2" fmla="*/ 1226712 w 1236372"/>
              <a:gd name="connsiteY2" fmla="*/ 1860998 h 1860998"/>
              <a:gd name="connsiteX3" fmla="*/ 0 w 1236372"/>
              <a:gd name="connsiteY3" fmla="*/ 0 h 1860998"/>
              <a:gd name="connsiteX4" fmla="*/ 1049628 w 1236372"/>
              <a:gd name="connsiteY4" fmla="*/ 0 h 1860998"/>
              <a:gd name="connsiteX0" fmla="*/ 1049628 w 1236398"/>
              <a:gd name="connsiteY0" fmla="*/ 0 h 1860998"/>
              <a:gd name="connsiteX1" fmla="*/ 1236372 w 1236398"/>
              <a:gd name="connsiteY1" fmla="*/ 215722 h 1860998"/>
              <a:gd name="connsiteX2" fmla="*/ 1226712 w 1236398"/>
              <a:gd name="connsiteY2" fmla="*/ 1860998 h 1860998"/>
              <a:gd name="connsiteX3" fmla="*/ 0 w 1236398"/>
              <a:gd name="connsiteY3" fmla="*/ 0 h 1860998"/>
              <a:gd name="connsiteX4" fmla="*/ 1049628 w 1236398"/>
              <a:gd name="connsiteY4" fmla="*/ 0 h 1860998"/>
              <a:gd name="connsiteX0" fmla="*/ 1049628 w 1236409"/>
              <a:gd name="connsiteY0" fmla="*/ 37 h 1861035"/>
              <a:gd name="connsiteX1" fmla="*/ 1236372 w 1236409"/>
              <a:gd name="connsiteY1" fmla="*/ 215759 h 1861035"/>
              <a:gd name="connsiteX2" fmla="*/ 1226712 w 1236409"/>
              <a:gd name="connsiteY2" fmla="*/ 1861035 h 1861035"/>
              <a:gd name="connsiteX3" fmla="*/ 0 w 1236409"/>
              <a:gd name="connsiteY3" fmla="*/ 37 h 1861035"/>
              <a:gd name="connsiteX4" fmla="*/ 1049628 w 1236409"/>
              <a:gd name="connsiteY4" fmla="*/ 37 h 1861035"/>
              <a:gd name="connsiteX0" fmla="*/ 1049628 w 1236372"/>
              <a:gd name="connsiteY0" fmla="*/ 41 h 1861039"/>
              <a:gd name="connsiteX1" fmla="*/ 1236372 w 1236372"/>
              <a:gd name="connsiteY1" fmla="*/ 215763 h 1861039"/>
              <a:gd name="connsiteX2" fmla="*/ 1226712 w 1236372"/>
              <a:gd name="connsiteY2" fmla="*/ 1861039 h 1861039"/>
              <a:gd name="connsiteX3" fmla="*/ 0 w 1236372"/>
              <a:gd name="connsiteY3" fmla="*/ 41 h 1861039"/>
              <a:gd name="connsiteX4" fmla="*/ 1049628 w 1236372"/>
              <a:gd name="connsiteY4" fmla="*/ 41 h 1861039"/>
              <a:gd name="connsiteX0" fmla="*/ 1049628 w 1236372"/>
              <a:gd name="connsiteY0" fmla="*/ 41 h 3950636"/>
              <a:gd name="connsiteX1" fmla="*/ 1236372 w 1236372"/>
              <a:gd name="connsiteY1" fmla="*/ 215763 h 3950636"/>
              <a:gd name="connsiteX2" fmla="*/ 1233151 w 1236372"/>
              <a:gd name="connsiteY2" fmla="*/ 3950636 h 3950636"/>
              <a:gd name="connsiteX3" fmla="*/ 0 w 1236372"/>
              <a:gd name="connsiteY3" fmla="*/ 41 h 3950636"/>
              <a:gd name="connsiteX4" fmla="*/ 1049628 w 1236372"/>
              <a:gd name="connsiteY4" fmla="*/ 41 h 3950636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0 w 1236372"/>
              <a:gd name="connsiteY3" fmla="*/ 41 h 4079425"/>
              <a:gd name="connsiteX4" fmla="*/ 1049628 w 1236372"/>
              <a:gd name="connsiteY4" fmla="*/ 41 h 4079425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1075386 w 1236372"/>
              <a:gd name="connsiteY3" fmla="*/ 3577148 h 4079425"/>
              <a:gd name="connsiteX4" fmla="*/ 0 w 1236372"/>
              <a:gd name="connsiteY4" fmla="*/ 41 h 4079425"/>
              <a:gd name="connsiteX5" fmla="*/ 1049628 w 1236372"/>
              <a:gd name="connsiteY5" fmla="*/ 41 h 4079425"/>
              <a:gd name="connsiteX0" fmla="*/ 1049628 w 1236372"/>
              <a:gd name="connsiteY0" fmla="*/ 41 h 4085863"/>
              <a:gd name="connsiteX1" fmla="*/ 1236372 w 1236372"/>
              <a:gd name="connsiteY1" fmla="*/ 215763 h 4085863"/>
              <a:gd name="connsiteX2" fmla="*/ 1233151 w 1236372"/>
              <a:gd name="connsiteY2" fmla="*/ 4079425 h 4085863"/>
              <a:gd name="connsiteX3" fmla="*/ 154546 w 1236372"/>
              <a:gd name="connsiteY3" fmla="*/ 4085863 h 4085863"/>
              <a:gd name="connsiteX4" fmla="*/ 0 w 1236372"/>
              <a:gd name="connsiteY4" fmla="*/ 41 h 4085863"/>
              <a:gd name="connsiteX5" fmla="*/ 1049628 w 1236372"/>
              <a:gd name="connsiteY5" fmla="*/ 41 h 4085863"/>
              <a:gd name="connsiteX0" fmla="*/ 2698123 w 2884867"/>
              <a:gd name="connsiteY0" fmla="*/ 41 h 4085863"/>
              <a:gd name="connsiteX1" fmla="*/ 2884867 w 2884867"/>
              <a:gd name="connsiteY1" fmla="*/ 215763 h 4085863"/>
              <a:gd name="connsiteX2" fmla="*/ 2881646 w 2884867"/>
              <a:gd name="connsiteY2" fmla="*/ 4079425 h 4085863"/>
              <a:gd name="connsiteX3" fmla="*/ 1803041 w 2884867"/>
              <a:gd name="connsiteY3" fmla="*/ 4085863 h 4085863"/>
              <a:gd name="connsiteX4" fmla="*/ 0 w 2884867"/>
              <a:gd name="connsiteY4" fmla="*/ 3261 h 4085863"/>
              <a:gd name="connsiteX5" fmla="*/ 2698123 w 2884867"/>
              <a:gd name="connsiteY5" fmla="*/ 41 h 40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4867" h="4085863">
                <a:moveTo>
                  <a:pt x="2698123" y="41"/>
                </a:moveTo>
                <a:cubicBezTo>
                  <a:pt x="2795788" y="-2105"/>
                  <a:pt x="2883793" y="79462"/>
                  <a:pt x="2884867" y="215763"/>
                </a:cubicBezTo>
                <a:cubicBezTo>
                  <a:pt x="2883793" y="1460721"/>
                  <a:pt x="2882720" y="2834467"/>
                  <a:pt x="2881646" y="4079425"/>
                </a:cubicBezTo>
                <a:lnTo>
                  <a:pt x="1803041" y="4085863"/>
                </a:lnTo>
                <a:lnTo>
                  <a:pt x="0" y="3261"/>
                </a:lnTo>
                <a:lnTo>
                  <a:pt x="2698123" y="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100000">
                <a:schemeClr val="bg1">
                  <a:alpha val="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2">
            <a:extLst>
              <a:ext uri="{FF2B5EF4-FFF2-40B4-BE49-F238E27FC236}">
                <a16:creationId xmlns:a16="http://schemas.microsoft.com/office/drawing/2014/main" id="{B7BF51CF-42F6-4EC7-9F47-55B24A3A9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5738" y="2430804"/>
            <a:ext cx="3062661" cy="2528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782A734-CE56-406F-99B2-26E142ADA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553" y="4318059"/>
            <a:ext cx="377032" cy="129880"/>
          </a:xfrm>
          <a:prstGeom prst="rect">
            <a:avLst/>
          </a:prstGeom>
        </p:spPr>
      </p:pic>
      <p:pic>
        <p:nvPicPr>
          <p:cNvPr id="21" name="Picture 20" descr="A picture containing clock&#10;&#10;Description automatically generated">
            <a:extLst>
              <a:ext uri="{FF2B5EF4-FFF2-40B4-BE49-F238E27FC236}">
                <a16:creationId xmlns:a16="http://schemas.microsoft.com/office/drawing/2014/main" id="{C98DA3F8-9DDC-4D9D-9269-07378691B3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63" y="2603964"/>
            <a:ext cx="2638088" cy="1484491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2757FE-D277-43C6-8E35-DB2BB772A8CD}"/>
              </a:ext>
            </a:extLst>
          </p:cNvPr>
          <p:cNvSpPr/>
          <p:nvPr/>
        </p:nvSpPr>
        <p:spPr>
          <a:xfrm>
            <a:off x="4933365" y="2429960"/>
            <a:ext cx="1284994" cy="1819949"/>
          </a:xfrm>
          <a:custGeom>
            <a:avLst/>
            <a:gdLst>
              <a:gd name="connsiteX0" fmla="*/ 1039969 w 1226713"/>
              <a:gd name="connsiteY0" fmla="*/ 0 h 1860998"/>
              <a:gd name="connsiteX1" fmla="*/ 1226713 w 1226713"/>
              <a:gd name="connsiteY1" fmla="*/ 215722 h 1860998"/>
              <a:gd name="connsiteX2" fmla="*/ 1217053 w 1226713"/>
              <a:gd name="connsiteY2" fmla="*/ 1860998 h 1860998"/>
              <a:gd name="connsiteX3" fmla="*/ 0 w 1226713"/>
              <a:gd name="connsiteY3" fmla="*/ 3220 h 1860998"/>
              <a:gd name="connsiteX4" fmla="*/ 1039969 w 1226713"/>
              <a:gd name="connsiteY4" fmla="*/ 0 h 1860998"/>
              <a:gd name="connsiteX0" fmla="*/ 1049628 w 1236372"/>
              <a:gd name="connsiteY0" fmla="*/ 0 h 1860998"/>
              <a:gd name="connsiteX1" fmla="*/ 1236372 w 1236372"/>
              <a:gd name="connsiteY1" fmla="*/ 215722 h 1860998"/>
              <a:gd name="connsiteX2" fmla="*/ 1226712 w 1236372"/>
              <a:gd name="connsiteY2" fmla="*/ 1860998 h 1860998"/>
              <a:gd name="connsiteX3" fmla="*/ 0 w 1236372"/>
              <a:gd name="connsiteY3" fmla="*/ 0 h 1860998"/>
              <a:gd name="connsiteX4" fmla="*/ 1049628 w 1236372"/>
              <a:gd name="connsiteY4" fmla="*/ 0 h 1860998"/>
              <a:gd name="connsiteX0" fmla="*/ 1049628 w 1236398"/>
              <a:gd name="connsiteY0" fmla="*/ 0 h 1860998"/>
              <a:gd name="connsiteX1" fmla="*/ 1236372 w 1236398"/>
              <a:gd name="connsiteY1" fmla="*/ 215722 h 1860998"/>
              <a:gd name="connsiteX2" fmla="*/ 1226712 w 1236398"/>
              <a:gd name="connsiteY2" fmla="*/ 1860998 h 1860998"/>
              <a:gd name="connsiteX3" fmla="*/ 0 w 1236398"/>
              <a:gd name="connsiteY3" fmla="*/ 0 h 1860998"/>
              <a:gd name="connsiteX4" fmla="*/ 1049628 w 1236398"/>
              <a:gd name="connsiteY4" fmla="*/ 0 h 1860998"/>
              <a:gd name="connsiteX0" fmla="*/ 1049628 w 1236409"/>
              <a:gd name="connsiteY0" fmla="*/ 37 h 1861035"/>
              <a:gd name="connsiteX1" fmla="*/ 1236372 w 1236409"/>
              <a:gd name="connsiteY1" fmla="*/ 215759 h 1861035"/>
              <a:gd name="connsiteX2" fmla="*/ 1226712 w 1236409"/>
              <a:gd name="connsiteY2" fmla="*/ 1861035 h 1861035"/>
              <a:gd name="connsiteX3" fmla="*/ 0 w 1236409"/>
              <a:gd name="connsiteY3" fmla="*/ 37 h 1861035"/>
              <a:gd name="connsiteX4" fmla="*/ 1049628 w 1236409"/>
              <a:gd name="connsiteY4" fmla="*/ 37 h 1861035"/>
              <a:gd name="connsiteX0" fmla="*/ 1049628 w 1236372"/>
              <a:gd name="connsiteY0" fmla="*/ 41 h 1861039"/>
              <a:gd name="connsiteX1" fmla="*/ 1236372 w 1236372"/>
              <a:gd name="connsiteY1" fmla="*/ 215763 h 1861039"/>
              <a:gd name="connsiteX2" fmla="*/ 1226712 w 1236372"/>
              <a:gd name="connsiteY2" fmla="*/ 1861039 h 1861039"/>
              <a:gd name="connsiteX3" fmla="*/ 0 w 1236372"/>
              <a:gd name="connsiteY3" fmla="*/ 41 h 1861039"/>
              <a:gd name="connsiteX4" fmla="*/ 1049628 w 1236372"/>
              <a:gd name="connsiteY4" fmla="*/ 41 h 1861039"/>
              <a:gd name="connsiteX0" fmla="*/ 1049628 w 1236372"/>
              <a:gd name="connsiteY0" fmla="*/ 41 h 3950636"/>
              <a:gd name="connsiteX1" fmla="*/ 1236372 w 1236372"/>
              <a:gd name="connsiteY1" fmla="*/ 215763 h 3950636"/>
              <a:gd name="connsiteX2" fmla="*/ 1233151 w 1236372"/>
              <a:gd name="connsiteY2" fmla="*/ 3950636 h 3950636"/>
              <a:gd name="connsiteX3" fmla="*/ 0 w 1236372"/>
              <a:gd name="connsiteY3" fmla="*/ 41 h 3950636"/>
              <a:gd name="connsiteX4" fmla="*/ 1049628 w 1236372"/>
              <a:gd name="connsiteY4" fmla="*/ 41 h 3950636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0 w 1236372"/>
              <a:gd name="connsiteY3" fmla="*/ 41 h 4079425"/>
              <a:gd name="connsiteX4" fmla="*/ 1049628 w 1236372"/>
              <a:gd name="connsiteY4" fmla="*/ 41 h 4079425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1075386 w 1236372"/>
              <a:gd name="connsiteY3" fmla="*/ 3577148 h 4079425"/>
              <a:gd name="connsiteX4" fmla="*/ 0 w 1236372"/>
              <a:gd name="connsiteY4" fmla="*/ 41 h 4079425"/>
              <a:gd name="connsiteX5" fmla="*/ 1049628 w 1236372"/>
              <a:gd name="connsiteY5" fmla="*/ 41 h 4079425"/>
              <a:gd name="connsiteX0" fmla="*/ 1049628 w 1236372"/>
              <a:gd name="connsiteY0" fmla="*/ 41 h 4085863"/>
              <a:gd name="connsiteX1" fmla="*/ 1236372 w 1236372"/>
              <a:gd name="connsiteY1" fmla="*/ 215763 h 4085863"/>
              <a:gd name="connsiteX2" fmla="*/ 1233151 w 1236372"/>
              <a:gd name="connsiteY2" fmla="*/ 4079425 h 4085863"/>
              <a:gd name="connsiteX3" fmla="*/ 154546 w 1236372"/>
              <a:gd name="connsiteY3" fmla="*/ 4085863 h 4085863"/>
              <a:gd name="connsiteX4" fmla="*/ 0 w 1236372"/>
              <a:gd name="connsiteY4" fmla="*/ 41 h 4085863"/>
              <a:gd name="connsiteX5" fmla="*/ 1049628 w 1236372"/>
              <a:gd name="connsiteY5" fmla="*/ 41 h 4085863"/>
              <a:gd name="connsiteX0" fmla="*/ 2698123 w 2884867"/>
              <a:gd name="connsiteY0" fmla="*/ 41 h 4085863"/>
              <a:gd name="connsiteX1" fmla="*/ 2884867 w 2884867"/>
              <a:gd name="connsiteY1" fmla="*/ 215763 h 4085863"/>
              <a:gd name="connsiteX2" fmla="*/ 2881646 w 2884867"/>
              <a:gd name="connsiteY2" fmla="*/ 4079425 h 4085863"/>
              <a:gd name="connsiteX3" fmla="*/ 1803041 w 2884867"/>
              <a:gd name="connsiteY3" fmla="*/ 4085863 h 4085863"/>
              <a:gd name="connsiteX4" fmla="*/ 0 w 2884867"/>
              <a:gd name="connsiteY4" fmla="*/ 3261 h 4085863"/>
              <a:gd name="connsiteX5" fmla="*/ 2698123 w 2884867"/>
              <a:gd name="connsiteY5" fmla="*/ 41 h 40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4867" h="4085863">
                <a:moveTo>
                  <a:pt x="2698123" y="41"/>
                </a:moveTo>
                <a:cubicBezTo>
                  <a:pt x="2795788" y="-2105"/>
                  <a:pt x="2883793" y="79462"/>
                  <a:pt x="2884867" y="215763"/>
                </a:cubicBezTo>
                <a:cubicBezTo>
                  <a:pt x="2883793" y="1460721"/>
                  <a:pt x="2882720" y="2834467"/>
                  <a:pt x="2881646" y="4079425"/>
                </a:cubicBezTo>
                <a:lnTo>
                  <a:pt x="1803041" y="4085863"/>
                </a:lnTo>
                <a:lnTo>
                  <a:pt x="0" y="3261"/>
                </a:lnTo>
                <a:lnTo>
                  <a:pt x="2698123" y="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100000">
                <a:schemeClr val="bg1">
                  <a:alpha val="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2">
            <a:extLst>
              <a:ext uri="{FF2B5EF4-FFF2-40B4-BE49-F238E27FC236}">
                <a16:creationId xmlns:a16="http://schemas.microsoft.com/office/drawing/2014/main" id="{B932B591-ABEA-43AE-8088-FAB9FDE4E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659" y="3659226"/>
            <a:ext cx="3062661" cy="2528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A3B04999-6A35-4D12-B028-ADBD304AA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74" y="5546481"/>
            <a:ext cx="377032" cy="129880"/>
          </a:xfrm>
          <a:prstGeom prst="rect">
            <a:avLst/>
          </a:prstGeom>
        </p:spPr>
      </p:pic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EEF5F5B0-558D-4755-9B62-A3F4DC1849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66" y="3791850"/>
            <a:ext cx="2870047" cy="1614402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85E9970-9883-42A8-B61A-BDC2E7F59133}"/>
              </a:ext>
            </a:extLst>
          </p:cNvPr>
          <p:cNvSpPr/>
          <p:nvPr/>
        </p:nvSpPr>
        <p:spPr>
          <a:xfrm>
            <a:off x="2599286" y="3658382"/>
            <a:ext cx="1284994" cy="1819949"/>
          </a:xfrm>
          <a:custGeom>
            <a:avLst/>
            <a:gdLst>
              <a:gd name="connsiteX0" fmla="*/ 1039969 w 1226713"/>
              <a:gd name="connsiteY0" fmla="*/ 0 h 1860998"/>
              <a:gd name="connsiteX1" fmla="*/ 1226713 w 1226713"/>
              <a:gd name="connsiteY1" fmla="*/ 215722 h 1860998"/>
              <a:gd name="connsiteX2" fmla="*/ 1217053 w 1226713"/>
              <a:gd name="connsiteY2" fmla="*/ 1860998 h 1860998"/>
              <a:gd name="connsiteX3" fmla="*/ 0 w 1226713"/>
              <a:gd name="connsiteY3" fmla="*/ 3220 h 1860998"/>
              <a:gd name="connsiteX4" fmla="*/ 1039969 w 1226713"/>
              <a:gd name="connsiteY4" fmla="*/ 0 h 1860998"/>
              <a:gd name="connsiteX0" fmla="*/ 1049628 w 1236372"/>
              <a:gd name="connsiteY0" fmla="*/ 0 h 1860998"/>
              <a:gd name="connsiteX1" fmla="*/ 1236372 w 1236372"/>
              <a:gd name="connsiteY1" fmla="*/ 215722 h 1860998"/>
              <a:gd name="connsiteX2" fmla="*/ 1226712 w 1236372"/>
              <a:gd name="connsiteY2" fmla="*/ 1860998 h 1860998"/>
              <a:gd name="connsiteX3" fmla="*/ 0 w 1236372"/>
              <a:gd name="connsiteY3" fmla="*/ 0 h 1860998"/>
              <a:gd name="connsiteX4" fmla="*/ 1049628 w 1236372"/>
              <a:gd name="connsiteY4" fmla="*/ 0 h 1860998"/>
              <a:gd name="connsiteX0" fmla="*/ 1049628 w 1236398"/>
              <a:gd name="connsiteY0" fmla="*/ 0 h 1860998"/>
              <a:gd name="connsiteX1" fmla="*/ 1236372 w 1236398"/>
              <a:gd name="connsiteY1" fmla="*/ 215722 h 1860998"/>
              <a:gd name="connsiteX2" fmla="*/ 1226712 w 1236398"/>
              <a:gd name="connsiteY2" fmla="*/ 1860998 h 1860998"/>
              <a:gd name="connsiteX3" fmla="*/ 0 w 1236398"/>
              <a:gd name="connsiteY3" fmla="*/ 0 h 1860998"/>
              <a:gd name="connsiteX4" fmla="*/ 1049628 w 1236398"/>
              <a:gd name="connsiteY4" fmla="*/ 0 h 1860998"/>
              <a:gd name="connsiteX0" fmla="*/ 1049628 w 1236409"/>
              <a:gd name="connsiteY0" fmla="*/ 37 h 1861035"/>
              <a:gd name="connsiteX1" fmla="*/ 1236372 w 1236409"/>
              <a:gd name="connsiteY1" fmla="*/ 215759 h 1861035"/>
              <a:gd name="connsiteX2" fmla="*/ 1226712 w 1236409"/>
              <a:gd name="connsiteY2" fmla="*/ 1861035 h 1861035"/>
              <a:gd name="connsiteX3" fmla="*/ 0 w 1236409"/>
              <a:gd name="connsiteY3" fmla="*/ 37 h 1861035"/>
              <a:gd name="connsiteX4" fmla="*/ 1049628 w 1236409"/>
              <a:gd name="connsiteY4" fmla="*/ 37 h 1861035"/>
              <a:gd name="connsiteX0" fmla="*/ 1049628 w 1236372"/>
              <a:gd name="connsiteY0" fmla="*/ 41 h 1861039"/>
              <a:gd name="connsiteX1" fmla="*/ 1236372 w 1236372"/>
              <a:gd name="connsiteY1" fmla="*/ 215763 h 1861039"/>
              <a:gd name="connsiteX2" fmla="*/ 1226712 w 1236372"/>
              <a:gd name="connsiteY2" fmla="*/ 1861039 h 1861039"/>
              <a:gd name="connsiteX3" fmla="*/ 0 w 1236372"/>
              <a:gd name="connsiteY3" fmla="*/ 41 h 1861039"/>
              <a:gd name="connsiteX4" fmla="*/ 1049628 w 1236372"/>
              <a:gd name="connsiteY4" fmla="*/ 41 h 1861039"/>
              <a:gd name="connsiteX0" fmla="*/ 1049628 w 1236372"/>
              <a:gd name="connsiteY0" fmla="*/ 41 h 3950636"/>
              <a:gd name="connsiteX1" fmla="*/ 1236372 w 1236372"/>
              <a:gd name="connsiteY1" fmla="*/ 215763 h 3950636"/>
              <a:gd name="connsiteX2" fmla="*/ 1233151 w 1236372"/>
              <a:gd name="connsiteY2" fmla="*/ 3950636 h 3950636"/>
              <a:gd name="connsiteX3" fmla="*/ 0 w 1236372"/>
              <a:gd name="connsiteY3" fmla="*/ 41 h 3950636"/>
              <a:gd name="connsiteX4" fmla="*/ 1049628 w 1236372"/>
              <a:gd name="connsiteY4" fmla="*/ 41 h 3950636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0 w 1236372"/>
              <a:gd name="connsiteY3" fmla="*/ 41 h 4079425"/>
              <a:gd name="connsiteX4" fmla="*/ 1049628 w 1236372"/>
              <a:gd name="connsiteY4" fmla="*/ 41 h 4079425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1075386 w 1236372"/>
              <a:gd name="connsiteY3" fmla="*/ 3577148 h 4079425"/>
              <a:gd name="connsiteX4" fmla="*/ 0 w 1236372"/>
              <a:gd name="connsiteY4" fmla="*/ 41 h 4079425"/>
              <a:gd name="connsiteX5" fmla="*/ 1049628 w 1236372"/>
              <a:gd name="connsiteY5" fmla="*/ 41 h 4079425"/>
              <a:gd name="connsiteX0" fmla="*/ 1049628 w 1236372"/>
              <a:gd name="connsiteY0" fmla="*/ 41 h 4085863"/>
              <a:gd name="connsiteX1" fmla="*/ 1236372 w 1236372"/>
              <a:gd name="connsiteY1" fmla="*/ 215763 h 4085863"/>
              <a:gd name="connsiteX2" fmla="*/ 1233151 w 1236372"/>
              <a:gd name="connsiteY2" fmla="*/ 4079425 h 4085863"/>
              <a:gd name="connsiteX3" fmla="*/ 154546 w 1236372"/>
              <a:gd name="connsiteY3" fmla="*/ 4085863 h 4085863"/>
              <a:gd name="connsiteX4" fmla="*/ 0 w 1236372"/>
              <a:gd name="connsiteY4" fmla="*/ 41 h 4085863"/>
              <a:gd name="connsiteX5" fmla="*/ 1049628 w 1236372"/>
              <a:gd name="connsiteY5" fmla="*/ 41 h 4085863"/>
              <a:gd name="connsiteX0" fmla="*/ 2698123 w 2884867"/>
              <a:gd name="connsiteY0" fmla="*/ 41 h 4085863"/>
              <a:gd name="connsiteX1" fmla="*/ 2884867 w 2884867"/>
              <a:gd name="connsiteY1" fmla="*/ 215763 h 4085863"/>
              <a:gd name="connsiteX2" fmla="*/ 2881646 w 2884867"/>
              <a:gd name="connsiteY2" fmla="*/ 4079425 h 4085863"/>
              <a:gd name="connsiteX3" fmla="*/ 1803041 w 2884867"/>
              <a:gd name="connsiteY3" fmla="*/ 4085863 h 4085863"/>
              <a:gd name="connsiteX4" fmla="*/ 0 w 2884867"/>
              <a:gd name="connsiteY4" fmla="*/ 3261 h 4085863"/>
              <a:gd name="connsiteX5" fmla="*/ 2698123 w 2884867"/>
              <a:gd name="connsiteY5" fmla="*/ 41 h 40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4867" h="4085863">
                <a:moveTo>
                  <a:pt x="2698123" y="41"/>
                </a:moveTo>
                <a:cubicBezTo>
                  <a:pt x="2795788" y="-2105"/>
                  <a:pt x="2883793" y="79462"/>
                  <a:pt x="2884867" y="215763"/>
                </a:cubicBezTo>
                <a:cubicBezTo>
                  <a:pt x="2883793" y="1460721"/>
                  <a:pt x="2882720" y="2834467"/>
                  <a:pt x="2881646" y="4079425"/>
                </a:cubicBezTo>
                <a:lnTo>
                  <a:pt x="1803041" y="4085863"/>
                </a:lnTo>
                <a:lnTo>
                  <a:pt x="0" y="3261"/>
                </a:lnTo>
                <a:lnTo>
                  <a:pt x="2698123" y="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100000">
                <a:schemeClr val="bg1">
                  <a:alpha val="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9748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671" y="1479055"/>
            <a:ext cx="5793550" cy="194994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3671" y="3455988"/>
            <a:ext cx="5793550" cy="2896625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Ystyriwch gymhellion pobl sy’n chwarae gemau.  Edrychwch ar agweddau cadarnhaol a negyddol chwarae gemau - oes yna unrhyw risgiau? Sut gallwn ni leihau’r risgiau?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9 / GWERS 1</a:t>
            </a:r>
          </a:p>
        </p:txBody>
      </p:sp>
      <p:pic>
        <p:nvPicPr>
          <p:cNvPr id="3" name="Picture 2" descr="A picture containing clock, drawing, room&#10;&#10;Description automatically generated">
            <a:extLst>
              <a:ext uri="{FF2B5EF4-FFF2-40B4-BE49-F238E27FC236}">
                <a16:creationId xmlns:a16="http://schemas.microsoft.com/office/drawing/2014/main" id="{6D53FEEC-0570-4ACD-B92E-D6AC95570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1" y="1167319"/>
            <a:ext cx="5607080" cy="5074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80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2187145"/>
            <a:ext cx="7647001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y term a’r diffiniad o ficrodrafodiad</a:t>
            </a:r>
          </a:p>
          <a:p>
            <a:pPr lvl="0"/>
            <a:r>
              <a:rPr lang="cy-GB" sz="2400"/>
              <a:t>Deall pam fod gemau yn cynnwys microdrafodion a’r bwriad yn y rhain</a:t>
            </a:r>
          </a:p>
          <a:p>
            <a:pPr lvl="0"/>
            <a:r>
              <a:rPr lang="cy-GB" sz="2400"/>
              <a:t>Deall pam mae pobl yn gwneud microdrafodion</a:t>
            </a:r>
          </a:p>
          <a:p>
            <a:pPr lvl="0"/>
            <a:r>
              <a:rPr lang="cy-GB" sz="2400"/>
              <a:t>Deall beth mae niwed sy'n gysylltiedig â chwarae gemau a gamblo yn ei olygu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1779" y="1062680"/>
            <a:ext cx="4636951" cy="49427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0460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455339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gallu diffinio microdrafodion</a:t>
            </a:r>
          </a:p>
          <a:p>
            <a:pPr lvl="0"/>
            <a:r>
              <a:rPr lang="cy-GB" sz="2400"/>
              <a:t>Rydw i’n deall pam fod microdrafodion yn cael eu cynnwys mewn gemau</a:t>
            </a:r>
          </a:p>
          <a:p>
            <a:pPr lvl="0"/>
            <a:r>
              <a:rPr lang="cy-GB" sz="2400"/>
              <a:t>Rwy'n deall pam y gallai pobl wneud microdrafodion</a:t>
            </a:r>
          </a:p>
          <a:p>
            <a:pPr lvl="0"/>
            <a:r>
              <a:rPr lang="cy-GB" sz="2400"/>
              <a:t>Rwy'n deall beth mae niwed sy'n gysylltiedig â chwarae gemau a gamblo yn ei olygu</a:t>
            </a:r>
          </a:p>
          <a:p>
            <a:pPr lvl="0"/>
            <a:r>
              <a:rPr lang="cy-GB" sz="2400"/>
              <a:t>Rydw i’n gwybod ble i gael help os ydw i’n poeni am fy mherthynas i neu berthynas rhywun arall â chwarae gemau neu gamblo.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986" y="1987376"/>
            <a:ext cx="4345014" cy="3989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842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CAWOD FEDDWL MICRODRAFODION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7375152" cy="4064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2400" b="1"/>
              <a:t>Treuliwch 5 munud yn rhestru/creu cawod feddwl sy’n nodi’r mathau o ficrodrafodion rydych chi’n ymwybodol ohonynt.</a:t>
            </a:r>
          </a:p>
          <a:p>
            <a:pPr marL="0" indent="0">
              <a:buNone/>
            </a:pPr>
            <a:r>
              <a:rPr lang="cy-GB" sz="2400" b="1">
                <a:solidFill>
                  <a:schemeClr val="accent2"/>
                </a:solidFill>
              </a:rPr>
              <a:t>Diffiniad:</a:t>
            </a:r>
            <a:r>
              <a:rPr lang="cy-GB" sz="2400">
                <a:solidFill>
                  <a:schemeClr val="accent2"/>
                </a:solidFill>
              </a:rPr>
              <a:t> </a:t>
            </a:r>
            <a:r>
              <a:rPr lang="cy-GB" sz="2400"/>
              <a:t>Microdrafodiad ydy unrhyw beth rydych chi’n talu’n ychwanegol amdano mewn gêm fideo ar wahân i’r pryniant cychwynnol.</a:t>
            </a:r>
          </a:p>
          <a:p>
            <a:pPr marL="0" indent="0">
              <a:buNone/>
            </a:pPr>
            <a:r>
              <a:rPr lang="cy-GB" sz="2400"/>
              <a:t>Bwriwch olwg ar:</a:t>
            </a:r>
            <a:r>
              <a:rPr lang="cy-GB" sz="2400" u="sng"/>
              <a:t> </a:t>
            </a:r>
            <a:r>
              <a:rPr lang="cy-GB" sz="2400" u="sng">
                <a:hlinkClick r:id="rId3"/>
              </a:rPr>
              <a:t>https://www.gamespot.com/articles/microtransactions-explained-heres-what-you-need-to/1100-6456995/</a:t>
            </a:r>
          </a:p>
          <a:p>
            <a:pPr marL="0" indent="0">
              <a:buNone/>
            </a:pPr>
            <a:r>
              <a:rPr lang="cy-GB" sz="2400"/>
              <a:t>Ychwanegwch unrhyw wybodaeth ychwanegol at eich cawod feddwl, ydych chi wedi eu gweld yn y gemau rydych chi’n eu chwarae?</a:t>
            </a:r>
          </a:p>
        </p:txBody>
      </p:sp>
      <p:pic>
        <p:nvPicPr>
          <p:cNvPr id="6" name="Picture 5" descr="A close up of a clock&#10;&#10;Description automatically generated">
            <a:extLst>
              <a:ext uri="{FF2B5EF4-FFF2-40B4-BE49-F238E27FC236}">
                <a16:creationId xmlns:a16="http://schemas.microsoft.com/office/drawing/2014/main" id="{835B9081-E6F1-495C-892A-00FA1D31F6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770" y="1786464"/>
            <a:ext cx="4216002" cy="40346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1615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YMCHWILIO A CHYFLWYNO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634161"/>
            <a:ext cx="7554325" cy="43605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400" b="1" dirty="0"/>
              <a:t>Gadewch i ni archwilio byd </a:t>
            </a:r>
            <a:r>
              <a:rPr lang="cy-GB" sz="2400" b="1" dirty="0" err="1"/>
              <a:t>microdrafodion</a:t>
            </a:r>
            <a:r>
              <a:rPr lang="cy-GB" sz="2400" b="1" dirty="0"/>
              <a:t> mewn gemau.</a:t>
            </a:r>
            <a:r>
              <a:rPr lang="cy-GB" sz="2400" dirty="0"/>
              <a:t> </a:t>
            </a:r>
          </a:p>
          <a:p>
            <a:pPr lvl="0"/>
            <a:r>
              <a:rPr lang="cy-GB" sz="2400" dirty="0"/>
              <a:t>Ymchwiliwch i’r mathau o </a:t>
            </a:r>
            <a:r>
              <a:rPr lang="cy-GB" sz="2400" dirty="0" err="1"/>
              <a:t>ficrodrafodion</a:t>
            </a:r>
            <a:r>
              <a:rPr lang="cy-GB" sz="2400" dirty="0"/>
              <a:t>. </a:t>
            </a:r>
          </a:p>
          <a:p>
            <a:pPr lvl="0"/>
            <a:r>
              <a:rPr lang="cy-GB" sz="2400" dirty="0"/>
              <a:t>Pam mae cwmnïau gemau’n eu defnyddio? </a:t>
            </a:r>
          </a:p>
          <a:p>
            <a:pPr lvl="0"/>
            <a:r>
              <a:rPr lang="cy-GB" sz="2400" dirty="0"/>
              <a:t>Faint o refeniw maen nhw’n ei wneud?</a:t>
            </a:r>
          </a:p>
          <a:p>
            <a:pPr lvl="0"/>
            <a:r>
              <a:rPr lang="cy-GB" sz="2400" dirty="0"/>
              <a:t>Beth yw’r manteision a’r anfanteision i'r chwaraewr/defnyddiwr?</a:t>
            </a:r>
          </a:p>
          <a:p>
            <a:pPr lvl="0"/>
            <a:r>
              <a:rPr lang="cy-GB" sz="2400" dirty="0"/>
              <a:t>Beth yw’r cyfreithiau/rheoliadau sy’n gysylltiedig â’r rhain?</a:t>
            </a:r>
          </a:p>
          <a:p>
            <a:pPr lvl="0"/>
            <a:r>
              <a:rPr lang="cy-GB" sz="2400" dirty="0"/>
              <a:t>Beth yw eich barn chi am </a:t>
            </a:r>
            <a:r>
              <a:rPr lang="cy-GB" sz="2400" dirty="0" err="1"/>
              <a:t>ficrodrafodion</a:t>
            </a:r>
            <a:r>
              <a:rPr lang="cy-GB" sz="2400" dirty="0"/>
              <a:t>?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cy-GB" sz="2400" dirty="0"/>
              <a:t>Rhannwch eich canfyddiadau gyda’r dosbarth.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7A1816F-615F-4813-86A8-A7C2628A4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58808">
            <a:off x="7274227" y="1082802"/>
            <a:ext cx="4692397" cy="4692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003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PA GYNGOR FYDDECH CHI’N EI ROI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5735395" cy="3757167"/>
          </a:xfrm>
        </p:spPr>
        <p:txBody>
          <a:bodyPr>
            <a:normAutofit/>
          </a:bodyPr>
          <a:lstStyle/>
          <a:p>
            <a:r>
              <a:rPr lang="cy-GB" sz="2400"/>
              <a:t>Meddyliwch am bum darn o gyngor y gallech chi ei roi i blentyn iau am ficrodrafodion.</a:t>
            </a:r>
          </a:p>
        </p:txBody>
      </p:sp>
      <p:pic>
        <p:nvPicPr>
          <p:cNvPr id="1026" name="Picture 2" descr="Kirklees Council and Calderdale Council to get tough with parents ...">
            <a:extLst>
              <a:ext uri="{FF2B5EF4-FFF2-40B4-BE49-F238E27FC236}">
                <a16:creationId xmlns:a16="http://schemas.microsoft.com/office/drawing/2014/main" id="{16AB0096-0A13-495D-9EAB-3536E547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362" y="1830181"/>
            <a:ext cx="5958671" cy="386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452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1D641-C663-4E4C-812A-C5043F981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21411B-91AA-44A1-9F2A-4E1FF6E20D33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502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ok, text&#10;&#10;Description automatically generated">
            <a:extLst>
              <a:ext uri="{FF2B5EF4-FFF2-40B4-BE49-F238E27FC236}">
                <a16:creationId xmlns:a16="http://schemas.microsoft.com/office/drawing/2014/main" id="{6ABCC709-9236-468D-9388-ABDDA4F23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6572250" cy="65722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3328" y="2027035"/>
            <a:ext cx="6238671" cy="2387600"/>
          </a:xfrm>
        </p:spPr>
        <p:txBody>
          <a:bodyPr>
            <a:no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BETH YW’R BROBLEM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3328" y="4506710"/>
            <a:ext cx="6238671" cy="1154788"/>
          </a:xfrm>
        </p:spPr>
        <p:txBody>
          <a:bodyPr/>
          <a:lstStyle/>
          <a:p>
            <a:r>
              <a:rPr lang="cy-GB"/>
              <a:t>BLWYDDYN 9 / GWERS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FC868-3CEA-4239-BEF2-2CBE4D953F1C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/>
              <a:t>©YGAM 2020: Cedwir pob hawl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0785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9 / GWERS 4</a:t>
            </a:r>
          </a:p>
        </p:txBody>
      </p:sp>
      <p:pic>
        <p:nvPicPr>
          <p:cNvPr id="4" name="Picture 3" descr="A picture containing shirt&#10;&#10;Description automatically generated">
            <a:extLst>
              <a:ext uri="{FF2B5EF4-FFF2-40B4-BE49-F238E27FC236}">
                <a16:creationId xmlns:a16="http://schemas.microsoft.com/office/drawing/2014/main" id="{D02AB853-19AA-450D-A366-DC36A69A5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14082" r="-1"/>
          <a:stretch/>
        </p:blipFill>
        <p:spPr>
          <a:xfrm>
            <a:off x="0" y="619432"/>
            <a:ext cx="9039880" cy="623856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219" y="1543614"/>
            <a:ext cx="4345335" cy="1501928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45219" y="3072530"/>
            <a:ext cx="4345335" cy="2059909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Pryd mae chwarae gemau a gamblo yn dod yn broblem? Sut beth yw hynny?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6510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438780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Deall beth mae niwed sy'n gysylltiedig â chwarae gemau a gamblo yn ei olygu</a:t>
            </a:r>
          </a:p>
          <a:p>
            <a:pPr lvl="0" fontAlgn="base"/>
            <a:r>
              <a:rPr lang="cy-GB" sz="2400"/>
              <a:t>Deall effaith ehangach niwed sy’n gysylltiedig â chwarae gemau a gamblo</a:t>
            </a:r>
          </a:p>
          <a:p>
            <a:pPr lvl="0" fontAlgn="base"/>
            <a:r>
              <a:rPr lang="cy-GB" sz="2400"/>
              <a:t>Adnabod arwyddion niwed sy’n gysylltiedig â chwarae gemau a gamblo</a:t>
            </a:r>
          </a:p>
          <a:p>
            <a:pPr lvl="0" fontAlgn="base"/>
            <a:r>
              <a:rPr lang="cy-GB" sz="2400"/>
              <a:t>Gallu gweld sut a ble i gael help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6093" y="962318"/>
            <a:ext cx="4754291" cy="5067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85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8167446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gallu diffinio niwed sy'n gysylltiedig â chwarae gemau a gamblo</a:t>
            </a:r>
          </a:p>
          <a:p>
            <a:pPr lvl="0"/>
            <a:r>
              <a:rPr lang="cy-GB" sz="2400"/>
              <a:t>Rwy'n deall effaith niwed sy’n gysylltiedig â chwarae gemau a gamblo</a:t>
            </a:r>
          </a:p>
          <a:p>
            <a:pPr lvl="0"/>
            <a:r>
              <a:rPr lang="cy-GB" sz="2400"/>
              <a:t>Rydw i’n gallu adnabod arwyddion niwed sy’n gysylltiedig â chwarae gemau a gamblo</a:t>
            </a:r>
          </a:p>
          <a:p>
            <a:pPr lvl="0"/>
            <a:r>
              <a:rPr lang="cy-GB" sz="2400"/>
              <a:t>Rydw i’n gwybod ble i gael help os ydw i’n poeni am fy mherthynas i neu berthynas rhywun arall â chwarae gemau neu gamblo.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06" y="1783283"/>
            <a:ext cx="4487694" cy="4120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296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5714088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cymhellion pobl sy’n cymryd rhan mewn gemau</a:t>
            </a:r>
          </a:p>
          <a:p>
            <a:pPr lvl="0"/>
            <a:r>
              <a:rPr lang="cy-GB" sz="2400"/>
              <a:t>Deall agweddau cadarnhaol a negyddol chwarae gemau proffesiynol, e.e. E-chwaraeon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6093" y="962318"/>
            <a:ext cx="4754291" cy="5067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473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CADW LLYGAD AM ARWYDDION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4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786" y="1507535"/>
            <a:ext cx="7020233" cy="40647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400" dirty="0"/>
              <a:t>Mewn grwpiau, trafodwch y canlynol:</a:t>
            </a:r>
          </a:p>
          <a:p>
            <a:pPr lvl="0"/>
            <a:r>
              <a:rPr lang="cy-GB" sz="2400" dirty="0"/>
              <a:t>Sut beth yw niwed sy'n gysylltiedig â chwarae gemau a gamblo?</a:t>
            </a:r>
          </a:p>
          <a:p>
            <a:pPr lvl="0"/>
            <a:r>
              <a:rPr lang="cy-GB" sz="2400" dirty="0"/>
              <a:t>Ydych chi’n gallu dweud os ydy rhywun yn dioddef niwed sy’n gysylltiedig â chwarae gemau neu gamblo?</a:t>
            </a:r>
          </a:p>
          <a:p>
            <a:pPr lvl="0"/>
            <a:endParaRPr lang="en-GB" sz="1600" dirty="0"/>
          </a:p>
          <a:p>
            <a:pPr marL="0" indent="0">
              <a:buNone/>
            </a:pPr>
            <a:r>
              <a:rPr lang="cy-GB" sz="2400" dirty="0"/>
              <a:t>Gan ddefnyddio’r adnoddau a ddarparwyd, edrychwch ar y gwahanol arwyddion niwed chwarae gemau/gamblo a’u rhoi o dan y pennawd cywir.  Beth sy’n debyg /yn wahanol rhyngddynt?</a:t>
            </a:r>
          </a:p>
          <a:p>
            <a:pPr lvl="0"/>
            <a:r>
              <a:rPr lang="cy-GB" sz="2400" dirty="0"/>
              <a:t>Niwed sy'n gysylltiedig â chwarae gemau</a:t>
            </a:r>
          </a:p>
          <a:p>
            <a:pPr lvl="0"/>
            <a:r>
              <a:rPr lang="cy-GB" sz="2400" dirty="0"/>
              <a:t>Niwed sy'n gysylltiedig â gamblo</a:t>
            </a:r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49F4B90D-0B23-4F1E-B1A2-241C0FF55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2" t="12200" r="11559" b="15312"/>
          <a:stretch/>
        </p:blipFill>
        <p:spPr>
          <a:xfrm>
            <a:off x="176981" y="1563329"/>
            <a:ext cx="4886632" cy="46014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0518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555E7F-CDB2-4DE5-A323-FEBDD45EA234}"/>
              </a:ext>
            </a:extLst>
          </p:cNvPr>
          <p:cNvSpPr/>
          <p:nvPr/>
        </p:nvSpPr>
        <p:spPr>
          <a:xfrm>
            <a:off x="248966" y="1517515"/>
            <a:ext cx="5769584" cy="4620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CD7BDE-3B3A-42BE-8577-2A1B1DCF58E3}"/>
              </a:ext>
            </a:extLst>
          </p:cNvPr>
          <p:cNvSpPr/>
          <p:nvPr/>
        </p:nvSpPr>
        <p:spPr>
          <a:xfrm>
            <a:off x="6149146" y="1517515"/>
            <a:ext cx="5769584" cy="4620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CANFOD YR ARWYDDION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4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517515"/>
            <a:ext cx="5769583" cy="4727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2400" b="1" dirty="0">
                <a:solidFill>
                  <a:schemeClr val="accent2"/>
                </a:solidFill>
              </a:rPr>
              <a:t>Tasg 1: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cy-GB" sz="2000" dirty="0"/>
              <a:t>Gan weithio mewn parau, darllenwch bob cerdyn senario ac ystyried a yw’r unigolyn dan sylw'n dioddef niwed. Rhowch eich cerdyn ar y golau traffig fel sy’n briodol a thrafodwch eich rhesymau.</a:t>
            </a:r>
          </a:p>
          <a:p>
            <a:pPr lvl="0">
              <a:spcBef>
                <a:spcPts val="300"/>
              </a:spcBef>
            </a:pPr>
            <a:r>
              <a:rPr lang="cy-GB" dirty="0"/>
              <a:t>Coch - dioddef niwed</a:t>
            </a:r>
          </a:p>
          <a:p>
            <a:pPr lvl="0">
              <a:spcBef>
                <a:spcPts val="300"/>
              </a:spcBef>
            </a:pPr>
            <a:r>
              <a:rPr lang="cy-GB" dirty="0"/>
              <a:t>Oren - mewn perygl</a:t>
            </a:r>
          </a:p>
          <a:p>
            <a:pPr lvl="0">
              <a:spcBef>
                <a:spcPts val="300"/>
              </a:spcBef>
            </a:pPr>
            <a:r>
              <a:rPr lang="cy-GB" dirty="0"/>
              <a:t>Gwyrdd - ddim yn dioddef niwed a ddim mewn perygl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28B3B90-928B-4851-BBB9-BC9F1D742DE9}"/>
              </a:ext>
            </a:extLst>
          </p:cNvPr>
          <p:cNvSpPr txBox="1">
            <a:spLocks/>
          </p:cNvSpPr>
          <p:nvPr/>
        </p:nvSpPr>
        <p:spPr>
          <a:xfrm>
            <a:off x="6149148" y="1517515"/>
            <a:ext cx="4332040" cy="4727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y-GB" sz="2400" b="1" dirty="0">
                <a:solidFill>
                  <a:schemeClr val="accent2"/>
                </a:solidFill>
              </a:rPr>
              <a:t>Tasg 2: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cy-GB" sz="2000" dirty="0"/>
              <a:t>Ydych chi’n credu ei bod hi’n haws neu’n anoddach adnabod arwyddion niwed sy’n gysylltiedig â chwarae gemau/gamblo o’i gymharu â niwed sy'n gysylltiedig â chyffuriau, alcohol neu dybaco? A oes unrhyw debygrwydd neu wahaniaethau? Eglurwch eich barn.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8EDEBA-7963-49DF-8DCB-A9BFFF726F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47"/>
          <a:stretch/>
        </p:blipFill>
        <p:spPr>
          <a:xfrm flipH="1">
            <a:off x="1514234" y="1305443"/>
            <a:ext cx="1986049" cy="2359327"/>
          </a:xfrm>
          <a:prstGeom prst="rect">
            <a:avLst/>
          </a:prstGeom>
        </p:spPr>
      </p:pic>
      <p:pic>
        <p:nvPicPr>
          <p:cNvPr id="6" name="Picture 5" descr="A picture containing stoplight, toy&#10;&#10;Description automatically generated">
            <a:extLst>
              <a:ext uri="{FF2B5EF4-FFF2-40B4-BE49-F238E27FC236}">
                <a16:creationId xmlns:a16="http://schemas.microsoft.com/office/drawing/2014/main" id="{A79A8F4D-66C4-4146-AF64-AAD768A0A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7712" y="1305443"/>
            <a:ext cx="1780838" cy="235932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AB65AF-3A02-4B05-AB5E-375839786B40}"/>
              </a:ext>
            </a:extLst>
          </p:cNvPr>
          <p:cNvSpPr/>
          <p:nvPr/>
        </p:nvSpPr>
        <p:spPr>
          <a:xfrm rot="20087772">
            <a:off x="3235928" y="2695059"/>
            <a:ext cx="540782" cy="813619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8D2497-8F40-4C71-B5C5-88ABF76417A5}"/>
              </a:ext>
            </a:extLst>
          </p:cNvPr>
          <p:cNvSpPr/>
          <p:nvPr/>
        </p:nvSpPr>
        <p:spPr>
          <a:xfrm rot="21180701">
            <a:off x="3414476" y="2358416"/>
            <a:ext cx="540782" cy="81361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36BB4DF-98F9-4D17-ACC6-24A688968BD6}"/>
              </a:ext>
            </a:extLst>
          </p:cNvPr>
          <p:cNvSpPr/>
          <p:nvPr/>
        </p:nvSpPr>
        <p:spPr>
          <a:xfrm rot="261535">
            <a:off x="3684404" y="2092033"/>
            <a:ext cx="540782" cy="813619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4F1750-BE4B-48B2-948F-8E0D0B436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0" r="-799"/>
          <a:stretch/>
        </p:blipFill>
        <p:spPr>
          <a:xfrm>
            <a:off x="9045677" y="1880048"/>
            <a:ext cx="3013481" cy="4217693"/>
          </a:xfrm>
          <a:prstGeom prst="rect">
            <a:avLst/>
          </a:prstGeom>
        </p:spPr>
      </p:pic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F0433A2E-AAEE-49B0-BE8F-0DDCA9E9F5C7}"/>
              </a:ext>
            </a:extLst>
          </p:cNvPr>
          <p:cNvSpPr/>
          <p:nvPr/>
        </p:nvSpPr>
        <p:spPr>
          <a:xfrm>
            <a:off x="6428556" y="2524838"/>
            <a:ext cx="1692889" cy="986962"/>
          </a:xfrm>
          <a:prstGeom prst="cloudCallout">
            <a:avLst>
              <a:gd name="adj1" fmla="val 82231"/>
              <a:gd name="adj2" fmla="val 171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FA494784-CC3F-4FFF-960E-510390E5A4EA}"/>
              </a:ext>
            </a:extLst>
          </p:cNvPr>
          <p:cNvSpPr/>
          <p:nvPr/>
        </p:nvSpPr>
        <p:spPr>
          <a:xfrm>
            <a:off x="7557361" y="1640824"/>
            <a:ext cx="1515614" cy="883610"/>
          </a:xfrm>
          <a:prstGeom prst="cloudCallout">
            <a:avLst>
              <a:gd name="adj1" fmla="val 41317"/>
              <a:gd name="adj2" fmla="val 787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211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HELP LLAW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4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BE3CC3CD-65DA-4138-BDAD-A044A3D9A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/>
          <a:stretch/>
        </p:blipFill>
        <p:spPr>
          <a:xfrm rot="7046110">
            <a:off x="5678206" y="1336540"/>
            <a:ext cx="8919751" cy="3374207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7489020" cy="3757167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y-GB" sz="2400"/>
              <a:t>Trafodwch a rhannwch eich meddyliau:</a:t>
            </a:r>
          </a:p>
          <a:p>
            <a:pPr lvl="0" fontAlgn="base"/>
            <a:r>
              <a:rPr lang="cy-GB" sz="2400"/>
              <a:t>Ydyn chi’n meddwl y byddech chi’n sylwi ar arwyddion o niwed sy’n gysylltiedig â chwarae gemau/gamblo ymysg eich ffrindiau? </a:t>
            </a:r>
          </a:p>
          <a:p>
            <a:pPr lvl="0" fontAlgn="base"/>
            <a:r>
              <a:rPr lang="cy-GB" sz="2400"/>
              <a:t>A yw’n haws neu’n anoddach i’w adnabod o gymharu â phethau eraill a allai achosi niwed, ee alcohol, tybaco, cyffuriau anghyfreithlon.</a:t>
            </a:r>
          </a:p>
          <a:p>
            <a:pPr marL="0" indent="0" fontAlgn="base">
              <a:buNone/>
            </a:pPr>
            <a:endParaRPr lang="en-GB" sz="2400" dirty="0"/>
          </a:p>
          <a:p>
            <a:pPr fontAlgn="base"/>
            <a:r>
              <a:rPr lang="cy-GB" sz="2400"/>
              <a:t>Meddyliwch am bum lle y gallech chi fynd am help os ydych chi’n poeni am eich perthynas eich hun neu berthynas rhywun arall â chwarae gemau neu gamblo.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309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BDD369-65D0-4476-A9FA-8237BCBC4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5721EF-999F-4897-BDBB-B53A16E9146B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508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at, room, shirt, sign&#10;&#10;Description automatically generated">
            <a:extLst>
              <a:ext uri="{FF2B5EF4-FFF2-40B4-BE49-F238E27FC236}">
                <a16:creationId xmlns:a16="http://schemas.microsoft.com/office/drawing/2014/main" id="{A7DC865A-E643-4DEB-B03D-EA60DE89F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58" y="0"/>
            <a:ext cx="730834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64190"/>
            <a:ext cx="5189838" cy="2387600"/>
          </a:xfrm>
        </p:spPr>
        <p:txBody>
          <a:bodyPr>
            <a:noAutofit/>
          </a:bodyPr>
          <a:lstStyle/>
          <a:p>
            <a:r>
              <a:rPr lang="cy-GB" sz="5400" dirty="0">
                <a:solidFill>
                  <a:schemeClr val="accent5"/>
                </a:solidFill>
              </a:rPr>
              <a:t>GAMBLO A CHWARAE GEMAU, Y POSIBILRWYDD O NIWED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143865"/>
            <a:ext cx="5189838" cy="1154788"/>
          </a:xfrm>
        </p:spPr>
        <p:txBody>
          <a:bodyPr/>
          <a:lstStyle/>
          <a:p>
            <a:r>
              <a:rPr lang="cy-GB" dirty="0"/>
              <a:t>BLWYDDYN 9 / GWERS 5</a:t>
            </a:r>
          </a:p>
        </p:txBody>
      </p:sp>
      <p:pic>
        <p:nvPicPr>
          <p:cNvPr id="7" name="Picture 6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35C4A9DB-E40C-4641-B050-12CD3672B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664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110" y="1303183"/>
            <a:ext cx="6202111" cy="194994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5110" y="3280116"/>
            <a:ext cx="6202111" cy="2896625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Dysgwch am faterion iechyd sy’n gysylltiedig â niwed o ganlyniad i gamblo a/neu’n chwarae gemau ymysg pobl ifanc. Lluniwch adnodd i helpu i hysbysu, addysgu a diogelu pobl rhag niwed.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9 / GWERS 5</a:t>
            </a:r>
          </a:p>
        </p:txBody>
      </p:sp>
      <p:pic>
        <p:nvPicPr>
          <p:cNvPr id="4" name="Picture 3" descr="A picture containing computer, box, room, sign&#10;&#10;Description automatically generated">
            <a:extLst>
              <a:ext uri="{FF2B5EF4-FFF2-40B4-BE49-F238E27FC236}">
                <a16:creationId xmlns:a16="http://schemas.microsoft.com/office/drawing/2014/main" id="{0A96A3E9-D54A-41C3-BCCD-ED6C17EBF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0" y="925551"/>
            <a:ext cx="4971135" cy="5223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3768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438780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beth mae niwed sy'n gysylltiedig â chwarae gemau a gamblo yn ei olygu</a:t>
            </a:r>
          </a:p>
          <a:p>
            <a:pPr lvl="0"/>
            <a:r>
              <a:rPr lang="cy-GB" sz="2400"/>
              <a:t>Deall y problemau iechyd a allai godi o niwed sy’n gysylltiedig â chwarae gemau a gamblo</a:t>
            </a:r>
          </a:p>
          <a:p>
            <a:pPr lvl="0"/>
            <a:r>
              <a:rPr lang="cy-GB" sz="2400"/>
              <a:t>Datblygu adnodd i addysgu pobl eraill</a:t>
            </a:r>
          </a:p>
          <a:p>
            <a:pPr lvl="0"/>
            <a:r>
              <a:rPr lang="cy-GB" sz="2400"/>
              <a:t>Gallu gweld sut a ble i gael help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6093" y="962318"/>
            <a:ext cx="4754291" cy="5067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2597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455339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gallu diffinio niwed sy'n gysylltiedig â chwarae gemau a gamblo</a:t>
            </a:r>
          </a:p>
          <a:p>
            <a:pPr lvl="0"/>
            <a:r>
              <a:rPr lang="cy-GB" sz="2400"/>
              <a:t>Rwy'n deall y problemau iechyd a allai godi o niwed sy’n gysylltiedig â chwarae gemau a gamblo</a:t>
            </a:r>
          </a:p>
          <a:p>
            <a:pPr lvl="0"/>
            <a:r>
              <a:rPr lang="cy-GB" sz="2400"/>
              <a:t>Rwy’n gallu defnyddio fy ngwybodaeth i greu adnodd ar gyfer pobl eraill</a:t>
            </a:r>
          </a:p>
          <a:p>
            <a:pPr lvl="0"/>
            <a:r>
              <a:rPr lang="cy-GB" sz="2400"/>
              <a:t>Rydw i’n gwybod ble i gael help os ydw i’n poeni am fy mherthynas i neu berthynas rhywun arall â chwarae gemau neu gamblo.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06" y="1979928"/>
            <a:ext cx="4487694" cy="4120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8931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CADW’N IACH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4636176" cy="4064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2400"/>
              <a:t>Sut ydych chi’n meddwl y gallai chwarae gemau a gamblo effeithio ar eich iechyd? </a:t>
            </a:r>
          </a:p>
          <a:p>
            <a:pPr lvl="0"/>
            <a:r>
              <a:rPr lang="cy-GB" sz="2400"/>
              <a:t>Rhestrwch gymaint o bethau ag y gallwch chi’n ymwneud â chwarae gemau </a:t>
            </a:r>
          </a:p>
          <a:p>
            <a:pPr lvl="0"/>
            <a:r>
              <a:rPr lang="cy-GB" sz="2400"/>
              <a:t>Rhestrwch gymaint o bethau ag y gallwch chi’n ymwneud â gamblo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5D0716-9C5C-442E-821B-569E3F29A4BB}"/>
              </a:ext>
            </a:extLst>
          </p:cNvPr>
          <p:cNvGrpSpPr/>
          <p:nvPr/>
        </p:nvGrpSpPr>
        <p:grpSpPr>
          <a:xfrm rot="1221646">
            <a:off x="6029871" y="1361532"/>
            <a:ext cx="4231531" cy="5231914"/>
            <a:chOff x="5408578" y="1429967"/>
            <a:chExt cx="4231531" cy="52319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01872E-3978-4A8A-8151-256372F244C0}"/>
                </a:ext>
              </a:extLst>
            </p:cNvPr>
            <p:cNvSpPr/>
            <p:nvPr/>
          </p:nvSpPr>
          <p:spPr>
            <a:xfrm rot="169359">
              <a:off x="5505854" y="1478607"/>
              <a:ext cx="4134255" cy="518327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9E4259-CF9B-4202-931C-6B54A0E7D04F}"/>
                </a:ext>
              </a:extLst>
            </p:cNvPr>
            <p:cNvSpPr/>
            <p:nvPr/>
          </p:nvSpPr>
          <p:spPr>
            <a:xfrm>
              <a:off x="5408578" y="1429967"/>
              <a:ext cx="4134255" cy="518327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10A38B-F6DC-4869-BC51-292410E29B9E}"/>
                </a:ext>
              </a:extLst>
            </p:cNvPr>
            <p:cNvSpPr/>
            <p:nvPr/>
          </p:nvSpPr>
          <p:spPr>
            <a:xfrm>
              <a:off x="5606144" y="2062265"/>
              <a:ext cx="1822279" cy="4396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647103-EB29-464D-B26C-C9D4D1A91971}"/>
                </a:ext>
              </a:extLst>
            </p:cNvPr>
            <p:cNvSpPr/>
            <p:nvPr/>
          </p:nvSpPr>
          <p:spPr>
            <a:xfrm>
              <a:off x="7555185" y="2062265"/>
              <a:ext cx="1822279" cy="4396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1E3B6A-DBBB-4F09-8682-4B203090E4CF}"/>
                </a:ext>
              </a:extLst>
            </p:cNvPr>
            <p:cNvSpPr txBox="1"/>
            <p:nvPr/>
          </p:nvSpPr>
          <p:spPr>
            <a:xfrm>
              <a:off x="5486400" y="1488331"/>
              <a:ext cx="39688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Risgiau iechyd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C70502-43F6-4C1B-BC27-7716D83DFF37}"/>
                </a:ext>
              </a:extLst>
            </p:cNvPr>
            <p:cNvSpPr txBox="1"/>
            <p:nvPr/>
          </p:nvSpPr>
          <p:spPr>
            <a:xfrm>
              <a:off x="5606143" y="2281946"/>
              <a:ext cx="1822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Gemau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E8ACC1-D25F-4EF1-856F-A9D7EEFF507A}"/>
                </a:ext>
              </a:extLst>
            </p:cNvPr>
            <p:cNvSpPr txBox="1"/>
            <p:nvPr/>
          </p:nvSpPr>
          <p:spPr>
            <a:xfrm>
              <a:off x="7555185" y="2281946"/>
              <a:ext cx="1822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accent5"/>
                  </a:solidFill>
                  <a:latin typeface="Comic Sans MS" panose="030F0702030302020204" pitchFamily="66" charset="0"/>
                </a:rPr>
                <a:t>Gamblo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FD62ED-EF0D-461C-B18B-33D1380896A9}"/>
                </a:ext>
              </a:extLst>
            </p:cNvPr>
            <p:cNvSpPr txBox="1"/>
            <p:nvPr/>
          </p:nvSpPr>
          <p:spPr>
            <a:xfrm>
              <a:off x="5600909" y="2857765"/>
              <a:ext cx="18222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1600">
                  <a:latin typeface="Comic Sans MS" panose="030F0702030302020204" pitchFamily="66" charset="0"/>
                </a:rPr>
                <a:t>Eistedd yn llonydd</a:t>
              </a:r>
              <a:br>
                <a:rPr lang="cy-GB" sz="1600">
                  <a:latin typeface="Comic Sans MS" panose="030F0702030302020204" pitchFamily="66" charset="0"/>
                </a:rPr>
              </a:br>
              <a:r>
                <a:rPr lang="cy-GB" sz="1600">
                  <a:latin typeface="Comic Sans MS" panose="030F0702030302020204" pitchFamily="66" charset="0"/>
                </a:rPr>
                <a:t>am ormod o amser</a:t>
              </a:r>
            </a:p>
            <a:p>
              <a:pPr algn="ctr"/>
              <a:endParaRPr lang="en-GB" sz="1600" dirty="0">
                <a:latin typeface="Comic Sans MS" panose="030F0702030302020204" pitchFamily="66" charset="0"/>
              </a:endParaRPr>
            </a:p>
            <a:p>
              <a:pPr algn="ctr"/>
              <a:r>
                <a:rPr lang="cy-GB" sz="1600">
                  <a:latin typeface="Comic Sans MS" panose="030F0702030302020204" pitchFamily="66" charset="0"/>
                </a:rPr>
                <a:t>Ddim yn cael</a:t>
              </a:r>
              <a:br>
                <a:rPr lang="cy-GB" sz="1600">
                  <a:latin typeface="Comic Sans MS" panose="030F0702030302020204" pitchFamily="66" charset="0"/>
                </a:rPr>
              </a:br>
              <a:r>
                <a:rPr lang="cy-GB" sz="1600">
                  <a:latin typeface="Comic Sans MS" panose="030F0702030302020204" pitchFamily="66" charset="0"/>
                </a:rPr>
                <a:t>digon o doriadau</a:t>
              </a:r>
            </a:p>
            <a:p>
              <a:pPr algn="ctr"/>
              <a:endParaRPr lang="en-GB" sz="1600" dirty="0">
                <a:latin typeface="Comic Sans MS" panose="030F0702030302020204" pitchFamily="66" charset="0"/>
              </a:endParaRPr>
            </a:p>
            <a:p>
              <a:pPr algn="ctr"/>
              <a:r>
                <a:rPr lang="cy-GB" sz="1600">
                  <a:latin typeface="Comic Sans MS" panose="030F0702030302020204" pitchFamily="66" charset="0"/>
                </a:rPr>
                <a:t>Rhoi gemau</a:t>
              </a:r>
              <a:br>
                <a:rPr lang="cy-GB" sz="1600">
                  <a:latin typeface="Comic Sans MS" panose="030F0702030302020204" pitchFamily="66" charset="0"/>
                </a:rPr>
              </a:br>
              <a:r>
                <a:rPr lang="cy-GB" sz="1600">
                  <a:latin typeface="Comic Sans MS" panose="030F0702030302020204" pitchFamily="66" charset="0"/>
                </a:rPr>
                <a:t>o flaen</a:t>
              </a:r>
              <a:br>
                <a:rPr lang="cy-GB" sz="1600">
                  <a:latin typeface="Comic Sans MS" panose="030F0702030302020204" pitchFamily="66" charset="0"/>
                </a:rPr>
              </a:br>
              <a:r>
                <a:rPr lang="cy-GB" sz="1600">
                  <a:latin typeface="Comic Sans MS" panose="030F0702030302020204" pitchFamily="66" charset="0"/>
                </a:rPr>
                <a:t>bywyd go iawn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4DA55A-DD5A-49E0-B33B-267E7A5DF962}"/>
                </a:ext>
              </a:extLst>
            </p:cNvPr>
            <p:cNvSpPr txBox="1"/>
            <p:nvPr/>
          </p:nvSpPr>
          <p:spPr>
            <a:xfrm>
              <a:off x="7562184" y="2853226"/>
              <a:ext cx="18222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1600">
                  <a:latin typeface="Comic Sans MS" panose="030F0702030302020204" pitchFamily="66" charset="0"/>
                </a:rPr>
                <a:t>Mynd i mewn i</a:t>
              </a:r>
              <a:br>
                <a:rPr lang="cy-GB" sz="1600">
                  <a:latin typeface="Comic Sans MS" panose="030F0702030302020204" pitchFamily="66" charset="0"/>
                </a:rPr>
              </a:br>
              <a:r>
                <a:rPr lang="cy-GB" sz="1600">
                  <a:latin typeface="Comic Sans MS" panose="030F0702030302020204" pitchFamily="66" charset="0"/>
                </a:rPr>
                <a:t>ddyled</a:t>
              </a:r>
            </a:p>
            <a:p>
              <a:pPr algn="ctr"/>
              <a:endParaRPr lang="en-GB" sz="1600" dirty="0">
                <a:latin typeface="Comic Sans MS" panose="030F0702030302020204" pitchFamily="66" charset="0"/>
              </a:endParaRPr>
            </a:p>
            <a:p>
              <a:pPr algn="ctr"/>
              <a:r>
                <a:rPr lang="cy-GB" sz="1600">
                  <a:latin typeface="Comic Sans MS" panose="030F0702030302020204" pitchFamily="66" charset="0"/>
                </a:rPr>
                <a:t>Dwyn i</a:t>
              </a:r>
              <a:br>
                <a:rPr lang="cy-GB" sz="1600">
                  <a:latin typeface="Comic Sans MS" panose="030F0702030302020204" pitchFamily="66" charset="0"/>
                </a:rPr>
              </a:br>
              <a:r>
                <a:rPr lang="cy-GB" sz="1600">
                  <a:latin typeface="Comic Sans MS" panose="030F0702030302020204" pitchFamily="66" charset="0"/>
                </a:rPr>
                <a:t>barhau i gamblo</a:t>
              </a:r>
              <a:br>
                <a:rPr lang="cy-GB" sz="1600">
                  <a:latin typeface="Comic Sans MS" panose="030F0702030302020204" pitchFamily="66" charset="0"/>
                </a:rPr>
              </a:br>
              <a:br>
                <a:rPr lang="cy-GB" sz="1600">
                  <a:latin typeface="Comic Sans MS" panose="030F0702030302020204" pitchFamily="66" charset="0"/>
                </a:rPr>
              </a:br>
              <a:r>
                <a:rPr lang="cy-GB" sz="1600">
                  <a:latin typeface="Comic Sans MS" panose="030F0702030302020204" pitchFamily="66" charset="0"/>
                </a:rPr>
                <a:t>Dweud celwyddau wrth ffrindiau</a:t>
              </a:r>
              <a:br>
                <a:rPr lang="cy-GB" sz="1600">
                  <a:latin typeface="Comic Sans MS" panose="030F0702030302020204" pitchFamily="66" charset="0"/>
                </a:rPr>
              </a:br>
              <a:r>
                <a:rPr lang="cy-GB" sz="1600">
                  <a:latin typeface="Comic Sans MS" panose="030F0702030302020204" pitchFamily="66" charset="0"/>
                </a:rPr>
                <a:t>a theulu</a:t>
              </a:r>
            </a:p>
          </p:txBody>
        </p:sp>
      </p:grpSp>
      <p:pic>
        <p:nvPicPr>
          <p:cNvPr id="19" name="Picture 1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5D4EB03-FCBA-4F47-821A-F907BBE06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5" t="20585" r="6647" b="12019"/>
          <a:stretch/>
        </p:blipFill>
        <p:spPr>
          <a:xfrm rot="20400734">
            <a:off x="10675329" y="1643897"/>
            <a:ext cx="728105" cy="36937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8005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om, shirt&#10;&#10;Description automatically generated">
            <a:extLst>
              <a:ext uri="{FF2B5EF4-FFF2-40B4-BE49-F238E27FC236}">
                <a16:creationId xmlns:a16="http://schemas.microsoft.com/office/drawing/2014/main" id="{DA884D31-CA11-4419-82A5-439A4381A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8"/>
          <a:stretch/>
        </p:blipFill>
        <p:spPr>
          <a:xfrm>
            <a:off x="5646226" y="1433277"/>
            <a:ext cx="6545774" cy="50810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AMSER I ADDYSGU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1830180"/>
            <a:ext cx="6285648" cy="3757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2400"/>
              <a:t>Mewn grwpiau, ewch ati i greu adnodd i roi gwybod i bobl am y problemau iechyd posibl yn ymwneud â niwed sy’n gysylltiedig â gamblo </a:t>
            </a:r>
            <a:r>
              <a:rPr lang="cy-GB" sz="2400" b="1">
                <a:solidFill>
                  <a:schemeClr val="accent2"/>
                </a:solidFill>
              </a:rPr>
              <a:t>neu</a:t>
            </a:r>
            <a:r>
              <a:rPr lang="cy-GB" sz="2400"/>
              <a:t> chwarae gemau. </a:t>
            </a:r>
          </a:p>
          <a:p>
            <a:pPr marL="0" indent="0">
              <a:buNone/>
            </a:pPr>
            <a:r>
              <a:rPr lang="cy-GB" sz="2400"/>
              <a:t>Gallwch ddewis at bwy y bydd eich adnodd yn cael ei dargedu, e.e. oedolion, athrawon, rhieni, eich cyfoedion neu grŵp oedran iau. Efallai yr hoffech chi wneud ffilm er mwyn i chi allu ysgrifennu sgript, creu ap, taflen ac ati.</a:t>
            </a:r>
          </a:p>
          <a:p>
            <a:pPr marL="0" indent="0">
              <a:buNone/>
            </a:pPr>
            <a:r>
              <a:rPr lang="cy-GB" sz="2400"/>
              <a:t>Ystyriwch sut y gallwch chi atal niwed?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153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251059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Gallaf restru’r rhesymau pam fod pobl yn chwarae gemau;</a:t>
            </a:r>
          </a:p>
          <a:p>
            <a:pPr lvl="0"/>
            <a:r>
              <a:rPr lang="cy-GB" sz="2400"/>
              <a:t>Gallaf nodi’r agweddau cadarnhaol a negyddol sy'n perthyn i’r proffesiwn chwarae gemau, gan archwilio astudiaethau achos;</a:t>
            </a:r>
          </a:p>
          <a:p>
            <a:pPr lvl="0"/>
            <a:r>
              <a:rPr lang="cy-GB" sz="2400"/>
              <a:t>Gallaf ddefnyddio’r rhyngrwyd neu ffynonellau gwybodaeth perthnasol eraill i ymchwilio i’r proffesiwn chwarae gemau.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06" y="1979928"/>
            <a:ext cx="4487694" cy="4120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819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46" y="2069404"/>
            <a:ext cx="6015422" cy="425263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RYDW I’N FALCH O GYFLWYNO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5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7639160" y="4582932"/>
            <a:ext cx="2470510" cy="1739108"/>
          </a:xfrm>
          <a:prstGeom prst="wedgeEllipseCallout">
            <a:avLst>
              <a:gd name="adj1" fmla="val 55171"/>
              <a:gd name="adj2" fmla="val -925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4034848" y="4001280"/>
            <a:ext cx="2207497" cy="1479023"/>
          </a:xfrm>
          <a:prstGeom prst="wedgeEllipseCallout">
            <a:avLst>
              <a:gd name="adj1" fmla="val 58709"/>
              <a:gd name="adj2" fmla="val -544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6916799" y="931443"/>
            <a:ext cx="2306805" cy="1739107"/>
          </a:xfrm>
          <a:prstGeom prst="wedgeEllipseCallout">
            <a:avLst>
              <a:gd name="adj1" fmla="val 33340"/>
              <a:gd name="adj2" fmla="val 6091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1"/>
            <a:ext cx="4746779" cy="217110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cy-GB" sz="2400" b="1">
                <a:solidFill>
                  <a:schemeClr val="accent2"/>
                </a:solidFill>
              </a:rPr>
              <a:t>Opsiwn 1: </a:t>
            </a:r>
            <a:r>
              <a:rPr lang="cy-GB" sz="2400"/>
              <a:t>Rhannwch eich adnodd gyda gweddill y dosbarth</a:t>
            </a:r>
          </a:p>
          <a:p>
            <a:pPr marL="0" indent="0">
              <a:buNone/>
            </a:pPr>
            <a:r>
              <a:rPr lang="cy-GB" sz="2400" b="1">
                <a:solidFill>
                  <a:schemeClr val="accent2"/>
                </a:solidFill>
              </a:rPr>
              <a:t>Opsiwn 2: </a:t>
            </a:r>
            <a:r>
              <a:rPr lang="cy-GB" sz="2400"/>
              <a:t>Symudwch o amgylch y dosbarth, gan archwilio gwaith pob grŵp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623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BCE138-FBA8-4BF0-80E1-4BB0DE906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E967FA-32DD-487F-A47E-5B601EB4D281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5357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43A674D2-561D-49F5-8330-587CE5E8D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48" y="-685800"/>
            <a:ext cx="970075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47875"/>
            <a:ext cx="7991475" cy="1357110"/>
          </a:xfrm>
        </p:spPr>
        <p:txBody>
          <a:bodyPr>
            <a:no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ARIAN A DYLED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97060"/>
            <a:ext cx="7991475" cy="1154788"/>
          </a:xfrm>
        </p:spPr>
        <p:txBody>
          <a:bodyPr/>
          <a:lstStyle/>
          <a:p>
            <a:r>
              <a:rPr lang="cy-GB"/>
              <a:t>BLWYDDYN 9 / GWERS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0084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B1312E30-B703-44EA-B5B8-3CB57E2B8336}"/>
              </a:ext>
            </a:extLst>
          </p:cNvPr>
          <p:cNvSpPr/>
          <p:nvPr/>
        </p:nvSpPr>
        <p:spPr>
          <a:xfrm rot="1028045">
            <a:off x="209138" y="2711001"/>
            <a:ext cx="5908236" cy="3072627"/>
          </a:xfrm>
          <a:prstGeom prst="ellipse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075" y="2270382"/>
            <a:ext cx="4791075" cy="194994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7075" y="4247315"/>
            <a:ext cx="4791075" cy="1764309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Ystyriwch gymhellion pobl sy’n chwarae gemau.  Edrychwch ar agweddau cadarnhaol a negyddol chwarae gemau- sut gallwn ni leihau’r risg?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9 / GWERS 6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37365FF-D2F8-4A80-A691-021E45984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180"/>
            <a:ext cx="7666621" cy="4294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9692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580458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y term dyled </a:t>
            </a:r>
          </a:p>
          <a:p>
            <a:pPr lvl="0"/>
            <a:r>
              <a:rPr lang="cy-GB" sz="2400"/>
              <a:t>Deall risgiau a chanlyniadau mynd i ddyled </a:t>
            </a:r>
          </a:p>
          <a:p>
            <a:pPr lvl="0"/>
            <a:r>
              <a:rPr lang="cy-GB" sz="2400"/>
              <a:t>Sylweddoli y gallai gamblo a chwarae gemau arwain at broblemau dyled</a:t>
            </a:r>
          </a:p>
          <a:p>
            <a:pPr lvl="0"/>
            <a:r>
              <a:rPr lang="cy-GB" sz="2400"/>
              <a:t>Gallu gweld sut a ble i gael help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6093" y="962318"/>
            <a:ext cx="4754291" cy="5067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091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8628333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gallu diffinio dyled</a:t>
            </a:r>
          </a:p>
          <a:p>
            <a:pPr lvl="0"/>
            <a:r>
              <a:rPr lang="cy-GB" sz="2400"/>
              <a:t>Rwy’n deall risgiau a chanlyniadau mynd i ddyled</a:t>
            </a:r>
          </a:p>
          <a:p>
            <a:pPr lvl="0"/>
            <a:r>
              <a:rPr lang="cy-GB" sz="2400"/>
              <a:t>Rwy’n sylweddoli y gallai gamblo a chwarae gemau arwain at broblemau dyled </a:t>
            </a:r>
          </a:p>
          <a:p>
            <a:pPr lvl="0"/>
            <a:r>
              <a:rPr lang="cy-GB" sz="2400"/>
              <a:t>Rydw i’n gwybod ble i gael help os ydw i’n poeni am fy mherthynas i neu berthynas rhywun arall â chwarae gemau neu gamblo.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44" y="2187145"/>
            <a:ext cx="4123255" cy="3786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72923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CYTUNO / ANGHYTUNO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B17866-2B40-461C-92E4-0EC6ED16E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24" y="346739"/>
            <a:ext cx="4833175" cy="5793098"/>
          </a:xfrm>
          <a:prstGeom prst="rect">
            <a:avLst/>
          </a:prstGeom>
        </p:spPr>
      </p:pic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D48E416-91A2-4958-9CED-ACC3ED422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332916"/>
            <a:ext cx="6313758" cy="39898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400" dirty="0">
                <a:solidFill>
                  <a:schemeClr val="accent2"/>
                </a:solidFill>
              </a:rPr>
              <a:t>Sefwch</a:t>
            </a:r>
            <a:r>
              <a:rPr lang="cy-GB" sz="2400" dirty="0"/>
              <a:t>/</a:t>
            </a:r>
            <a:r>
              <a:rPr lang="cy-GB" sz="2400" dirty="0">
                <a:solidFill>
                  <a:schemeClr val="accent5"/>
                </a:solidFill>
              </a:rPr>
              <a:t>eisteddwch</a:t>
            </a:r>
            <a:r>
              <a:rPr lang="cy-GB" sz="2400" dirty="0"/>
              <a:t> os ydych chi’n cytuno/anghytuno â’r datganiadau canlynol:</a:t>
            </a:r>
          </a:p>
          <a:p>
            <a:pPr lvl="0"/>
            <a:r>
              <a:rPr lang="cy-GB" sz="2000" dirty="0"/>
              <a:t>Mae dyled yn rhan o fywyd/bod yn oedolyn</a:t>
            </a:r>
          </a:p>
          <a:p>
            <a:pPr lvl="0"/>
            <a:r>
              <a:rPr lang="cy-GB" sz="2000" dirty="0"/>
              <a:t>Mae benthyg arian i gamblo neu chwarae gemau yn iawn</a:t>
            </a:r>
          </a:p>
          <a:p>
            <a:pPr lvl="0"/>
            <a:r>
              <a:rPr lang="cy-GB" sz="2000" dirty="0"/>
              <a:t>Mae cynilo arian i’w wario ar gemau ac mewn gemau yn ffordd gyfrifol o brynu’r eitemau rydych chi’n dymuno eu cael</a:t>
            </a:r>
          </a:p>
          <a:p>
            <a:pPr lvl="0"/>
            <a:r>
              <a:rPr lang="cy-GB" sz="2000" dirty="0"/>
              <a:t>Mae’n iawn defnyddio cerdyn eich rhieni i brynu eitemau mewn gêm.</a:t>
            </a:r>
          </a:p>
          <a:p>
            <a:pPr lvl="0"/>
            <a:r>
              <a:rPr lang="cy-GB" sz="2000" dirty="0"/>
              <a:t>Mae’n iawn gwario’ch cyflog i gyd mewn un penwythnos ar chwarae gemau neu gamblo os ydych chi’n ofalus y mis wedyn.</a:t>
            </a:r>
          </a:p>
          <a:p>
            <a:pPr lvl="0"/>
            <a:r>
              <a:rPr lang="cy-GB" sz="2000" dirty="0"/>
              <a:t>Mae’n syniad da cael benthyciad i dalu/cyfuno eich dyledion.</a:t>
            </a:r>
          </a:p>
          <a:p>
            <a:pPr lvl="0"/>
            <a:r>
              <a:rPr lang="cy-GB" sz="2000" dirty="0"/>
              <a:t>Mae dyledion da a drwg.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3060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YW’R CANLYNIADAU?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6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477797"/>
            <a:ext cx="7113858" cy="4446795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y-GB" sz="2800" b="1" dirty="0">
                <a:solidFill>
                  <a:schemeClr val="accent2"/>
                </a:solidFill>
              </a:rPr>
              <a:t>Tasg 1: 2 funud o sgriblo.</a:t>
            </a:r>
          </a:p>
          <a:p>
            <a:pPr marL="0" indent="0" fontAlgn="base">
              <a:buNone/>
            </a:pPr>
            <a:r>
              <a:rPr lang="cy-GB" sz="2400" dirty="0"/>
              <a:t>Rhestrwch gynifer o eiriau/syniadau ag y gallwch sy’n gysylltiedig â'r cwestiynau a ganlyn. Mae gennych chi 2 munud i bob cwestiwn.  </a:t>
            </a:r>
          </a:p>
          <a:p>
            <a:pPr marL="457200" lvl="0" indent="-371475" fontAlgn="base">
              <a:buFont typeface="+mj-lt"/>
              <a:buAutoNum type="arabicPeriod"/>
            </a:pPr>
            <a:r>
              <a:rPr lang="cy-GB" sz="2400" dirty="0"/>
              <a:t>Faint o eiriau sy’n ymwneud ag arian a dyled gallwch chi feddwl amdanyn nhw?</a:t>
            </a:r>
          </a:p>
          <a:p>
            <a:pPr marL="457200" lvl="0" indent="-371475" fontAlgn="base">
              <a:buFont typeface="+mj-lt"/>
              <a:buAutoNum type="arabicPeriod"/>
            </a:pPr>
            <a:r>
              <a:rPr lang="cy-GB" sz="2400" dirty="0"/>
              <a:t>Beth yw dyled?</a:t>
            </a:r>
          </a:p>
          <a:p>
            <a:pPr marL="457200" lvl="0" indent="-371475" fontAlgn="base">
              <a:buFont typeface="+mj-lt"/>
              <a:buAutoNum type="arabicPeriod"/>
            </a:pPr>
            <a:r>
              <a:rPr lang="cy-GB" sz="2400" dirty="0"/>
              <a:t>Ydy dyled byth yn dderbyniol?</a:t>
            </a:r>
          </a:p>
          <a:p>
            <a:pPr marL="457200" lvl="0" indent="-371475" fontAlgn="base">
              <a:buFont typeface="+mj-lt"/>
              <a:buAutoNum type="arabicPeriod"/>
            </a:pPr>
            <a:r>
              <a:rPr lang="cy-GB" sz="2400" dirty="0"/>
              <a:t>Beth fyddech chi’n ystyried yn ddyled ‘derbyniol’?</a:t>
            </a:r>
          </a:p>
          <a:p>
            <a:pPr marL="457200" lvl="0" indent="-371475" fontAlgn="base">
              <a:buFont typeface="+mj-lt"/>
              <a:buAutoNum type="arabicPeriod"/>
            </a:pPr>
            <a:r>
              <a:rPr lang="cy-GB" sz="2400" dirty="0"/>
              <a:t>Beth fyddech chi’n ystyried yn ddyled ‘annerbyniol’?</a:t>
            </a:r>
          </a:p>
          <a:p>
            <a:pPr marL="457200" lvl="0" indent="-371475" fontAlgn="base">
              <a:buFont typeface="+mj-lt"/>
              <a:buAutoNum type="arabicPeriod"/>
            </a:pPr>
            <a:r>
              <a:rPr lang="cy-GB" sz="2400" dirty="0"/>
              <a:t>Beth yw canlyniadau dyled a welir yn syth?</a:t>
            </a:r>
          </a:p>
        </p:txBody>
      </p:sp>
      <p:pic>
        <p:nvPicPr>
          <p:cNvPr id="6" name="Picture 5" descr="A picture containing computer, device&#10;&#10;Description automatically generated">
            <a:extLst>
              <a:ext uri="{FF2B5EF4-FFF2-40B4-BE49-F238E27FC236}">
                <a16:creationId xmlns:a16="http://schemas.microsoft.com/office/drawing/2014/main" id="{5DAB5E63-A3D2-4450-B9EB-938B4B233C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0" y="1696829"/>
            <a:ext cx="4191000" cy="4227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9212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YW’R CANLYNIADAU PARHAD...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6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744454"/>
            <a:ext cx="7113858" cy="4446795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y-GB" sz="2800" b="1">
                <a:solidFill>
                  <a:schemeClr val="accent2"/>
                </a:solidFill>
              </a:rPr>
              <a:t>Tasg 2: Diffiniadau Arian a Dyled.</a:t>
            </a:r>
          </a:p>
          <a:p>
            <a:pPr marL="0" indent="0" fontAlgn="base">
              <a:spcAft>
                <a:spcPts val="1800"/>
              </a:spcAft>
              <a:buNone/>
            </a:pPr>
            <a:r>
              <a:rPr lang="cy-GB" sz="2400"/>
              <a:t>Ysgrifennwch ddiffiniad ar gyfer eich atebion yn Nhasg 1, C1. </a:t>
            </a:r>
            <a:br>
              <a:rPr lang="cy-GB" sz="2400"/>
            </a:br>
            <a:r>
              <a:rPr lang="cy-GB" sz="2400"/>
              <a:t>Defnyddiwch eiriadur neu TG i’ch helpu.</a:t>
            </a:r>
          </a:p>
          <a:p>
            <a:pPr marL="0" indent="0" fontAlgn="base">
              <a:buNone/>
            </a:pPr>
            <a:r>
              <a:rPr lang="cy-GB" sz="2800" b="1">
                <a:solidFill>
                  <a:schemeClr val="accent2"/>
                </a:solidFill>
              </a:rPr>
              <a:t>Tasg 3: Beth ydy'r risgiau?</a:t>
            </a:r>
          </a:p>
          <a:p>
            <a:pPr marL="0" indent="0" fontAlgn="base">
              <a:buNone/>
            </a:pPr>
            <a:r>
              <a:rPr lang="cy-GB" sz="2400"/>
              <a:t>Beth yw’r risgiau a welir yn syth wrth fynd i ddyled? </a:t>
            </a:r>
          </a:p>
          <a:p>
            <a:pPr marL="0" indent="0" fontAlgn="base">
              <a:buNone/>
            </a:pPr>
            <a:r>
              <a:rPr lang="cy-GB" sz="2400"/>
              <a:t>Rhestrwch bum peth yn egluro beth yw’r risg a sut y gallai effeithio ar rywun.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856609-33D2-4B91-BCE5-5537D001C542}"/>
              </a:ext>
            </a:extLst>
          </p:cNvPr>
          <p:cNvGrpSpPr/>
          <p:nvPr/>
        </p:nvGrpSpPr>
        <p:grpSpPr>
          <a:xfrm rot="1221646">
            <a:off x="6850806" y="1629633"/>
            <a:ext cx="4036087" cy="4990265"/>
            <a:chOff x="5408578" y="1429967"/>
            <a:chExt cx="4231531" cy="523191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A3B64B-7594-4236-9A61-DE59483C4BEB}"/>
                </a:ext>
              </a:extLst>
            </p:cNvPr>
            <p:cNvSpPr/>
            <p:nvPr/>
          </p:nvSpPr>
          <p:spPr>
            <a:xfrm rot="169359">
              <a:off x="5505854" y="1478607"/>
              <a:ext cx="4134255" cy="518327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2A0057-E9DF-45A6-9B5C-FE497AA0F572}"/>
                </a:ext>
              </a:extLst>
            </p:cNvPr>
            <p:cNvSpPr/>
            <p:nvPr/>
          </p:nvSpPr>
          <p:spPr>
            <a:xfrm>
              <a:off x="5408578" y="1429967"/>
              <a:ext cx="4134255" cy="518327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FE03BB-847C-4D01-A52D-E0F2761767BC}"/>
                </a:ext>
              </a:extLst>
            </p:cNvPr>
            <p:cNvSpPr/>
            <p:nvPr/>
          </p:nvSpPr>
          <p:spPr>
            <a:xfrm>
              <a:off x="5606144" y="2062265"/>
              <a:ext cx="1822279" cy="4396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6A4028-9F17-4872-8486-FF8A99EC7EA3}"/>
                </a:ext>
              </a:extLst>
            </p:cNvPr>
            <p:cNvSpPr/>
            <p:nvPr/>
          </p:nvSpPr>
          <p:spPr>
            <a:xfrm>
              <a:off x="7555185" y="2062265"/>
              <a:ext cx="1822279" cy="4396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0AF2CD2-AAB0-4C0B-B7F8-58BF95C91DF8}"/>
                </a:ext>
              </a:extLst>
            </p:cNvPr>
            <p:cNvSpPr txBox="1"/>
            <p:nvPr/>
          </p:nvSpPr>
          <p:spPr>
            <a:xfrm>
              <a:off x="5486400" y="1475663"/>
              <a:ext cx="3968885" cy="54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Canlyniadau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C41294-89A8-485F-8050-26BF2447A2CB}"/>
                </a:ext>
              </a:extLst>
            </p:cNvPr>
            <p:cNvSpPr txBox="1"/>
            <p:nvPr/>
          </p:nvSpPr>
          <p:spPr>
            <a:xfrm>
              <a:off x="5606142" y="2304526"/>
              <a:ext cx="1822279" cy="354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16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Arian a Dyled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E6A458-5CE6-4578-890A-FEDBEF2A9249}"/>
                </a:ext>
              </a:extLst>
            </p:cNvPr>
            <p:cNvSpPr txBox="1"/>
            <p:nvPr/>
          </p:nvSpPr>
          <p:spPr>
            <a:xfrm>
              <a:off x="7555185" y="2304527"/>
              <a:ext cx="1822279" cy="354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1600" b="1">
                  <a:solidFill>
                    <a:schemeClr val="accent5"/>
                  </a:solidFill>
                  <a:latin typeface="Comic Sans MS" panose="030F0702030302020204" pitchFamily="66" charset="0"/>
                </a:rPr>
                <a:t>Risgiau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506F32-0F1A-4353-94F7-CB77E7271F20}"/>
                </a:ext>
              </a:extLst>
            </p:cNvPr>
            <p:cNvSpPr txBox="1"/>
            <p:nvPr/>
          </p:nvSpPr>
          <p:spPr>
            <a:xfrm>
              <a:off x="5595513" y="2805826"/>
              <a:ext cx="1822279" cy="1129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1600" b="1">
                  <a:latin typeface="Comic Sans MS" panose="030F0702030302020204" pitchFamily="66" charset="0"/>
                </a:rPr>
                <a:t>Dyled:</a:t>
              </a:r>
            </a:p>
            <a:p>
              <a:pPr algn="ctr"/>
              <a:r>
                <a:rPr lang="cy-GB" sz="1600">
                  <a:latin typeface="Comic Sans MS" panose="030F0702030302020204" pitchFamily="66" charset="0"/>
                </a:rPr>
                <a:t>Swm o</a:t>
              </a:r>
              <a:br>
                <a:rPr lang="cy-GB" sz="1600">
                  <a:latin typeface="Comic Sans MS" panose="030F0702030302020204" pitchFamily="66" charset="0"/>
                </a:rPr>
              </a:br>
              <a:r>
                <a:rPr lang="cy-GB" sz="1600">
                  <a:latin typeface="Comic Sans MS" panose="030F0702030302020204" pitchFamily="66" charset="0"/>
                </a:rPr>
                <a:t>arian sy’n</a:t>
              </a:r>
              <a:br>
                <a:rPr lang="cy-GB" sz="1600">
                  <a:latin typeface="Comic Sans MS" panose="030F0702030302020204" pitchFamily="66" charset="0"/>
                </a:rPr>
              </a:br>
              <a:r>
                <a:rPr lang="cy-GB" sz="1600">
                  <a:latin typeface="Comic Sans MS" panose="030F0702030302020204" pitchFamily="66" charset="0"/>
                </a:rPr>
                <a:t>ddyledus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99F27B-E003-49D2-8128-B05C9EA26E40}"/>
                </a:ext>
              </a:extLst>
            </p:cNvPr>
            <p:cNvSpPr txBox="1"/>
            <p:nvPr/>
          </p:nvSpPr>
          <p:spPr>
            <a:xfrm>
              <a:off x="7552589" y="2798774"/>
              <a:ext cx="1822279" cy="87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1600">
                  <a:latin typeface="Comic Sans MS" panose="030F0702030302020204" pitchFamily="66" charset="0"/>
                </a:rPr>
                <a:t>Biliau heb eu talu</a:t>
              </a:r>
            </a:p>
            <a:p>
              <a:pPr algn="ctr"/>
              <a:endParaRPr lang="en-GB" sz="1600" dirty="0">
                <a:latin typeface="Comic Sans MS" panose="030F0702030302020204" pitchFamily="66" charset="0"/>
              </a:endParaRPr>
            </a:p>
            <a:p>
              <a:pPr algn="ctr"/>
              <a:r>
                <a:rPr lang="cy-GB" sz="1600">
                  <a:latin typeface="Comic Sans MS" panose="030F0702030302020204" pitchFamily="66" charset="0"/>
                </a:rPr>
                <a:t>Rhent heb ei dalu</a:t>
              </a:r>
            </a:p>
          </p:txBody>
        </p:sp>
      </p:grpSp>
      <p:pic>
        <p:nvPicPr>
          <p:cNvPr id="18" name="Picture 1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9C39D7A-9EED-4C14-8C21-D02811823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5" t="20585" r="6647" b="12019"/>
          <a:stretch/>
        </p:blipFill>
        <p:spPr>
          <a:xfrm rot="20400734">
            <a:off x="10984237" y="1099539"/>
            <a:ext cx="728105" cy="36937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183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7548D01-929F-4C8B-AF80-9A1DCDECDD2C}"/>
              </a:ext>
            </a:extLst>
          </p:cNvPr>
          <p:cNvGrpSpPr/>
          <p:nvPr/>
        </p:nvGrpSpPr>
        <p:grpSpPr>
          <a:xfrm rot="979031">
            <a:off x="9476999" y="2599175"/>
            <a:ext cx="2332245" cy="2313195"/>
            <a:chOff x="6096000" y="1830180"/>
            <a:chExt cx="2332245" cy="231319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DCB87BB-AB74-495B-ADD8-ED4F7DC227B7}"/>
                </a:ext>
              </a:extLst>
            </p:cNvPr>
            <p:cNvSpPr/>
            <p:nvPr/>
          </p:nvSpPr>
          <p:spPr>
            <a:xfrm>
              <a:off x="6096000" y="1830180"/>
              <a:ext cx="2313195" cy="231319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E990A7-87B7-4063-89D1-752D017F9655}"/>
                </a:ext>
              </a:extLst>
            </p:cNvPr>
            <p:cNvSpPr txBox="1"/>
            <p:nvPr/>
          </p:nvSpPr>
          <p:spPr>
            <a:xfrm>
              <a:off x="6115050" y="2014448"/>
              <a:ext cx="231319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11500" b="1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ARFERION ARIANNOL IACH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6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5509807" cy="375716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Rhestrwch 5 peth rydych chi’n meddwl y gallech chi eu gwneud i reoli eich sefyllfa ariannol.</a:t>
            </a:r>
          </a:p>
          <a:p>
            <a:pPr fontAlgn="base"/>
            <a:r>
              <a:rPr lang="cy-GB" sz="2400"/>
              <a:t>Rhannwch eich syniadau.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18A552-2C1D-4C30-9316-D1745B4434AD}"/>
              </a:ext>
            </a:extLst>
          </p:cNvPr>
          <p:cNvGrpSpPr/>
          <p:nvPr/>
        </p:nvGrpSpPr>
        <p:grpSpPr>
          <a:xfrm rot="20953331">
            <a:off x="5563732" y="1721080"/>
            <a:ext cx="2332245" cy="2313195"/>
            <a:chOff x="6096000" y="1830180"/>
            <a:chExt cx="2332245" cy="231319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CFB9AAB-6E6A-4CA4-9852-3540136FBA09}"/>
                </a:ext>
              </a:extLst>
            </p:cNvPr>
            <p:cNvSpPr/>
            <p:nvPr/>
          </p:nvSpPr>
          <p:spPr>
            <a:xfrm>
              <a:off x="6096000" y="1830180"/>
              <a:ext cx="2313195" cy="231319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8979C3-A72B-447F-85D6-78669C2F1550}"/>
                </a:ext>
              </a:extLst>
            </p:cNvPr>
            <p:cNvSpPr txBox="1"/>
            <p:nvPr/>
          </p:nvSpPr>
          <p:spPr>
            <a:xfrm>
              <a:off x="6115050" y="2014448"/>
              <a:ext cx="231319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115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9E51BE-E02C-4178-A6E5-9DA24EA598C9}"/>
              </a:ext>
            </a:extLst>
          </p:cNvPr>
          <p:cNvGrpSpPr/>
          <p:nvPr/>
        </p:nvGrpSpPr>
        <p:grpSpPr>
          <a:xfrm rot="601438">
            <a:off x="6650493" y="3520354"/>
            <a:ext cx="2045818" cy="2029108"/>
            <a:chOff x="6096000" y="1830180"/>
            <a:chExt cx="2332245" cy="231319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08FCD4A-39C5-4DCE-BA79-81E8C5EC77B8}"/>
                </a:ext>
              </a:extLst>
            </p:cNvPr>
            <p:cNvSpPr/>
            <p:nvPr/>
          </p:nvSpPr>
          <p:spPr>
            <a:xfrm>
              <a:off x="6096000" y="1830180"/>
              <a:ext cx="2313195" cy="23131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C7DBFA-9D9A-45B4-8F6E-03BE888528E8}"/>
                </a:ext>
              </a:extLst>
            </p:cNvPr>
            <p:cNvSpPr txBox="1"/>
            <p:nvPr/>
          </p:nvSpPr>
          <p:spPr>
            <a:xfrm>
              <a:off x="6115050" y="2050760"/>
              <a:ext cx="2313195" cy="178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96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EA504E-72D3-48E5-8312-71636AF0ACA7}"/>
              </a:ext>
            </a:extLst>
          </p:cNvPr>
          <p:cNvGrpSpPr/>
          <p:nvPr/>
        </p:nvGrpSpPr>
        <p:grpSpPr>
          <a:xfrm>
            <a:off x="7897648" y="1961231"/>
            <a:ext cx="2045818" cy="2029108"/>
            <a:chOff x="6096000" y="1830180"/>
            <a:chExt cx="2332245" cy="231319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9D0AF2C-C689-4C49-8025-2D177901CEEC}"/>
                </a:ext>
              </a:extLst>
            </p:cNvPr>
            <p:cNvSpPr/>
            <p:nvPr/>
          </p:nvSpPr>
          <p:spPr>
            <a:xfrm>
              <a:off x="6096000" y="1830180"/>
              <a:ext cx="2313195" cy="231319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72323B-9497-4B8D-BD92-140A391BF377}"/>
                </a:ext>
              </a:extLst>
            </p:cNvPr>
            <p:cNvSpPr txBox="1"/>
            <p:nvPr/>
          </p:nvSpPr>
          <p:spPr>
            <a:xfrm>
              <a:off x="6115050" y="2050760"/>
              <a:ext cx="2313195" cy="178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96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0EF4D1-A77A-4524-8302-56865B1BF9FC}"/>
              </a:ext>
            </a:extLst>
          </p:cNvPr>
          <p:cNvGrpSpPr/>
          <p:nvPr/>
        </p:nvGrpSpPr>
        <p:grpSpPr>
          <a:xfrm>
            <a:off x="8454501" y="4178857"/>
            <a:ext cx="2045818" cy="2029108"/>
            <a:chOff x="6096000" y="1830180"/>
            <a:chExt cx="2332245" cy="231319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4195FBF-7A43-4C33-A091-F138F350B58E}"/>
                </a:ext>
              </a:extLst>
            </p:cNvPr>
            <p:cNvSpPr/>
            <p:nvPr/>
          </p:nvSpPr>
          <p:spPr>
            <a:xfrm>
              <a:off x="6096000" y="1830180"/>
              <a:ext cx="2313195" cy="23131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507F7F-1FBC-44DE-A777-B441BE46360B}"/>
                </a:ext>
              </a:extLst>
            </p:cNvPr>
            <p:cNvSpPr txBox="1"/>
            <p:nvPr/>
          </p:nvSpPr>
          <p:spPr>
            <a:xfrm>
              <a:off x="6115050" y="2050760"/>
              <a:ext cx="2313195" cy="178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9600" b="1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083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PA GEMAU YDYCH CHI’N EU CHWARAE?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6132378" cy="4064782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Pa gemau ydych chi’n eu chwarae?</a:t>
            </a:r>
          </a:p>
          <a:p>
            <a:pPr lvl="0" fontAlgn="base"/>
            <a:r>
              <a:rPr lang="cy-GB" sz="2400"/>
              <a:t>Sut ydych chi’n eu chwarae?</a:t>
            </a:r>
          </a:p>
          <a:p>
            <a:pPr lvl="0" fontAlgn="base"/>
            <a:r>
              <a:rPr lang="cy-GB" sz="2400"/>
              <a:t>Pa mor aml / am ba hyd y byddwch chi’n eu chwarae?</a:t>
            </a:r>
          </a:p>
          <a:p>
            <a:pPr lvl="0" fontAlgn="base"/>
            <a:r>
              <a:rPr lang="cy-GB" sz="2400"/>
              <a:t>Beth yw’r ffordd fwyaf poblogaidd o chwarae?</a:t>
            </a:r>
          </a:p>
          <a:p>
            <a:pPr lvl="0" fontAlgn="base"/>
            <a:r>
              <a:rPr lang="cy-GB" sz="2400"/>
              <a:t>Pam ydych chi’n chwarae gemau?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EC5C8A3-127C-4DAA-88BA-05197CA82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22" y="1128773"/>
            <a:ext cx="6132378" cy="57292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2479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2C1B25-A9E3-45BB-8B6B-76A2BC4FD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57DF2E-C8BD-440B-AFAA-438B59D05721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899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555E7F-CDB2-4DE5-A323-FEBDD45EA234}"/>
              </a:ext>
            </a:extLst>
          </p:cNvPr>
          <p:cNvSpPr/>
          <p:nvPr/>
        </p:nvSpPr>
        <p:spPr>
          <a:xfrm>
            <a:off x="248966" y="1517515"/>
            <a:ext cx="5769584" cy="4620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CD7BDE-3B3A-42BE-8577-2A1B1DCF58E3}"/>
              </a:ext>
            </a:extLst>
          </p:cNvPr>
          <p:cNvSpPr/>
          <p:nvPr/>
        </p:nvSpPr>
        <p:spPr>
          <a:xfrm>
            <a:off x="6149146" y="1517515"/>
            <a:ext cx="5769584" cy="4620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Y DA A’R DRWG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517515"/>
            <a:ext cx="5769583" cy="4727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2400" b="1">
                <a:solidFill>
                  <a:schemeClr val="accent2"/>
                </a:solidFill>
              </a:rPr>
              <a:t>Tasg 1: gwnewch restr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cy-GB" sz="2400"/>
              <a:t>Mewn grwpiau, trafodwch ac ymchwiliwch i’r pethau cadarnhaol a negyddol sy'n gysylltiedig â chwarae gemau a pham y gallai pobl ei fwynhau. Gwnewch restr i gofnodi’r ddwy agwedd ar chwarae gemau.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28B3B90-928B-4851-BBB9-BC9F1D742DE9}"/>
              </a:ext>
            </a:extLst>
          </p:cNvPr>
          <p:cNvSpPr txBox="1">
            <a:spLocks/>
          </p:cNvSpPr>
          <p:nvPr/>
        </p:nvSpPr>
        <p:spPr>
          <a:xfrm>
            <a:off x="6149147" y="1517514"/>
            <a:ext cx="5769583" cy="49203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y-GB" sz="2400" b="1" dirty="0">
                <a:solidFill>
                  <a:schemeClr val="accent2"/>
                </a:solidFill>
              </a:rPr>
              <a:t>Tasg 2: E-chwaraeon: </a:t>
            </a:r>
            <a:br>
              <a:rPr lang="cy-GB" sz="2400" b="1" dirty="0">
                <a:solidFill>
                  <a:schemeClr val="accent2"/>
                </a:solidFill>
              </a:rPr>
            </a:br>
            <a:r>
              <a:rPr lang="cy-GB" sz="2400" b="1" dirty="0">
                <a:solidFill>
                  <a:schemeClr val="accent2"/>
                </a:solidFill>
              </a:rPr>
              <a:t>Iechyd a Lles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r>
              <a:rPr lang="cy-GB" sz="2400" dirty="0"/>
              <a:t>Pa risgiau y gallai chwaraewr E-chwaraeon proffesiynol fod yn agored iddynt? Beth allen nhw ei wneud i ofalu am eu hiechyd? Gan ddefnyddio’r adnoddau a ddarparwyd a’ch gwaith ymchwil eich hun, edrychwch ar y risgiau posibl a gweld a allwch chi gynnig cyfleoedd i leihau pob risg. </a:t>
            </a:r>
          </a:p>
        </p:txBody>
      </p:sp>
      <p:pic>
        <p:nvPicPr>
          <p:cNvPr id="10" name="Picture 9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CC3D5B67-38E3-4FC2-BD80-CC024CF3E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4" y="2043053"/>
            <a:ext cx="3193835" cy="225790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85DBE0A-225A-4AC9-9B69-4D9D4F2B9E77}"/>
              </a:ext>
            </a:extLst>
          </p:cNvPr>
          <p:cNvSpPr/>
          <p:nvPr/>
        </p:nvSpPr>
        <p:spPr>
          <a:xfrm>
            <a:off x="1354150" y="3429000"/>
            <a:ext cx="920541" cy="648012"/>
          </a:xfrm>
          <a:prstGeom prst="wedgeEllipseCallout">
            <a:avLst>
              <a:gd name="adj1" fmla="val 55171"/>
              <a:gd name="adj2" fmla="val -925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F48407D7-72CE-4D78-9E56-4C64FC9F3744}"/>
              </a:ext>
            </a:extLst>
          </p:cNvPr>
          <p:cNvSpPr/>
          <p:nvPr/>
        </p:nvSpPr>
        <p:spPr>
          <a:xfrm>
            <a:off x="209559" y="2947478"/>
            <a:ext cx="786378" cy="526873"/>
          </a:xfrm>
          <a:prstGeom prst="wedgeEllipseCallout">
            <a:avLst>
              <a:gd name="adj1" fmla="val 58709"/>
              <a:gd name="adj2" fmla="val -544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7A9206B-8963-4CBD-829B-5A0148BD02FD}"/>
              </a:ext>
            </a:extLst>
          </p:cNvPr>
          <p:cNvSpPr/>
          <p:nvPr/>
        </p:nvSpPr>
        <p:spPr>
          <a:xfrm>
            <a:off x="1534209" y="1936049"/>
            <a:ext cx="832659" cy="627744"/>
          </a:xfrm>
          <a:prstGeom prst="wedgeEllipseCallout">
            <a:avLst>
              <a:gd name="adj1" fmla="val 43854"/>
              <a:gd name="adj2" fmla="val 6246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0F44B71-2511-4BD6-9300-4422DA212B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 r="20324" b="5056"/>
          <a:stretch/>
        </p:blipFill>
        <p:spPr>
          <a:xfrm>
            <a:off x="3387741" y="1634161"/>
            <a:ext cx="2764553" cy="2545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49B265E-54AA-418C-8687-20E0249DB2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5" t="20585" r="6647" b="12019"/>
          <a:stretch/>
        </p:blipFill>
        <p:spPr>
          <a:xfrm rot="20400734">
            <a:off x="5539623" y="1282387"/>
            <a:ext cx="319094" cy="16187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024A4EFE-6733-4D17-BF4A-DC653B81F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03" y="1623588"/>
            <a:ext cx="2283868" cy="22838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2765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46" y="2069404"/>
            <a:ext cx="6015422" cy="425263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AM DDADL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1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7639160" y="4582932"/>
            <a:ext cx="2470510" cy="1739108"/>
          </a:xfrm>
          <a:prstGeom prst="wedgeEllipseCallout">
            <a:avLst>
              <a:gd name="adj1" fmla="val 55171"/>
              <a:gd name="adj2" fmla="val -925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3842952" y="4001280"/>
            <a:ext cx="2399394" cy="1739108"/>
          </a:xfrm>
          <a:prstGeom prst="wedgeEllipseCallout">
            <a:avLst>
              <a:gd name="adj1" fmla="val 58709"/>
              <a:gd name="adj2" fmla="val -544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6916799" y="931443"/>
            <a:ext cx="2306805" cy="1739107"/>
          </a:xfrm>
          <a:prstGeom prst="wedgeEllipseCallout">
            <a:avLst>
              <a:gd name="adj1" fmla="val 33340"/>
              <a:gd name="adj2" fmla="val 6091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AEBFC-E226-437A-846B-60F8D030B215}"/>
              </a:ext>
            </a:extLst>
          </p:cNvPr>
          <p:cNvSpPr txBox="1"/>
          <p:nvPr/>
        </p:nvSpPr>
        <p:spPr>
          <a:xfrm>
            <a:off x="7648888" y="4818561"/>
            <a:ext cx="2470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 dirty="0">
                <a:solidFill>
                  <a:schemeClr val="bg1"/>
                </a:solidFill>
              </a:rPr>
              <a:t>Yn fwy diogel na threulio amser ar y stryd gyda ffrindiau?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2633C-CB0C-499A-895B-2243CF4855F5}"/>
              </a:ext>
            </a:extLst>
          </p:cNvPr>
          <p:cNvSpPr txBox="1"/>
          <p:nvPr/>
        </p:nvSpPr>
        <p:spPr>
          <a:xfrm>
            <a:off x="3867146" y="4185656"/>
            <a:ext cx="2470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 dirty="0">
                <a:solidFill>
                  <a:schemeClr val="bg1"/>
                </a:solidFill>
              </a:rPr>
              <a:t>Yn fwy diogel na</a:t>
            </a:r>
            <a:br>
              <a:rPr lang="cy-GB" sz="2200" dirty="0">
                <a:solidFill>
                  <a:schemeClr val="bg1"/>
                </a:solidFill>
              </a:rPr>
            </a:br>
            <a:r>
              <a:rPr lang="cy-GB" sz="2200" dirty="0">
                <a:solidFill>
                  <a:schemeClr val="bg1"/>
                </a:solidFill>
              </a:rPr>
              <a:t>threulio amser gyda fy ffrindiau gyda’r nos?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3E4AA7-0D82-4907-B179-925765377E20}"/>
              </a:ext>
            </a:extLst>
          </p:cNvPr>
          <p:cNvSpPr txBox="1"/>
          <p:nvPr/>
        </p:nvSpPr>
        <p:spPr>
          <a:xfrm>
            <a:off x="6863808" y="1332916"/>
            <a:ext cx="2412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 dirty="0">
                <a:solidFill>
                  <a:schemeClr val="bg1"/>
                </a:solidFill>
              </a:rPr>
              <a:t>Mwy diogel na mynd</a:t>
            </a:r>
            <a:br>
              <a:rPr lang="cy-GB" sz="2200" dirty="0">
                <a:solidFill>
                  <a:schemeClr val="bg1"/>
                </a:solidFill>
              </a:rPr>
            </a:br>
            <a:r>
              <a:rPr lang="cy-GB" sz="2200" dirty="0">
                <a:solidFill>
                  <a:schemeClr val="bg1"/>
                </a:solidFill>
              </a:rPr>
              <a:t>i’r parc?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5509807" cy="3757167"/>
          </a:xfrm>
        </p:spPr>
        <p:txBody>
          <a:bodyPr>
            <a:normAutofit/>
          </a:bodyPr>
          <a:lstStyle/>
          <a:p>
            <a:pPr fontAlgn="base"/>
            <a:r>
              <a:rPr lang="cy-GB" sz="2400" dirty="0"/>
              <a:t>Mae chwarae gemau ar-lein yn fwy diogel na threulio amser gyda fy ffrindiau yn y parc/ ar y stryd gyda’r nos?</a:t>
            </a:r>
          </a:p>
          <a:p>
            <a:pPr fontAlgn="base"/>
            <a:r>
              <a:rPr lang="cy-GB" sz="2400" dirty="0"/>
              <a:t>Gwnewch restr o safbwyntiau </a:t>
            </a:r>
            <a:r>
              <a:rPr lang="cy-GB" sz="2400" i="1" dirty="0"/>
              <a:t>o blaid</a:t>
            </a:r>
            <a:r>
              <a:rPr lang="cy-GB" sz="2400" dirty="0"/>
              <a:t> ac </a:t>
            </a:r>
            <a:r>
              <a:rPr lang="cy-GB" sz="2400" i="1" dirty="0"/>
              <a:t>yn erbyn</a:t>
            </a:r>
            <a:r>
              <a:rPr lang="cy-GB" sz="2400" dirty="0"/>
              <a:t> ac yna trafodwch eich meddyliau.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698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9 / GWERS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E431F0-B09E-4E6A-8C33-C8899B192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654E9F-99C2-4CF9-8E09-F91A3D5510F4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661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1848" y="2318865"/>
            <a:ext cx="6666688" cy="2387600"/>
          </a:xfrm>
        </p:spPr>
        <p:txBody>
          <a:bodyPr>
            <a:noAutofit/>
          </a:bodyPr>
          <a:lstStyle/>
          <a:p>
            <a:r>
              <a:rPr lang="cy-GB" sz="5400">
                <a:solidFill>
                  <a:schemeClr val="accent5"/>
                </a:solidFill>
              </a:rPr>
              <a:t>SAFBWYNTIAU CYMDEITHASOL A MOESOL.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1848" y="4798540"/>
            <a:ext cx="6666688" cy="1154788"/>
          </a:xfrm>
        </p:spPr>
        <p:txBody>
          <a:bodyPr/>
          <a:lstStyle/>
          <a:p>
            <a:r>
              <a:rPr lang="cy-GB"/>
              <a:t>BLWYDDYN 9 / GWERS 2</a:t>
            </a:r>
          </a:p>
        </p:txBody>
      </p:sp>
      <p:pic>
        <p:nvPicPr>
          <p:cNvPr id="3" name="Picture 2" descr="A picture containing clock, object, table, plate&#10;&#10;Description automatically generated">
            <a:extLst>
              <a:ext uri="{FF2B5EF4-FFF2-40B4-BE49-F238E27FC236}">
                <a16:creationId xmlns:a16="http://schemas.microsoft.com/office/drawing/2014/main" id="{7DD72BF0-3718-4CEF-A336-D77BF0426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/>
          <a:stretch/>
        </p:blipFill>
        <p:spPr>
          <a:xfrm>
            <a:off x="126460" y="476655"/>
            <a:ext cx="5779850" cy="6274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7176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25">
      <a:dk1>
        <a:sysClr val="windowText" lastClr="000000"/>
      </a:dk1>
      <a:lt1>
        <a:sysClr val="window" lastClr="FFFFFF"/>
      </a:lt1>
      <a:dk2>
        <a:srgbClr val="44546A"/>
      </a:dk2>
      <a:lt2>
        <a:srgbClr val="E7EEF6"/>
      </a:lt2>
      <a:accent1>
        <a:srgbClr val="115CB2"/>
      </a:accent1>
      <a:accent2>
        <a:srgbClr val="E88C1C"/>
      </a:accent2>
      <a:accent3>
        <a:srgbClr val="828282"/>
      </a:accent3>
      <a:accent4>
        <a:srgbClr val="FFE452"/>
      </a:accent4>
      <a:accent5>
        <a:srgbClr val="E33725"/>
      </a:accent5>
      <a:accent6>
        <a:srgbClr val="00A95E"/>
      </a:accent6>
      <a:hlink>
        <a:srgbClr val="E33725"/>
      </a:hlink>
      <a:folHlink>
        <a:srgbClr val="FFE45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A56A1B4C88240843CC58ED250C137" ma:contentTypeVersion="13" ma:contentTypeDescription="Create a new document." ma:contentTypeScope="" ma:versionID="658fabd466e6069a9b9d120f4ada05f2">
  <xsd:schema xmlns:xsd="http://www.w3.org/2001/XMLSchema" xmlns:xs="http://www.w3.org/2001/XMLSchema" xmlns:p="http://schemas.microsoft.com/office/2006/metadata/properties" xmlns:ns2="9ce0375d-48dc-40bd-97cf-84b003935848" xmlns:ns3="3d7c1fe1-4c36-412c-9522-d010c65bdad8" targetNamespace="http://schemas.microsoft.com/office/2006/metadata/properties" ma:root="true" ma:fieldsID="6339fb48dd9a08bc343dd309cae55162" ns2:_="" ns3:_="">
    <xsd:import namespace="9ce0375d-48dc-40bd-97cf-84b003935848"/>
    <xsd:import namespace="3d7c1fe1-4c36-412c-9522-d010c65bdad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0375d-48dc-40bd-97cf-84b0039358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c1fe1-4c36-412c-9522-d010c65bda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F3D3A2-5FCF-44E9-A48D-52D941A9D00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D87813C-0F19-41BA-9AC9-54747BE01E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2FB219-1B52-4A87-9585-683B27F278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e0375d-48dc-40bd-97cf-84b003935848"/>
    <ds:schemaRef ds:uri="3d7c1fe1-4c36-412c-9522-d010c65bda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2999</Words>
  <Application>Microsoft Office PowerPoint</Application>
  <PresentationFormat>Widescreen</PresentationFormat>
  <Paragraphs>311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Comic Sans MS</vt:lpstr>
      <vt:lpstr>Office Theme</vt:lpstr>
      <vt:lpstr>PAM FOD POBL YN CHWARAE GEMAU. </vt:lpstr>
      <vt:lpstr>HER</vt:lpstr>
      <vt:lpstr>AMCANION DYSGU</vt:lpstr>
      <vt:lpstr>DEILLIANNAU DYSGU</vt:lpstr>
      <vt:lpstr>GWEITHGAREDD: PA GEMAU YDYCH CHI’N EU CHWARAE?</vt:lpstr>
      <vt:lpstr>GWEITHGAREDD: Y DA A’R DRWG</vt:lpstr>
      <vt:lpstr>GWEITHGAREDD: BETH AM DDADL</vt:lpstr>
      <vt:lpstr>Os oes angen help arnoch...</vt:lpstr>
      <vt:lpstr>SAFBWYNTIAU CYMDEITHASOL A MOESOL.</vt:lpstr>
      <vt:lpstr>HER</vt:lpstr>
      <vt:lpstr>AMCANION DYSGU</vt:lpstr>
      <vt:lpstr>DEILLIANNAU DYSGU</vt:lpstr>
      <vt:lpstr>GWEITHGAREDD: YDY RHAI MATHAU O GAMBLO YN FWY DERBYNIOL YN GYMDEITHASOL NAG ERAILL?</vt:lpstr>
      <vt:lpstr>GWEITHGAREDD: BETH AM DDADL</vt:lpstr>
      <vt:lpstr>GWEITHGAREDD: BETH AM RANNU</vt:lpstr>
      <vt:lpstr>GWEITHGAREDD: CYTUNO/ANGHYTUNO</vt:lpstr>
      <vt:lpstr>Os oes angen help arnoch...</vt:lpstr>
      <vt:lpstr>MICRODRAFODION</vt:lpstr>
      <vt:lpstr>HER</vt:lpstr>
      <vt:lpstr>AMCANION DYSGU</vt:lpstr>
      <vt:lpstr>DEILLIANNAU DYSGU</vt:lpstr>
      <vt:lpstr>GWEITHGAREDD: CAWOD FEDDWL MICRODRAFODION</vt:lpstr>
      <vt:lpstr>GWEITHGAREDD: YMCHWILIO A CHYFLWYNO</vt:lpstr>
      <vt:lpstr>GWEITHGAREDD: PA GYNGOR FYDDECH CHI’N EI ROI</vt:lpstr>
      <vt:lpstr>Os oes angen help arnoch...</vt:lpstr>
      <vt:lpstr>BETH YW’R BROBLEM</vt:lpstr>
      <vt:lpstr>HER</vt:lpstr>
      <vt:lpstr>AMCANION DYSGU</vt:lpstr>
      <vt:lpstr>DEILLIANNAU DYSGU</vt:lpstr>
      <vt:lpstr>GWEITHGAREDD: CADW LLYGAD AM ARWYDDION</vt:lpstr>
      <vt:lpstr>GWEITHGAREDD: CANFOD YR ARWYDDION</vt:lpstr>
      <vt:lpstr>GWEITHGAREDD: HELP LLAW</vt:lpstr>
      <vt:lpstr>Os oes angen help arnoch...</vt:lpstr>
      <vt:lpstr>GAMBLO A CHWARAE GEMAU, Y POSIBILRWYDD O NIWED</vt:lpstr>
      <vt:lpstr>HER</vt:lpstr>
      <vt:lpstr>AMCANION DYSGU</vt:lpstr>
      <vt:lpstr>DEILLIANNAU DYSGU</vt:lpstr>
      <vt:lpstr>GWEITHGAREDD: CADW’N IACH</vt:lpstr>
      <vt:lpstr>GWEITHGAREDD: AMSER I ADDYSGU</vt:lpstr>
      <vt:lpstr>GWEITHGAREDD: RYDW I’N FALCH O GYFLWYNO</vt:lpstr>
      <vt:lpstr>Os oes angen help arnoch...</vt:lpstr>
      <vt:lpstr>ARIAN A DYLED</vt:lpstr>
      <vt:lpstr>HER</vt:lpstr>
      <vt:lpstr>AMCANION DYSGU</vt:lpstr>
      <vt:lpstr>DEILLIANNAU DYSGU</vt:lpstr>
      <vt:lpstr>GWEITHGAREDD: CYTUNO / ANGHYTUNO</vt:lpstr>
      <vt:lpstr>GWEITHGAREDD: BETH YW’R CANLYNIADAU?</vt:lpstr>
      <vt:lpstr>GWEITHGAREDD: BETH YW’R CANLYNIADAU PARHAD...</vt:lpstr>
      <vt:lpstr>GWEITHGAREDD: ARFERION ARIANNOL IACH</vt:lpstr>
      <vt:lpstr>Os oes angen help arnoch...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Bryan</dc:creator>
  <cp:lastModifiedBy>Linda Scollins Smith</cp:lastModifiedBy>
  <cp:revision>54</cp:revision>
  <dcterms:created xsi:type="dcterms:W3CDTF">2020-05-01T13:28:36Z</dcterms:created>
  <dcterms:modified xsi:type="dcterms:W3CDTF">2021-06-20T16:53:49Z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089F9910-8297-4DF4-836B-F21FA2422140</vt:lpwstr>
  </property>
  <property fmtid="{D5CDD505-2E9C-101B-9397-08002B2CF9AE}" pid="3" name="ArticulatePath">
    <vt:lpwstr>YGAM Year_7_Lesson_1_CJB01</vt:lpwstr>
  </property>
  <property fmtid="{D5CDD505-2E9C-101B-9397-08002B2CF9AE}" pid="4" name="ContentTypeId">
    <vt:lpwstr>0x01010077BA56A1B4C88240843CC58ED250C137</vt:lpwstr>
  </property>
</Properties>
</file>