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6" r:id="rId6"/>
    <p:sldId id="258" r:id="rId7"/>
    <p:sldId id="259" r:id="rId8"/>
    <p:sldId id="269" r:id="rId9"/>
    <p:sldId id="272" r:id="rId10"/>
    <p:sldId id="273" r:id="rId11"/>
    <p:sldId id="268" r:id="rId12"/>
    <p:sldId id="264" r:id="rId13"/>
    <p:sldId id="265" r:id="rId14"/>
    <p:sldId id="274" r:id="rId15"/>
    <p:sldId id="275" r:id="rId16"/>
    <p:sldId id="276" r:id="rId17"/>
    <p:sldId id="277" r:id="rId18"/>
    <p:sldId id="260" r:id="rId19"/>
    <p:sldId id="270" r:id="rId20"/>
    <p:sldId id="278" r:id="rId21"/>
    <p:sldId id="279" r:id="rId22"/>
    <p:sldId id="280" r:id="rId23"/>
    <p:sldId id="281" r:id="rId24"/>
    <p:sldId id="282" r:id="rId25"/>
    <p:sldId id="283" r:id="rId26"/>
    <p:sldId id="267" r:id="rId27"/>
    <p:sldId id="266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7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261" r:id="rId47"/>
    <p:sldId id="301" r:id="rId48"/>
  </p:sldIdLst>
  <p:sldSz cx="12192000" cy="6858000"/>
  <p:notesSz cx="6858000" cy="91440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Scollins Smith" userId="d6fc3bab-6402-4aaa-81aa-1a76aba14fb4" providerId="ADAL" clId="{7D00757C-7B19-4CB1-ABDA-DA30DAE486B6}"/>
    <pc:docChg chg="undo custSel addSld modSld">
      <pc:chgData name="Linda Scollins Smith" userId="d6fc3bab-6402-4aaa-81aa-1a76aba14fb4" providerId="ADAL" clId="{7D00757C-7B19-4CB1-ABDA-DA30DAE486B6}" dt="2021-04-10T08:55:18.281" v="156" actId="478"/>
      <pc:docMkLst>
        <pc:docMk/>
      </pc:docMkLst>
      <pc:sldChg chg="modSp mod">
        <pc:chgData name="Linda Scollins Smith" userId="d6fc3bab-6402-4aaa-81aa-1a76aba14fb4" providerId="ADAL" clId="{7D00757C-7B19-4CB1-ABDA-DA30DAE486B6}" dt="2021-04-10T07:51:54.266" v="20" actId="1076"/>
        <pc:sldMkLst>
          <pc:docMk/>
          <pc:sldMk cId="4116806425" sldId="256"/>
        </pc:sldMkLst>
        <pc:picChg chg="mod">
          <ac:chgData name="Linda Scollins Smith" userId="d6fc3bab-6402-4aaa-81aa-1a76aba14fb4" providerId="ADAL" clId="{7D00757C-7B19-4CB1-ABDA-DA30DAE486B6}" dt="2021-04-10T07:51:54.266" v="20" actId="1076"/>
          <ac:picMkLst>
            <pc:docMk/>
            <pc:sldMk cId="4116806425" sldId="256"/>
            <ac:picMk id="7" creationId="{8F43096C-3090-45D9-A1B0-F333B9C829C1}"/>
          </ac:picMkLst>
        </pc:picChg>
      </pc:sldChg>
      <pc:sldChg chg="modSp mod">
        <pc:chgData name="Linda Scollins Smith" userId="d6fc3bab-6402-4aaa-81aa-1a76aba14fb4" providerId="ADAL" clId="{7D00757C-7B19-4CB1-ABDA-DA30DAE486B6}" dt="2021-04-10T07:51:41.910" v="18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7D00757C-7B19-4CB1-ABDA-DA30DAE486B6}" dt="2021-04-10T07:51:41.910" v="18" actId="20577"/>
          <ac:spMkLst>
            <pc:docMk/>
            <pc:sldMk cId="901312042" sldId="257"/>
            <ac:spMk id="10" creationId="{BE082E43-CA32-4077-879D-F6139AD3EE33}"/>
          </ac:spMkLst>
        </pc:spChg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832698097" sldId="260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1670998619" sldId="261"/>
        </pc:sldMkLst>
      </pc:sldChg>
      <pc:sldChg chg="addSp delSp modSp mod">
        <pc:chgData name="Linda Scollins Smith" userId="d6fc3bab-6402-4aaa-81aa-1a76aba14fb4" providerId="ADAL" clId="{7D00757C-7B19-4CB1-ABDA-DA30DAE486B6}" dt="2021-04-10T08:10:59.745" v="114" actId="20577"/>
        <pc:sldMkLst>
          <pc:docMk/>
          <pc:sldMk cId="3899661479" sldId="264"/>
        </pc:sldMkLst>
        <pc:spChg chg="mod">
          <ac:chgData name="Linda Scollins Smith" userId="d6fc3bab-6402-4aaa-81aa-1a76aba14fb4" providerId="ADAL" clId="{7D00757C-7B19-4CB1-ABDA-DA30DAE486B6}" dt="2021-04-10T08:10:59.745" v="114" actId="20577"/>
          <ac:spMkLst>
            <pc:docMk/>
            <pc:sldMk cId="3899661479" sldId="264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7D00757C-7B19-4CB1-ABDA-DA30DAE486B6}" dt="2021-04-10T08:10:48.877" v="103"/>
          <ac:spMkLst>
            <pc:docMk/>
            <pc:sldMk cId="3899661479" sldId="264"/>
            <ac:spMk id="8" creationId="{3BBF7F84-E830-44A4-BD39-4833908C33AC}"/>
          </ac:spMkLst>
        </pc:spChg>
        <pc:picChg chg="add mod">
          <ac:chgData name="Linda Scollins Smith" userId="d6fc3bab-6402-4aaa-81aa-1a76aba14fb4" providerId="ADAL" clId="{7D00757C-7B19-4CB1-ABDA-DA30DAE486B6}" dt="2021-04-10T08:10:48.877" v="103"/>
          <ac:picMkLst>
            <pc:docMk/>
            <pc:sldMk cId="3899661479" sldId="264"/>
            <ac:picMk id="7" creationId="{8BE6761B-E500-4C07-90A6-DBFD89FCAF57}"/>
          </ac:picMkLst>
        </pc:picChg>
        <pc:picChg chg="del">
          <ac:chgData name="Linda Scollins Smith" userId="d6fc3bab-6402-4aaa-81aa-1a76aba14fb4" providerId="ADAL" clId="{7D00757C-7B19-4CB1-ABDA-DA30DAE486B6}" dt="2021-04-10T08:10:48.192" v="102" actId="478"/>
          <ac:picMkLst>
            <pc:docMk/>
            <pc:sldMk cId="3899661479" sldId="264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D00757C-7B19-4CB1-ABDA-DA30DAE486B6}" dt="2021-04-10T08:54:41.821" v="152" actId="478"/>
        <pc:sldMkLst>
          <pc:docMk/>
          <pc:sldMk cId="4055755739" sldId="265"/>
        </pc:sldMkLst>
        <pc:spChg chg="del">
          <ac:chgData name="Linda Scollins Smith" userId="d6fc3bab-6402-4aaa-81aa-1a76aba14fb4" providerId="ADAL" clId="{7D00757C-7B19-4CB1-ABDA-DA30DAE486B6}" dt="2021-04-10T08:54:41.821" v="152" actId="478"/>
          <ac:spMkLst>
            <pc:docMk/>
            <pc:sldMk cId="4055755739" sldId="265"/>
            <ac:spMk id="7" creationId="{BE082E43-CA32-4077-879D-F6139AD3EE33}"/>
          </ac:spMkLst>
        </pc:spChg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1623087750" sldId="266"/>
        </pc:sldMkLst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3204458824" sldId="267"/>
        </pc:sldMkLst>
      </pc:sldChg>
      <pc:sldChg chg="addSp delSp modSp mod">
        <pc:chgData name="Linda Scollins Smith" userId="d6fc3bab-6402-4aaa-81aa-1a76aba14fb4" providerId="ADAL" clId="{7D00757C-7B19-4CB1-ABDA-DA30DAE486B6}" dt="2021-04-10T08:05:06.373" v="85" actId="1076"/>
        <pc:sldMkLst>
          <pc:docMk/>
          <pc:sldMk cId="552974051" sldId="268"/>
        </pc:sldMkLst>
        <pc:spChg chg="del">
          <ac:chgData name="Linda Scollins Smith" userId="d6fc3bab-6402-4aaa-81aa-1a76aba14fb4" providerId="ADAL" clId="{7D00757C-7B19-4CB1-ABDA-DA30DAE486B6}" dt="2021-04-10T08:03:08.663" v="57" actId="478"/>
          <ac:spMkLst>
            <pc:docMk/>
            <pc:sldMk cId="552974051" sldId="268"/>
            <ac:spMk id="10" creationId="{E94C5A8A-3A24-4853-9C7C-106C905BAFA8}"/>
          </ac:spMkLst>
        </pc:spChg>
        <pc:spChg chg="del">
          <ac:chgData name="Linda Scollins Smith" userId="d6fc3bab-6402-4aaa-81aa-1a76aba14fb4" providerId="ADAL" clId="{7D00757C-7B19-4CB1-ABDA-DA30DAE486B6}" dt="2021-04-10T08:03:07.253" v="56" actId="478"/>
          <ac:spMkLst>
            <pc:docMk/>
            <pc:sldMk cId="552974051" sldId="268"/>
            <ac:spMk id="12" creationId="{0BDD6CAF-1B5F-4D31-B517-7B152877DA6B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2" creationId="{0131BDBE-F5BF-49B0-9F5F-BBC0125B0859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3" creationId="{5864B4A2-4E65-48E5-B5C5-FA058495FB43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4" creationId="{BFC7B8FE-334E-42A1-B6D3-6C4E81E796C5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6" creationId="{45B9DB4E-5572-42D7-AF4D-F1A8CBC1FAF3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7" creationId="{F8F8C9C2-0628-4C7B-A676-3968EEA9830C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28" creationId="{42CAB945-1D5D-4A33-8E48-6B56A864D598}"/>
          </ac:spMkLst>
        </pc:spChg>
        <pc:spChg chg="add mod">
          <ac:chgData name="Linda Scollins Smith" userId="d6fc3bab-6402-4aaa-81aa-1a76aba14fb4" providerId="ADAL" clId="{7D00757C-7B19-4CB1-ABDA-DA30DAE486B6}" dt="2021-04-10T08:03:44.788" v="65" actId="1076"/>
          <ac:spMkLst>
            <pc:docMk/>
            <pc:sldMk cId="552974051" sldId="268"/>
            <ac:spMk id="29" creationId="{860A7FFC-4DEC-41F4-926A-096A8F097CAF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30" creationId="{A351FF53-29B2-40AA-903A-3D0965FC9CE8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31" creationId="{8ED1259D-07DF-4888-8221-052D10420670}"/>
          </ac:spMkLst>
        </pc:spChg>
        <pc:spChg chg="add mod">
          <ac:chgData name="Linda Scollins Smith" userId="d6fc3bab-6402-4aaa-81aa-1a76aba14fb4" providerId="ADAL" clId="{7D00757C-7B19-4CB1-ABDA-DA30DAE486B6}" dt="2021-04-10T08:03:51.486" v="67" actId="1076"/>
          <ac:spMkLst>
            <pc:docMk/>
            <pc:sldMk cId="552974051" sldId="268"/>
            <ac:spMk id="32" creationId="{860A7FFC-4DEC-41F4-926A-096A8F097CAF}"/>
          </ac:spMkLst>
        </pc:spChg>
        <pc:spChg chg="add mod ord">
          <ac:chgData name="Linda Scollins Smith" userId="d6fc3bab-6402-4aaa-81aa-1a76aba14fb4" providerId="ADAL" clId="{7D00757C-7B19-4CB1-ABDA-DA30DAE486B6}" dt="2021-04-10T08:04:29.907" v="78" actId="1076"/>
          <ac:spMkLst>
            <pc:docMk/>
            <pc:sldMk cId="552974051" sldId="268"/>
            <ac:spMk id="33" creationId="{860A7FFC-4DEC-41F4-926A-096A8F097CAF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34" creationId="{A85CB8B1-B616-4802-94E8-5BD99A746610}"/>
          </ac:spMkLst>
        </pc:spChg>
        <pc:spChg chg="add mod">
          <ac:chgData name="Linda Scollins Smith" userId="d6fc3bab-6402-4aaa-81aa-1a76aba14fb4" providerId="ADAL" clId="{7D00757C-7B19-4CB1-ABDA-DA30DAE486B6}" dt="2021-04-10T08:04:37.311" v="80" actId="1076"/>
          <ac:spMkLst>
            <pc:docMk/>
            <pc:sldMk cId="552974051" sldId="268"/>
            <ac:spMk id="35" creationId="{860A7FFC-4DEC-41F4-926A-096A8F097CAF}"/>
          </ac:spMkLst>
        </pc:spChg>
        <pc:spChg chg="add 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36" creationId="{45DF9892-E75C-4F8C-A55D-E4EA121A9D5D}"/>
          </ac:spMkLst>
        </pc:spChg>
        <pc:spChg chg="mod">
          <ac:chgData name="Linda Scollins Smith" userId="d6fc3bab-6402-4aaa-81aa-1a76aba14fb4" providerId="ADAL" clId="{7D00757C-7B19-4CB1-ABDA-DA30DAE486B6}" dt="2021-04-10T08:04:57.284" v="84" actId="1076"/>
          <ac:spMkLst>
            <pc:docMk/>
            <pc:sldMk cId="552974051" sldId="268"/>
            <ac:spMk id="37" creationId="{5F6DA210-5B01-46C9-B8B9-6A588B540206}"/>
          </ac:spMkLst>
        </pc:spChg>
        <pc:spChg chg="add 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38" creationId="{75E2AD10-A988-4CF6-9148-E815CEBA8DD2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40" creationId="{2B32699E-FAD5-4A2B-AD06-53237216F4AE}"/>
          </ac:spMkLst>
        </pc:spChg>
        <pc:spChg chg="mod">
          <ac:chgData name="Linda Scollins Smith" userId="d6fc3bab-6402-4aaa-81aa-1a76aba14fb4" providerId="ADAL" clId="{7D00757C-7B19-4CB1-ABDA-DA30DAE486B6}" dt="2021-04-10T08:04:51.679" v="83" actId="571"/>
          <ac:spMkLst>
            <pc:docMk/>
            <pc:sldMk cId="552974051" sldId="268"/>
            <ac:spMk id="41" creationId="{150606E3-9211-4709-AC5D-BBD528361856}"/>
          </ac:spMkLst>
        </pc:spChg>
        <pc:grpChg chg="mod ord">
          <ac:chgData name="Linda Scollins Smith" userId="d6fc3bab-6402-4aaa-81aa-1a76aba14fb4" providerId="ADAL" clId="{7D00757C-7B19-4CB1-ABDA-DA30DAE486B6}" dt="2021-04-10T08:05:06.373" v="85" actId="1076"/>
          <ac:grpSpMkLst>
            <pc:docMk/>
            <pc:sldMk cId="552974051" sldId="268"/>
            <ac:grpSpMk id="20" creationId="{93CE7E16-69F5-4F81-BE9E-EBE62930B39B}"/>
          </ac:grpSpMkLst>
        </pc:grpChg>
        <pc:grpChg chg="mod">
          <ac:chgData name="Linda Scollins Smith" userId="d6fc3bab-6402-4aaa-81aa-1a76aba14fb4" providerId="ADAL" clId="{7D00757C-7B19-4CB1-ABDA-DA30DAE486B6}" dt="2021-04-10T08:04:51.679" v="83" actId="571"/>
          <ac:grpSpMkLst>
            <pc:docMk/>
            <pc:sldMk cId="552974051" sldId="268"/>
            <ac:grpSpMk id="21" creationId="{427124A5-8CFB-4784-A884-0A37C22563D3}"/>
          </ac:grpSpMkLst>
        </pc:grpChg>
        <pc:picChg chg="del">
          <ac:chgData name="Linda Scollins Smith" userId="d6fc3bab-6402-4aaa-81aa-1a76aba14fb4" providerId="ADAL" clId="{7D00757C-7B19-4CB1-ABDA-DA30DAE486B6}" dt="2021-04-10T08:02:54.315" v="55" actId="478"/>
          <ac:picMkLst>
            <pc:docMk/>
            <pc:sldMk cId="552974051" sldId="268"/>
            <ac:picMk id="9" creationId="{9F26150F-CB89-4FB4-AED1-8B98C4CD9E31}"/>
          </ac:picMkLst>
        </pc:picChg>
        <pc:picChg chg="add mod ord">
          <ac:chgData name="Linda Scollins Smith" userId="d6fc3bab-6402-4aaa-81aa-1a76aba14fb4" providerId="ADAL" clId="{7D00757C-7B19-4CB1-ABDA-DA30DAE486B6}" dt="2021-04-10T08:04:26.193" v="77" actId="167"/>
          <ac:picMkLst>
            <pc:docMk/>
            <pc:sldMk cId="552974051" sldId="268"/>
            <ac:picMk id="25" creationId="{9C9FB509-6211-43E9-ABC5-E562507E781A}"/>
          </ac:picMkLst>
        </pc:picChg>
      </pc:sldChg>
      <pc:sldChg chg="modSp mod">
        <pc:chgData name="Linda Scollins Smith" userId="d6fc3bab-6402-4aaa-81aa-1a76aba14fb4" providerId="ADAL" clId="{7D00757C-7B19-4CB1-ABDA-DA30DAE486B6}" dt="2021-04-10T08:02:23.157" v="53" actId="20577"/>
        <pc:sldMkLst>
          <pc:docMk/>
          <pc:sldMk cId="1985802558" sldId="269"/>
        </pc:sldMkLst>
        <pc:spChg chg="mod">
          <ac:chgData name="Linda Scollins Smith" userId="d6fc3bab-6402-4aaa-81aa-1a76aba14fb4" providerId="ADAL" clId="{7D00757C-7B19-4CB1-ABDA-DA30DAE486B6}" dt="2021-04-10T08:02:23.157" v="53" actId="20577"/>
          <ac:spMkLst>
            <pc:docMk/>
            <pc:sldMk cId="1985802558" sldId="269"/>
            <ac:spMk id="16" creationId="{89145BF4-6DF3-419E-944E-F4FF9A65AB71}"/>
          </ac:spMkLst>
        </pc:spChg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707088970" sldId="270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3759072335" sldId="271"/>
        </pc:sldMkLst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3964953607" sldId="274"/>
        </pc:sldMkLst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1457365651" sldId="275"/>
        </pc:sldMkLst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3828975422" sldId="276"/>
        </pc:sldMkLst>
      </pc:sldChg>
      <pc:sldChg chg="add">
        <pc:chgData name="Linda Scollins Smith" userId="d6fc3bab-6402-4aaa-81aa-1a76aba14fb4" providerId="ADAL" clId="{7D00757C-7B19-4CB1-ABDA-DA30DAE486B6}" dt="2021-04-10T07:49:58.512" v="0"/>
        <pc:sldMkLst>
          <pc:docMk/>
          <pc:sldMk cId="3874217144" sldId="277"/>
        </pc:sldMkLst>
      </pc:sldChg>
      <pc:sldChg chg="addSp delSp modSp add mod">
        <pc:chgData name="Linda Scollins Smith" userId="d6fc3bab-6402-4aaa-81aa-1a76aba14fb4" providerId="ADAL" clId="{7D00757C-7B19-4CB1-ABDA-DA30DAE486B6}" dt="2021-04-10T08:11:16.704" v="126" actId="20577"/>
        <pc:sldMkLst>
          <pc:docMk/>
          <pc:sldMk cId="1409696259" sldId="278"/>
        </pc:sldMkLst>
        <pc:spChg chg="mod">
          <ac:chgData name="Linda Scollins Smith" userId="d6fc3bab-6402-4aaa-81aa-1a76aba14fb4" providerId="ADAL" clId="{7D00757C-7B19-4CB1-ABDA-DA30DAE486B6}" dt="2021-04-10T08:11:16.704" v="126" actId="20577"/>
          <ac:spMkLst>
            <pc:docMk/>
            <pc:sldMk cId="1409696259" sldId="278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7D00757C-7B19-4CB1-ABDA-DA30DAE486B6}" dt="2021-04-10T08:11:10.720" v="116"/>
          <ac:spMkLst>
            <pc:docMk/>
            <pc:sldMk cId="1409696259" sldId="278"/>
            <ac:spMk id="8" creationId="{DCB6E7C2-3DC2-475E-B227-98827B05D625}"/>
          </ac:spMkLst>
        </pc:spChg>
        <pc:picChg chg="add mod">
          <ac:chgData name="Linda Scollins Smith" userId="d6fc3bab-6402-4aaa-81aa-1a76aba14fb4" providerId="ADAL" clId="{7D00757C-7B19-4CB1-ABDA-DA30DAE486B6}" dt="2021-04-10T08:11:10.720" v="116"/>
          <ac:picMkLst>
            <pc:docMk/>
            <pc:sldMk cId="1409696259" sldId="278"/>
            <ac:picMk id="7" creationId="{E1D026FF-8B26-4EDF-B664-E77F80073C43}"/>
          </ac:picMkLst>
        </pc:picChg>
        <pc:picChg chg="del">
          <ac:chgData name="Linda Scollins Smith" userId="d6fc3bab-6402-4aaa-81aa-1a76aba14fb4" providerId="ADAL" clId="{7D00757C-7B19-4CB1-ABDA-DA30DAE486B6}" dt="2021-04-10T08:11:10.222" v="115" actId="478"/>
          <ac:picMkLst>
            <pc:docMk/>
            <pc:sldMk cId="1409696259" sldId="278"/>
            <ac:picMk id="12" creationId="{50F86C42-6FBD-40EB-A0EF-150DD87F8787}"/>
          </ac:picMkLst>
        </pc:picChg>
      </pc:sldChg>
      <pc:sldChg chg="delSp modSp add mod">
        <pc:chgData name="Linda Scollins Smith" userId="d6fc3bab-6402-4aaa-81aa-1a76aba14fb4" providerId="ADAL" clId="{7D00757C-7B19-4CB1-ABDA-DA30DAE486B6}" dt="2021-04-10T08:54:49.740" v="154" actId="478"/>
        <pc:sldMkLst>
          <pc:docMk/>
          <pc:sldMk cId="3616820279" sldId="279"/>
        </pc:sldMkLst>
        <pc:spChg chg="del mod">
          <ac:chgData name="Linda Scollins Smith" userId="d6fc3bab-6402-4aaa-81aa-1a76aba14fb4" providerId="ADAL" clId="{7D00757C-7B19-4CB1-ABDA-DA30DAE486B6}" dt="2021-04-10T08:54:49.740" v="154" actId="478"/>
          <ac:spMkLst>
            <pc:docMk/>
            <pc:sldMk cId="3616820279" sldId="279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441456883" sldId="280"/>
        </pc:sldMkLst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3435368367" sldId="281"/>
        </pc:sldMkLst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3671345183" sldId="282"/>
        </pc:sldMkLst>
      </pc:sldChg>
      <pc:sldChg chg="add">
        <pc:chgData name="Linda Scollins Smith" userId="d6fc3bab-6402-4aaa-81aa-1a76aba14fb4" providerId="ADAL" clId="{7D00757C-7B19-4CB1-ABDA-DA30DAE486B6}" dt="2021-04-10T07:50:29.094" v="1"/>
        <pc:sldMkLst>
          <pc:docMk/>
          <pc:sldMk cId="1336195319" sldId="283"/>
        </pc:sldMkLst>
      </pc:sldChg>
      <pc:sldChg chg="addSp delSp modSp add mod">
        <pc:chgData name="Linda Scollins Smith" userId="d6fc3bab-6402-4aaa-81aa-1a76aba14fb4" providerId="ADAL" clId="{7D00757C-7B19-4CB1-ABDA-DA30DAE486B6}" dt="2021-04-10T08:11:22.905" v="128"/>
        <pc:sldMkLst>
          <pc:docMk/>
          <pc:sldMk cId="4045531358" sldId="284"/>
        </pc:sldMkLst>
        <pc:spChg chg="add mod">
          <ac:chgData name="Linda Scollins Smith" userId="d6fc3bab-6402-4aaa-81aa-1a76aba14fb4" providerId="ADAL" clId="{7D00757C-7B19-4CB1-ABDA-DA30DAE486B6}" dt="2021-04-10T08:11:22.905" v="128"/>
          <ac:spMkLst>
            <pc:docMk/>
            <pc:sldMk cId="4045531358" sldId="284"/>
            <ac:spMk id="8" creationId="{E70C5913-69DC-47E6-8077-30EFBA3E6A7B}"/>
          </ac:spMkLst>
        </pc:spChg>
        <pc:picChg chg="add mod">
          <ac:chgData name="Linda Scollins Smith" userId="d6fc3bab-6402-4aaa-81aa-1a76aba14fb4" providerId="ADAL" clId="{7D00757C-7B19-4CB1-ABDA-DA30DAE486B6}" dt="2021-04-10T08:11:22.905" v="128"/>
          <ac:picMkLst>
            <pc:docMk/>
            <pc:sldMk cId="4045531358" sldId="284"/>
            <ac:picMk id="7" creationId="{59FC7069-D744-403C-BFFA-80E098ECF747}"/>
          </ac:picMkLst>
        </pc:picChg>
        <pc:picChg chg="del">
          <ac:chgData name="Linda Scollins Smith" userId="d6fc3bab-6402-4aaa-81aa-1a76aba14fb4" providerId="ADAL" clId="{7D00757C-7B19-4CB1-ABDA-DA30DAE486B6}" dt="2021-04-10T08:11:22.485" v="127" actId="478"/>
          <ac:picMkLst>
            <pc:docMk/>
            <pc:sldMk cId="4045531358" sldId="284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D00757C-7B19-4CB1-ABDA-DA30DAE486B6}" dt="2021-04-10T08:55:03.523" v="155" actId="478"/>
        <pc:sldMkLst>
          <pc:docMk/>
          <pc:sldMk cId="2427071956" sldId="285"/>
        </pc:sldMkLst>
        <pc:spChg chg="del">
          <ac:chgData name="Linda Scollins Smith" userId="d6fc3bab-6402-4aaa-81aa-1a76aba14fb4" providerId="ADAL" clId="{7D00757C-7B19-4CB1-ABDA-DA30DAE486B6}" dt="2021-04-10T08:55:03.523" v="155" actId="478"/>
          <ac:spMkLst>
            <pc:docMk/>
            <pc:sldMk cId="2427071956" sldId="285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2647768044" sldId="286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3104166790" sldId="287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2370394544" sldId="288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3926247958" sldId="289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3982572697" sldId="290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3323119422" sldId="291"/>
        </pc:sldMkLst>
      </pc:sldChg>
      <pc:sldChg chg="add">
        <pc:chgData name="Linda Scollins Smith" userId="d6fc3bab-6402-4aaa-81aa-1a76aba14fb4" providerId="ADAL" clId="{7D00757C-7B19-4CB1-ABDA-DA30DAE486B6}" dt="2021-04-10T07:50:49.110" v="2"/>
        <pc:sldMkLst>
          <pc:docMk/>
          <pc:sldMk cId="2214070139" sldId="292"/>
        </pc:sldMkLst>
      </pc:sldChg>
      <pc:sldChg chg="addSp delSp modSp add mod">
        <pc:chgData name="Linda Scollins Smith" userId="d6fc3bab-6402-4aaa-81aa-1a76aba14fb4" providerId="ADAL" clId="{7D00757C-7B19-4CB1-ABDA-DA30DAE486B6}" dt="2021-04-10T08:11:35.491" v="141" actId="20577"/>
        <pc:sldMkLst>
          <pc:docMk/>
          <pc:sldMk cId="3418030473" sldId="293"/>
        </pc:sldMkLst>
        <pc:spChg chg="mod">
          <ac:chgData name="Linda Scollins Smith" userId="d6fc3bab-6402-4aaa-81aa-1a76aba14fb4" providerId="ADAL" clId="{7D00757C-7B19-4CB1-ABDA-DA30DAE486B6}" dt="2021-04-10T08:11:35.491" v="141" actId="20577"/>
          <ac:spMkLst>
            <pc:docMk/>
            <pc:sldMk cId="3418030473" sldId="293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7D00757C-7B19-4CB1-ABDA-DA30DAE486B6}" dt="2021-04-10T08:11:29.597" v="130"/>
          <ac:spMkLst>
            <pc:docMk/>
            <pc:sldMk cId="3418030473" sldId="293"/>
            <ac:spMk id="8" creationId="{0AC96104-F7F4-482F-871E-AF81487D5DBB}"/>
          </ac:spMkLst>
        </pc:spChg>
        <pc:picChg chg="add mod">
          <ac:chgData name="Linda Scollins Smith" userId="d6fc3bab-6402-4aaa-81aa-1a76aba14fb4" providerId="ADAL" clId="{7D00757C-7B19-4CB1-ABDA-DA30DAE486B6}" dt="2021-04-10T08:11:29.597" v="130"/>
          <ac:picMkLst>
            <pc:docMk/>
            <pc:sldMk cId="3418030473" sldId="293"/>
            <ac:picMk id="7" creationId="{0458220B-350E-42BB-81E5-1BDE0B41D819}"/>
          </ac:picMkLst>
        </pc:picChg>
        <pc:picChg chg="del">
          <ac:chgData name="Linda Scollins Smith" userId="d6fc3bab-6402-4aaa-81aa-1a76aba14fb4" providerId="ADAL" clId="{7D00757C-7B19-4CB1-ABDA-DA30DAE486B6}" dt="2021-04-10T08:11:29.175" v="129" actId="478"/>
          <ac:picMkLst>
            <pc:docMk/>
            <pc:sldMk cId="3418030473" sldId="293"/>
            <ac:picMk id="12" creationId="{50F86C42-6FBD-40EB-A0EF-150DD87F8787}"/>
          </ac:picMkLst>
        </pc:picChg>
      </pc:sldChg>
      <pc:sldChg chg="delSp add mod">
        <pc:chgData name="Linda Scollins Smith" userId="d6fc3bab-6402-4aaa-81aa-1a76aba14fb4" providerId="ADAL" clId="{7D00757C-7B19-4CB1-ABDA-DA30DAE486B6}" dt="2021-04-10T08:55:18.281" v="156" actId="478"/>
        <pc:sldMkLst>
          <pc:docMk/>
          <pc:sldMk cId="2341353446" sldId="294"/>
        </pc:sldMkLst>
        <pc:spChg chg="del">
          <ac:chgData name="Linda Scollins Smith" userId="d6fc3bab-6402-4aaa-81aa-1a76aba14fb4" providerId="ADAL" clId="{7D00757C-7B19-4CB1-ABDA-DA30DAE486B6}" dt="2021-04-10T08:55:18.281" v="156" actId="478"/>
          <ac:spMkLst>
            <pc:docMk/>
            <pc:sldMk cId="2341353446" sldId="294"/>
            <ac:spMk id="6" creationId="{BE082E43-CA32-4077-879D-F6139AD3EE33}"/>
          </ac:spMkLst>
        </pc:spChg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2894755924" sldId="295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3737020753" sldId="296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1724266345" sldId="297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282971605" sldId="298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3591182398" sldId="299"/>
        </pc:sldMkLst>
      </pc:sldChg>
      <pc:sldChg chg="add">
        <pc:chgData name="Linda Scollins Smith" userId="d6fc3bab-6402-4aaa-81aa-1a76aba14fb4" providerId="ADAL" clId="{7D00757C-7B19-4CB1-ABDA-DA30DAE486B6}" dt="2021-04-10T07:51:14.531" v="3"/>
        <pc:sldMkLst>
          <pc:docMk/>
          <pc:sldMk cId="185757113" sldId="300"/>
        </pc:sldMkLst>
      </pc:sldChg>
      <pc:sldChg chg="addSp delSp modSp add mod">
        <pc:chgData name="Linda Scollins Smith" userId="d6fc3bab-6402-4aaa-81aa-1a76aba14fb4" providerId="ADAL" clId="{7D00757C-7B19-4CB1-ABDA-DA30DAE486B6}" dt="2021-04-10T08:11:45.005" v="151" actId="20577"/>
        <pc:sldMkLst>
          <pc:docMk/>
          <pc:sldMk cId="491208201" sldId="301"/>
        </pc:sldMkLst>
        <pc:spChg chg="mod">
          <ac:chgData name="Linda Scollins Smith" userId="d6fc3bab-6402-4aaa-81aa-1a76aba14fb4" providerId="ADAL" clId="{7D00757C-7B19-4CB1-ABDA-DA30DAE486B6}" dt="2021-04-10T08:11:45.005" v="151" actId="20577"/>
          <ac:spMkLst>
            <pc:docMk/>
            <pc:sldMk cId="491208201" sldId="301"/>
            <ac:spMk id="6" creationId="{12C7D641-36E4-416E-A55F-24F6FCF3A212}"/>
          </ac:spMkLst>
        </pc:spChg>
        <pc:spChg chg="add mod">
          <ac:chgData name="Linda Scollins Smith" userId="d6fc3bab-6402-4aaa-81aa-1a76aba14fb4" providerId="ADAL" clId="{7D00757C-7B19-4CB1-ABDA-DA30DAE486B6}" dt="2021-04-10T08:10:32.109" v="101" actId="1076"/>
          <ac:spMkLst>
            <pc:docMk/>
            <pc:sldMk cId="491208201" sldId="301"/>
            <ac:spMk id="9" creationId="{83349263-46B4-4BFE-A6DB-EB34650860AA}"/>
          </ac:spMkLst>
        </pc:spChg>
        <pc:picChg chg="add mod">
          <ac:chgData name="Linda Scollins Smith" userId="d6fc3bab-6402-4aaa-81aa-1a76aba14fb4" providerId="ADAL" clId="{7D00757C-7B19-4CB1-ABDA-DA30DAE486B6}" dt="2021-04-10T08:09:56.268" v="93" actId="1076"/>
          <ac:picMkLst>
            <pc:docMk/>
            <pc:sldMk cId="491208201" sldId="301"/>
            <ac:picMk id="7" creationId="{AE9E7093-F3C7-49B5-B13B-E5232F426C79}"/>
          </ac:picMkLst>
        </pc:picChg>
        <pc:picChg chg="del">
          <ac:chgData name="Linda Scollins Smith" userId="d6fc3bab-6402-4aaa-81aa-1a76aba14fb4" providerId="ADAL" clId="{7D00757C-7B19-4CB1-ABDA-DA30DAE486B6}" dt="2021-04-10T08:09:22.424" v="86" actId="478"/>
          <ac:picMkLst>
            <pc:docMk/>
            <pc:sldMk cId="491208201" sldId="301"/>
            <ac:picMk id="12" creationId="{50F86C42-6FBD-40EB-A0EF-150DD87F8787}"/>
          </ac:picMkLst>
        </pc:picChg>
      </pc:sldChg>
    </pc:docChg>
  </pc:docChgLst>
  <pc:docChgLst>
    <pc:chgData name="Linda Scollins Smith" userId="d6fc3bab-6402-4aaa-81aa-1a76aba14fb4" providerId="ADAL" clId="{B094AD3B-3468-4DC0-989E-039ECA3BEA6D}"/>
    <pc:docChg chg="modSld">
      <pc:chgData name="Linda Scollins Smith" userId="d6fc3bab-6402-4aaa-81aa-1a76aba14fb4" providerId="ADAL" clId="{B094AD3B-3468-4DC0-989E-039ECA3BEA6D}" dt="2021-06-20T16:45:39.439" v="1" actId="20577"/>
      <pc:docMkLst>
        <pc:docMk/>
      </pc:docMkLst>
      <pc:sldChg chg="modSp mod">
        <pc:chgData name="Linda Scollins Smith" userId="d6fc3bab-6402-4aaa-81aa-1a76aba14fb4" providerId="ADAL" clId="{B094AD3B-3468-4DC0-989E-039ECA3BEA6D}" dt="2021-06-20T16:45:39.439" v="1" actId="20577"/>
        <pc:sldMkLst>
          <pc:docMk/>
          <pc:sldMk cId="901312042" sldId="257"/>
        </pc:sldMkLst>
        <pc:spChg chg="mod">
          <ac:chgData name="Linda Scollins Smith" userId="d6fc3bab-6402-4aaa-81aa-1a76aba14fb4" providerId="ADAL" clId="{B094AD3B-3468-4DC0-989E-039ECA3BEA6D}" dt="2021-06-20T16:45:39.439" v="1" actId="20577"/>
          <ac:spMkLst>
            <pc:docMk/>
            <pc:sldMk cId="901312042" sldId="257"/>
            <ac:spMk id="10" creationId="{BE082E43-CA32-4077-879D-F6139AD3EE33}"/>
          </ac:spMkLst>
        </pc:spChg>
      </pc:sldChg>
    </pc:docChg>
  </pc:docChgLst>
  <pc:docChgLst>
    <pc:chgData name="Sam Robinson" userId="0a4f0ca7-4b84-4a38-a6c5-78c3574185a3" providerId="ADAL" clId="{05F7A9C6-573C-4547-B124-696AC3DE8670}"/>
    <pc:docChg chg="custSel modSld">
      <pc:chgData name="Sam Robinson" userId="0a4f0ca7-4b84-4a38-a6c5-78c3574185a3" providerId="ADAL" clId="{05F7A9C6-573C-4547-B124-696AC3DE8670}" dt="2021-06-18T14:58:34.160" v="48" actId="20577"/>
      <pc:docMkLst>
        <pc:docMk/>
      </pc:docMkLst>
      <pc:sldChg chg="modSp mod">
        <pc:chgData name="Sam Robinson" userId="0a4f0ca7-4b84-4a38-a6c5-78c3574185a3" providerId="ADAL" clId="{05F7A9C6-573C-4547-B124-696AC3DE8670}" dt="2021-06-18T13:05:30.923" v="0" actId="14100"/>
        <pc:sldMkLst>
          <pc:docMk/>
          <pc:sldMk cId="1049473451" sldId="258"/>
        </pc:sldMkLst>
        <pc:spChg chg="mod">
          <ac:chgData name="Sam Robinson" userId="0a4f0ca7-4b84-4a38-a6c5-78c3574185a3" providerId="ADAL" clId="{05F7A9C6-573C-4547-B124-696AC3DE8670}" dt="2021-06-18T13:05:30.923" v="0" actId="14100"/>
          <ac:spMkLst>
            <pc:docMk/>
            <pc:sldMk cId="1049473451" sldId="258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05F7A9C6-573C-4547-B124-696AC3DE8670}" dt="2021-06-18T13:11:26.573" v="8" actId="1076"/>
        <pc:sldMkLst>
          <pc:docMk/>
          <pc:sldMk cId="832698097" sldId="260"/>
        </pc:sldMkLst>
        <pc:spChg chg="mod">
          <ac:chgData name="Sam Robinson" userId="0a4f0ca7-4b84-4a38-a6c5-78c3574185a3" providerId="ADAL" clId="{05F7A9C6-573C-4547-B124-696AC3DE8670}" dt="2021-06-18T13:11:13.332" v="5" actId="14100"/>
          <ac:spMkLst>
            <pc:docMk/>
            <pc:sldMk cId="832698097" sldId="260"/>
            <ac:spMk id="16" creationId="{BE44542B-8173-4271-958E-31D7D3BDBE1F}"/>
          </ac:spMkLst>
        </pc:spChg>
        <pc:spChg chg="mod">
          <ac:chgData name="Sam Robinson" userId="0a4f0ca7-4b84-4a38-a6c5-78c3574185a3" providerId="ADAL" clId="{05F7A9C6-573C-4547-B124-696AC3DE8670}" dt="2021-06-18T13:11:18.015" v="6" actId="1076"/>
          <ac:spMkLst>
            <pc:docMk/>
            <pc:sldMk cId="832698097" sldId="260"/>
            <ac:spMk id="21" creationId="{DC8885AD-3318-4A46-8777-B81BE0953AB0}"/>
          </ac:spMkLst>
        </pc:spChg>
        <pc:spChg chg="mod">
          <ac:chgData name="Sam Robinson" userId="0a4f0ca7-4b84-4a38-a6c5-78c3574185a3" providerId="ADAL" clId="{05F7A9C6-573C-4547-B124-696AC3DE8670}" dt="2021-06-18T13:11:22.748" v="7" actId="1076"/>
          <ac:spMkLst>
            <pc:docMk/>
            <pc:sldMk cId="832698097" sldId="260"/>
            <ac:spMk id="22" creationId="{197C5F32-A966-4E88-A5CE-2BED98B4C500}"/>
          </ac:spMkLst>
        </pc:spChg>
        <pc:spChg chg="mod">
          <ac:chgData name="Sam Robinson" userId="0a4f0ca7-4b84-4a38-a6c5-78c3574185a3" providerId="ADAL" clId="{05F7A9C6-573C-4547-B124-696AC3DE8670}" dt="2021-06-18T13:11:26.573" v="8" actId="1076"/>
          <ac:spMkLst>
            <pc:docMk/>
            <pc:sldMk cId="832698097" sldId="260"/>
            <ac:spMk id="28" creationId="{1AD7EF5A-F036-4589-8297-C49E169B6308}"/>
          </ac:spMkLst>
        </pc:spChg>
      </pc:sldChg>
      <pc:sldChg chg="modSp mod">
        <pc:chgData name="Sam Robinson" userId="0a4f0ca7-4b84-4a38-a6c5-78c3574185a3" providerId="ADAL" clId="{05F7A9C6-573C-4547-B124-696AC3DE8670}" dt="2021-06-18T13:11:53.590" v="11" actId="1076"/>
        <pc:sldMkLst>
          <pc:docMk/>
          <pc:sldMk cId="1623087750" sldId="266"/>
        </pc:sldMkLst>
        <pc:spChg chg="mod">
          <ac:chgData name="Sam Robinson" userId="0a4f0ca7-4b84-4a38-a6c5-78c3574185a3" providerId="ADAL" clId="{05F7A9C6-573C-4547-B124-696AC3DE8670}" dt="2021-06-18T13:11:53.590" v="11" actId="1076"/>
          <ac:spMkLst>
            <pc:docMk/>
            <pc:sldMk cId="1623087750" sldId="266"/>
            <ac:spMk id="16" creationId="{4CD41F28-E684-456E-9884-0CCC06218D4D}"/>
          </ac:spMkLst>
        </pc:spChg>
      </pc:sldChg>
      <pc:sldChg chg="modSp mod">
        <pc:chgData name="Sam Robinson" userId="0a4f0ca7-4b84-4a38-a6c5-78c3574185a3" providerId="ADAL" clId="{05F7A9C6-573C-4547-B124-696AC3DE8670}" dt="2021-06-18T13:11:47.825" v="10" actId="14100"/>
        <pc:sldMkLst>
          <pc:docMk/>
          <pc:sldMk cId="3204458824" sldId="267"/>
        </pc:sldMkLst>
        <pc:picChg chg="mod">
          <ac:chgData name="Sam Robinson" userId="0a4f0ca7-4b84-4a38-a6c5-78c3574185a3" providerId="ADAL" clId="{05F7A9C6-573C-4547-B124-696AC3DE8670}" dt="2021-06-18T13:11:47.825" v="10" actId="14100"/>
          <ac:picMkLst>
            <pc:docMk/>
            <pc:sldMk cId="3204458824" sldId="267"/>
            <ac:picMk id="8" creationId="{4D2716BB-DF1C-4C9E-89FF-76DF26DA0003}"/>
          </ac:picMkLst>
        </pc:picChg>
      </pc:sldChg>
      <pc:sldChg chg="modSp mod">
        <pc:chgData name="Sam Robinson" userId="0a4f0ca7-4b84-4a38-a6c5-78c3574185a3" providerId="ADAL" clId="{05F7A9C6-573C-4547-B124-696AC3DE8670}" dt="2021-06-18T13:05:36.221" v="2" actId="27636"/>
        <pc:sldMkLst>
          <pc:docMk/>
          <pc:sldMk cId="1985802558" sldId="269"/>
        </pc:sldMkLst>
        <pc:spChg chg="mod">
          <ac:chgData name="Sam Robinson" userId="0a4f0ca7-4b84-4a38-a6c5-78c3574185a3" providerId="ADAL" clId="{05F7A9C6-573C-4547-B124-696AC3DE8670}" dt="2021-06-18T13:05:36.221" v="2" actId="27636"/>
          <ac:spMkLst>
            <pc:docMk/>
            <pc:sldMk cId="1985802558" sldId="269"/>
            <ac:spMk id="16" creationId="{89145BF4-6DF3-419E-944E-F4FF9A65AB71}"/>
          </ac:spMkLst>
        </pc:spChg>
      </pc:sldChg>
      <pc:sldChg chg="modSp mod">
        <pc:chgData name="Sam Robinson" userId="0a4f0ca7-4b84-4a38-a6c5-78c3574185a3" providerId="ADAL" clId="{05F7A9C6-573C-4547-B124-696AC3DE8670}" dt="2021-06-18T13:18:18.976" v="21" actId="14100"/>
        <pc:sldMkLst>
          <pc:docMk/>
          <pc:sldMk cId="3759072335" sldId="271"/>
        </pc:sldMkLst>
        <pc:spChg chg="mod">
          <ac:chgData name="Sam Robinson" userId="0a4f0ca7-4b84-4a38-a6c5-78c3574185a3" providerId="ADAL" clId="{05F7A9C6-573C-4547-B124-696AC3DE8670}" dt="2021-06-18T13:18:18.976" v="21" actId="14100"/>
          <ac:spMkLst>
            <pc:docMk/>
            <pc:sldMk cId="3759072335" sldId="271"/>
            <ac:spMk id="2" creationId="{D7F46F61-A442-43F0-B5A2-1DE6F1C167CF}"/>
          </ac:spMkLst>
        </pc:spChg>
        <pc:spChg chg="mod">
          <ac:chgData name="Sam Robinson" userId="0a4f0ca7-4b84-4a38-a6c5-78c3574185a3" providerId="ADAL" clId="{05F7A9C6-573C-4547-B124-696AC3DE8670}" dt="2021-06-18T13:18:15.427" v="20" actId="1076"/>
          <ac:spMkLst>
            <pc:docMk/>
            <pc:sldMk cId="3759072335" sldId="271"/>
            <ac:spMk id="126" creationId="{850E5BDD-E55F-4D20-AC4F-5A782AEF05BB}"/>
          </ac:spMkLst>
        </pc:spChg>
      </pc:sldChg>
      <pc:sldChg chg="modSp mod">
        <pc:chgData name="Sam Robinson" userId="0a4f0ca7-4b84-4a38-a6c5-78c3574185a3" providerId="ADAL" clId="{05F7A9C6-573C-4547-B124-696AC3DE8670}" dt="2021-06-18T13:05:50.300" v="3" actId="14100"/>
        <pc:sldMkLst>
          <pc:docMk/>
          <pc:sldMk cId="1457365651" sldId="275"/>
        </pc:sldMkLst>
        <pc:spChg chg="mod">
          <ac:chgData name="Sam Robinson" userId="0a4f0ca7-4b84-4a38-a6c5-78c3574185a3" providerId="ADAL" clId="{05F7A9C6-573C-4547-B124-696AC3DE8670}" dt="2021-06-18T13:05:50.300" v="3" actId="14100"/>
          <ac:spMkLst>
            <pc:docMk/>
            <pc:sldMk cId="1457365651" sldId="275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05F7A9C6-573C-4547-B124-696AC3DE8670}" dt="2021-06-18T14:58:34.160" v="48" actId="20577"/>
        <pc:sldMkLst>
          <pc:docMk/>
          <pc:sldMk cId="3874217144" sldId="277"/>
        </pc:sldMkLst>
        <pc:spChg chg="mod">
          <ac:chgData name="Sam Robinson" userId="0a4f0ca7-4b84-4a38-a6c5-78c3574185a3" providerId="ADAL" clId="{05F7A9C6-573C-4547-B124-696AC3DE8670}" dt="2021-06-18T14:56:41.559" v="34" actId="20577"/>
          <ac:spMkLst>
            <pc:docMk/>
            <pc:sldMk cId="3874217144" sldId="277"/>
            <ac:spMk id="11" creationId="{0BF5B931-DCC2-41CC-AC8B-B179F0E98722}"/>
          </ac:spMkLst>
        </pc:spChg>
        <pc:spChg chg="mod">
          <ac:chgData name="Sam Robinson" userId="0a4f0ca7-4b84-4a38-a6c5-78c3574185a3" providerId="ADAL" clId="{05F7A9C6-573C-4547-B124-696AC3DE8670}" dt="2021-06-18T14:56:45.427" v="37" actId="20577"/>
          <ac:spMkLst>
            <pc:docMk/>
            <pc:sldMk cId="3874217144" sldId="277"/>
            <ac:spMk id="12" creationId="{D452817C-41BF-4575-B77C-6362B806C90E}"/>
          </ac:spMkLst>
        </pc:spChg>
        <pc:spChg chg="mod">
          <ac:chgData name="Sam Robinson" userId="0a4f0ca7-4b84-4a38-a6c5-78c3574185a3" providerId="ADAL" clId="{05F7A9C6-573C-4547-B124-696AC3DE8670}" dt="2021-06-18T14:58:34.160" v="48" actId="20577"/>
          <ac:spMkLst>
            <pc:docMk/>
            <pc:sldMk cId="3874217144" sldId="277"/>
            <ac:spMk id="13" creationId="{3E06C67E-2FDF-4848-82C6-968FEEDA5E9D}"/>
          </ac:spMkLst>
        </pc:spChg>
      </pc:sldChg>
      <pc:sldChg chg="modSp mod">
        <pc:chgData name="Sam Robinson" userId="0a4f0ca7-4b84-4a38-a6c5-78c3574185a3" providerId="ADAL" clId="{05F7A9C6-573C-4547-B124-696AC3DE8670}" dt="2021-06-18T13:11:38.460" v="9" actId="14100"/>
        <pc:sldMkLst>
          <pc:docMk/>
          <pc:sldMk cId="3671345183" sldId="282"/>
        </pc:sldMkLst>
        <pc:spChg chg="mod">
          <ac:chgData name="Sam Robinson" userId="0a4f0ca7-4b84-4a38-a6c5-78c3574185a3" providerId="ADAL" clId="{05F7A9C6-573C-4547-B124-696AC3DE8670}" dt="2021-06-18T13:11:38.460" v="9" actId="14100"/>
          <ac:spMkLst>
            <pc:docMk/>
            <pc:sldMk cId="3671345183" sldId="282"/>
            <ac:spMk id="6" creationId="{12C7D641-36E4-416E-A55F-24F6FCF3A212}"/>
          </ac:spMkLst>
        </pc:spChg>
      </pc:sldChg>
      <pc:sldChg chg="modSp mod">
        <pc:chgData name="Sam Robinson" userId="0a4f0ca7-4b84-4a38-a6c5-78c3574185a3" providerId="ADAL" clId="{05F7A9C6-573C-4547-B124-696AC3DE8670}" dt="2021-06-18T13:17:44.281" v="16" actId="1076"/>
        <pc:sldMkLst>
          <pc:docMk/>
          <pc:sldMk cId="3323119422" sldId="291"/>
        </pc:sldMkLst>
        <pc:spChg chg="mod">
          <ac:chgData name="Sam Robinson" userId="0a4f0ca7-4b84-4a38-a6c5-78c3574185a3" providerId="ADAL" clId="{05F7A9C6-573C-4547-B124-696AC3DE8670}" dt="2021-06-18T13:17:44.281" v="16" actId="1076"/>
          <ac:spMkLst>
            <pc:docMk/>
            <pc:sldMk cId="3323119422" sldId="291"/>
            <ac:spMk id="126" creationId="{850E5BDD-E55F-4D20-AC4F-5A782AEF05BB}"/>
          </ac:spMkLst>
        </pc:spChg>
      </pc:sldChg>
      <pc:sldChg chg="modSp mod">
        <pc:chgData name="Sam Robinson" userId="0a4f0ca7-4b84-4a38-a6c5-78c3574185a3" providerId="ADAL" clId="{05F7A9C6-573C-4547-B124-696AC3DE8670}" dt="2021-06-18T13:18:37.347" v="22" actId="14100"/>
        <pc:sldMkLst>
          <pc:docMk/>
          <pc:sldMk cId="3591182398" sldId="299"/>
        </pc:sldMkLst>
        <pc:spChg chg="mod">
          <ac:chgData name="Sam Robinson" userId="0a4f0ca7-4b84-4a38-a6c5-78c3574185a3" providerId="ADAL" clId="{05F7A9C6-573C-4547-B124-696AC3DE8670}" dt="2021-06-18T13:18:37.347" v="22" actId="14100"/>
          <ac:spMkLst>
            <pc:docMk/>
            <pc:sldMk cId="3591182398" sldId="299"/>
            <ac:spMk id="16" creationId="{BE44542B-8173-4271-958E-31D7D3BDBE1F}"/>
          </ac:spMkLst>
        </pc:spChg>
      </pc:sldChg>
    </pc:docChg>
  </pc:docChgLst>
  <pc:docChgLst>
    <pc:chgData name="Linda Scollins Smith" userId="d6fc3bab-6402-4aaa-81aa-1a76aba14fb4" providerId="ADAL" clId="{AC9B6D57-45B2-4075-854E-CC06BA710964}"/>
    <pc:docChg chg="custSel modSld">
      <pc:chgData name="Linda Scollins Smith" userId="d6fc3bab-6402-4aaa-81aa-1a76aba14fb4" providerId="ADAL" clId="{AC9B6D57-45B2-4075-854E-CC06BA710964}" dt="2020-06-22T06:53:11.233" v="7" actId="20577"/>
      <pc:docMkLst>
        <pc:docMk/>
      </pc:docMkLst>
      <pc:sldChg chg="addSp delSp modSp mod">
        <pc:chgData name="Linda Scollins Smith" userId="d6fc3bab-6402-4aaa-81aa-1a76aba14fb4" providerId="ADAL" clId="{AC9B6D57-45B2-4075-854E-CC06BA710964}" dt="2020-06-22T06:53:11.233" v="7" actId="20577"/>
        <pc:sldMkLst>
          <pc:docMk/>
          <pc:sldMk cId="4116806425" sldId="256"/>
        </pc:sldMkLst>
        <pc:spChg chg="mod">
          <ac:chgData name="Linda Scollins Smith" userId="d6fc3bab-6402-4aaa-81aa-1a76aba14fb4" providerId="ADAL" clId="{AC9B6D57-45B2-4075-854E-CC06BA710964}" dt="2020-06-22T06:53:11.233" v="7" actId="20577"/>
          <ac:spMkLst>
            <pc:docMk/>
            <pc:sldMk cId="4116806425" sldId="256"/>
            <ac:spMk id="6" creationId="{A629948C-ACD7-4AF5-AF26-54B04D16D611}"/>
          </ac:spMkLst>
        </pc:spChg>
        <pc:picChg chg="del">
          <ac:chgData name="Linda Scollins Smith" userId="d6fc3bab-6402-4aaa-81aa-1a76aba14fb4" providerId="ADAL" clId="{AC9B6D57-45B2-4075-854E-CC06BA710964}" dt="2020-06-22T06:51:43.207" v="0" actId="478"/>
          <ac:picMkLst>
            <pc:docMk/>
            <pc:sldMk cId="4116806425" sldId="256"/>
            <ac:picMk id="3" creationId="{F677868C-EB63-4504-9DF1-CDE5BEA4455D}"/>
          </ac:picMkLst>
        </pc:picChg>
        <pc:picChg chg="add mod">
          <ac:chgData name="Linda Scollins Smith" userId="d6fc3bab-6402-4aaa-81aa-1a76aba14fb4" providerId="ADAL" clId="{AC9B6D57-45B2-4075-854E-CC06BA710964}" dt="2020-06-22T06:52:50.097" v="4" actId="14100"/>
          <ac:picMkLst>
            <pc:docMk/>
            <pc:sldMk cId="4116806425" sldId="256"/>
            <ac:picMk id="7" creationId="{8F43096C-3090-45D9-A1B0-F333B9C829C1}"/>
          </ac:picMkLst>
        </pc:picChg>
      </pc:sldChg>
    </pc:docChg>
  </pc:docChgLst>
  <pc:docChgLst>
    <pc:chgData name="Claire Patel" userId="0b94f1bf-e38b-4ca9-aae9-9cce60fe2f15" providerId="ADAL" clId="{F932DE9A-16F9-4505-8CDD-EB14913CAF45}"/>
    <pc:docChg chg="modSld">
      <pc:chgData name="Claire Patel" userId="0b94f1bf-e38b-4ca9-aae9-9cce60fe2f15" providerId="ADAL" clId="{F932DE9A-16F9-4505-8CDD-EB14913CAF45}" dt="2020-12-13T21:14:32.711" v="3" actId="1076"/>
      <pc:docMkLst>
        <pc:docMk/>
      </pc:docMkLst>
      <pc:sldChg chg="addSp modSp mod">
        <pc:chgData name="Claire Patel" userId="0b94f1bf-e38b-4ca9-aae9-9cce60fe2f15" providerId="ADAL" clId="{F932DE9A-16F9-4505-8CDD-EB14913CAF45}" dt="2020-12-13T21:14:32.711" v="3" actId="1076"/>
        <pc:sldMkLst>
          <pc:docMk/>
          <pc:sldMk cId="901312042" sldId="257"/>
        </pc:sldMkLst>
        <pc:spChg chg="add mod">
          <ac:chgData name="Claire Patel" userId="0b94f1bf-e38b-4ca9-aae9-9cce60fe2f15" providerId="ADAL" clId="{F932DE9A-16F9-4505-8CDD-EB14913CAF45}" dt="2020-12-13T21:14:32.711" v="3" actId="1076"/>
          <ac:spMkLst>
            <pc:docMk/>
            <pc:sldMk cId="901312042" sldId="257"/>
            <ac:spMk id="10" creationId="{BE082E43-CA32-4077-879D-F6139AD3EE3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E680-EFCE-4FE3-87E6-C32347B8D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D1008F-318D-4E2E-9348-02F96F544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0104-5D5B-49C2-8E95-612D0C1A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A2093-0F71-4929-9403-DAAE80AD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665A6-E178-485B-8C3A-8C0BFBD6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31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BD041-AD43-4296-BC5C-E0D4C2E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48BC2-68A3-48AD-A822-76A323B0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514B1-026A-4049-9377-B53FA932E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FF3-364D-4E4E-8C09-B4244055F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41F35-8E55-43E9-8AD1-1FE3A45E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0D8A3-B70F-4C60-8041-33BE75FC5F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08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AEC75-B09A-496B-9FD2-6C3284C5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6193B-02A9-4972-8CA9-5DCF7C9B0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F639C-FB9F-4693-901C-CFD12326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78B4-0EEC-45DE-B3D2-4D36222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8E311-BCB6-4BD1-8A1E-E3D7CD3F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E635EA-52A6-4C8C-BFFE-8A4C4D1C09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65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211A-D986-4E3D-ACD5-4B63BCFF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24F9A-CC36-4E85-9527-0CAC74138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1BE3A-413A-4C98-950A-947FFEB01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33B1E9-A213-44CA-97DF-5F0E1146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9F524A-25CD-41B5-9C9E-78AD6CA1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84F03-0030-4D48-AFA2-5FD66304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8835D27-3F7E-4195-B1FB-1C97AE46B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36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5F92-3BB3-402E-9A29-9ABF613CF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AC1F5-DEBA-4E87-9A69-CD7F81B6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56018-9D15-4A56-A301-70B228C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ECC9B-DFA3-4CAB-A81E-727C5A1A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3F5139D-B387-42CB-954A-EA42C721A1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5" y="-56486"/>
            <a:ext cx="5357178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4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A27CF-E7CF-4825-A80D-0A86829D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0952E-A617-41A8-BA84-448DB0546A70}" type="datetimeFigureOut">
              <a:rPr lang="en-GB" smtClean="0"/>
              <a:t>20/06/2021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0820F-D7DD-447D-BDE5-A10BED4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C5F41-4886-4128-A2DD-397FE3BA2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EE9F7-23CF-4F0A-9CB8-24F6F4CD1B5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F9B23A3-F557-4ACB-8B14-E16C9F0BC1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966" y="-56486"/>
            <a:ext cx="5357177" cy="403225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 # / SESSION #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411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EA8DC75-5CC3-4A93-949E-5F10C8946213}"/>
              </a:ext>
            </a:extLst>
          </p:cNvPr>
          <p:cNvSpPr/>
          <p:nvPr userDrawn="1"/>
        </p:nvSpPr>
        <p:spPr>
          <a:xfrm>
            <a:off x="0" y="234685"/>
            <a:ext cx="12192000" cy="10881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009265-6890-4316-BBD0-631CF1E5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66" y="244759"/>
            <a:ext cx="11669764" cy="1088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F42E-D8ED-452A-9B83-A21E5AAD2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8967" y="1502229"/>
            <a:ext cx="11669764" cy="4674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A29B8-7D0B-4905-B7D5-942A681E7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158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0952E-A617-41A8-BA84-448DB0546A70}" type="datetimeFigureOut">
              <a:rPr lang="en-GB" smtClean="0"/>
              <a:pPr/>
              <a:t>20/06/2021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129DD-1681-4B97-AB10-39A0811E9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40816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8D0A-2480-4706-A2BE-93663B835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8966" y="6356350"/>
            <a:ext cx="173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EE9F7-23CF-4F0A-9CB8-24F6F4CD1B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9" name="Picture 18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5025C74E-9E3F-4D01-AE97-B932B37E8E6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295" y="6298653"/>
            <a:ext cx="1313435" cy="4524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510F7-2CCA-4E27-A25A-BAB89007009A}"/>
              </a:ext>
            </a:extLst>
          </p:cNvPr>
          <p:cNvSpPr txBox="1"/>
          <p:nvPr userDrawn="1"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©YGAM 2020: All rights reserved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1924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F362A36-77C4-475E-B4C3-2867E09F94E8}"/>
              </a:ext>
            </a:extLst>
          </p:cNvPr>
          <p:cNvSpPr/>
          <p:nvPr/>
        </p:nvSpPr>
        <p:spPr>
          <a:xfrm>
            <a:off x="93104" y="3677055"/>
            <a:ext cx="3759049" cy="2785834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8341BC-212D-46EC-ABB6-958B6D4C7E87}"/>
              </a:ext>
            </a:extLst>
          </p:cNvPr>
          <p:cNvSpPr/>
          <p:nvPr/>
        </p:nvSpPr>
        <p:spPr>
          <a:xfrm>
            <a:off x="1254868" y="1081885"/>
            <a:ext cx="5031055" cy="3820886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Pam fod rhai pobl ifanc yn gamblo?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506710"/>
            <a:ext cx="6238671" cy="1154788"/>
          </a:xfrm>
        </p:spPr>
        <p:txBody>
          <a:bodyPr/>
          <a:lstStyle/>
          <a:p>
            <a:r>
              <a:rPr lang="cy-GB"/>
              <a:t>BLWYDDYN 8 / GWERS 1</a:t>
            </a:r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5AB3E8AC-C8B2-48F1-8F90-B4CC28E7B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16564" r="9641" b="1414"/>
          <a:stretch/>
        </p:blipFill>
        <p:spPr>
          <a:xfrm>
            <a:off x="174170" y="653143"/>
            <a:ext cx="6030687" cy="62048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67D3FF-1DB7-4D6E-9812-2FBDB8F24FBD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E082E43-CA32-4077-879D-F6139AD3EE33}"/>
              </a:ext>
            </a:extLst>
          </p:cNvPr>
          <p:cNvSpPr txBox="1"/>
          <p:nvPr/>
        </p:nvSpPr>
        <p:spPr>
          <a:xfrm>
            <a:off x="248967" y="6653011"/>
            <a:ext cx="914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900" dirty="0"/>
              <a:t>V1.0/Ebrill 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1312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bject, comb&#10;&#10;Description automatically generated">
            <a:extLst>
              <a:ext uri="{FF2B5EF4-FFF2-40B4-BE49-F238E27FC236}">
                <a16:creationId xmlns:a16="http://schemas.microsoft.com/office/drawing/2014/main" id="{2CF7C670-B684-4443-9B81-A0C15BE673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14415"/>
          <a:stretch/>
        </p:blipFill>
        <p:spPr>
          <a:xfrm>
            <a:off x="0" y="1531620"/>
            <a:ext cx="4645227" cy="439626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800" y="1792443"/>
            <a:ext cx="8077200" cy="2387600"/>
          </a:xfrm>
        </p:spPr>
        <p:txBody>
          <a:bodyPr>
            <a:norm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Y LLINELLAU ANEGLUR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4800" y="4272118"/>
            <a:ext cx="8077200" cy="1655762"/>
          </a:xfrm>
        </p:spPr>
        <p:txBody>
          <a:bodyPr/>
          <a:lstStyle/>
          <a:p>
            <a:r>
              <a:rPr lang="cy-GB"/>
              <a:t>BLWYDDYN 8 / GWERS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75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A7929E-A72D-4806-9C4D-1F164CAA61A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69" y="1332689"/>
            <a:ext cx="6337821" cy="1447518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0469" y="2807195"/>
            <a:ext cx="6337821" cy="3000218"/>
          </a:xfrm>
        </p:spPr>
        <p:txBody>
          <a:bodyPr>
            <a:normAutofit lnSpcReduction="10000"/>
          </a:bodyPr>
          <a:lstStyle/>
          <a:p>
            <a:r>
              <a:rPr lang="cy-GB">
                <a:solidFill>
                  <a:schemeClr val="bg1"/>
                </a:solidFill>
              </a:rPr>
              <a:t>Archwiliwch y gemau rydych chi’n eu chwarae Ydyn nhw’n eich annog i brynu eitemau neu’n hysbysebu cynnyrch sy’n gysylltiedig â gamblo? Sut mae hyn yn effeithio arnoch chi? Sut ydych chi’n meddwl y byddai hyn yn effeithio ar ddisgybl iau? Ewch ati i gynhyrchu llyfryn ar y gwahanol fathau o gemau fideo a thaflen wybodaeth ar gyfer disgyblion CA2 a’u rhieni i roi gwybod iddynt am niwed posibl gyda rhai o’r cynhyrchion. Oes gennych chi unrhyw awgrymiadau i’w helpu i gadw’n ddiogel?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>
                <a:solidFill>
                  <a:schemeClr val="bg1"/>
                </a:solidFill>
              </a:rPr>
              <a:t>BLWYDDYN 8 / GWERS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DEC820-4A0D-4C2B-98D0-E9B0CE6AF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5586" y="6298653"/>
            <a:ext cx="1312852" cy="4524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F13085-91A0-4312-9F85-AC73B4C0FEDA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>
                <a:solidFill>
                  <a:schemeClr val="bg1"/>
                </a:solidFill>
              </a:rPr>
              <a:t>©YGAM 2020: Cedwir pob hawl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39D73-3F9F-4A52-80C1-8D33B89D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6" y="595116"/>
            <a:ext cx="4803891" cy="56677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95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8" y="2187145"/>
            <a:ext cx="7387508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Cydnabod sut y gallai chwarae gemau effeithio ar iechyd a lles</a:t>
            </a:r>
          </a:p>
          <a:p>
            <a:pPr lvl="0"/>
            <a:r>
              <a:rPr lang="cy-GB" sz="2400" dirty="0"/>
              <a:t>Deall pam fod rhai pobl ifanc yn chwarae gemau</a:t>
            </a:r>
          </a:p>
          <a:p>
            <a:pPr lvl="0"/>
            <a:r>
              <a:rPr lang="cy-GB" sz="2400" dirty="0"/>
              <a:t>Deall y risg sy’n gysylltiedig â chwarae gemau a’r llinellau aneglur i gamblo</a:t>
            </a:r>
          </a:p>
          <a:p>
            <a:pPr lvl="0"/>
            <a:r>
              <a:rPr lang="cy-GB" sz="2400" dirty="0"/>
              <a:t>Gallu gweld sut i gael help</a:t>
            </a:r>
          </a:p>
          <a:p>
            <a:pPr lvl="0"/>
            <a:r>
              <a:rPr lang="cy-GB" sz="2400" dirty="0"/>
              <a:t>Gallu ymchwilio i bynciau a rhannu gwybodaeth mewn ffordd addas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6475" y="1269462"/>
            <a:ext cx="4418889" cy="4710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36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647001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gwybod sut y mae chwarae gemau a gamblo’n gallu effeithio ar iechyd a lles</a:t>
            </a:r>
          </a:p>
          <a:p>
            <a:pPr lvl="0"/>
            <a:r>
              <a:rPr lang="cy-GB" sz="2400"/>
              <a:t>Rydw i’n deall y risgiau sy’n gysylltiedig â chwarae gemau a gamblo;</a:t>
            </a:r>
          </a:p>
          <a:p>
            <a:pPr lvl="0"/>
            <a:r>
              <a:rPr lang="cy-GB" sz="2400"/>
              <a:t>Rydw i’n gwybod ble i gael help os ydw i’n poeni am fy mherthynas i neu berthynas rhywun arall â gamblo</a:t>
            </a:r>
          </a:p>
          <a:p>
            <a:pPr lvl="0"/>
            <a:r>
              <a:rPr lang="cy-GB" sz="2400"/>
              <a:t>Rydw i’n gallu ymchwilio i bynciau a rhannu gwybodaeth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46" y="1992086"/>
            <a:ext cx="4474454" cy="4108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97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052C958-13E1-43FA-8CF9-EF0DE209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8"/>
          <a:stretch/>
        </p:blipFill>
        <p:spPr>
          <a:xfrm>
            <a:off x="6096000" y="1462719"/>
            <a:ext cx="6096000" cy="46296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A-Y CHWARAE GEMAU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5847033" cy="1124718"/>
          </a:xfrm>
        </p:spPr>
        <p:txBody>
          <a:bodyPr>
            <a:noAutofit/>
          </a:bodyPr>
          <a:lstStyle/>
          <a:p>
            <a:r>
              <a:rPr lang="cy-GB" sz="2400" dirty="0"/>
              <a:t>Rhestrwch gynifer o eiriau ag y gallwch chi sy’n gysylltiedig â chwarae gemau gan ddefnyddio llythrennau o’r wyddor ee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23B824-B774-497A-8C81-5EB23457A339}"/>
              </a:ext>
            </a:extLst>
          </p:cNvPr>
          <p:cNvSpPr/>
          <p:nvPr/>
        </p:nvSpPr>
        <p:spPr>
          <a:xfrm>
            <a:off x="582670" y="3386005"/>
            <a:ext cx="628293" cy="628293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B545F8-4F20-4876-B7C6-FBAE79B53776}"/>
              </a:ext>
            </a:extLst>
          </p:cNvPr>
          <p:cNvSpPr/>
          <p:nvPr/>
        </p:nvSpPr>
        <p:spPr>
          <a:xfrm>
            <a:off x="582670" y="4235192"/>
            <a:ext cx="628293" cy="62829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71031E-BB2F-4788-B4A0-BAA5CC38848E}"/>
              </a:ext>
            </a:extLst>
          </p:cNvPr>
          <p:cNvSpPr/>
          <p:nvPr/>
        </p:nvSpPr>
        <p:spPr>
          <a:xfrm>
            <a:off x="582670" y="5084379"/>
            <a:ext cx="628293" cy="628293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BF5B931-DCC2-41CC-AC8B-B179F0E98722}"/>
              </a:ext>
            </a:extLst>
          </p:cNvPr>
          <p:cNvSpPr txBox="1">
            <a:spLocks/>
          </p:cNvSpPr>
          <p:nvPr/>
        </p:nvSpPr>
        <p:spPr>
          <a:xfrm>
            <a:off x="1373433" y="3386005"/>
            <a:ext cx="4722568" cy="628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 dirty="0"/>
              <a:t>Adrenalin...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D452817C-41BF-4575-B77C-6362B806C90E}"/>
              </a:ext>
            </a:extLst>
          </p:cNvPr>
          <p:cNvSpPr txBox="1">
            <a:spLocks/>
          </p:cNvSpPr>
          <p:nvPr/>
        </p:nvSpPr>
        <p:spPr>
          <a:xfrm>
            <a:off x="1373433" y="4235192"/>
            <a:ext cx="4722568" cy="628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 dirty="0"/>
              <a:t>Brwydro...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E06C67E-2FDF-4848-82C6-968FEEDA5E9D}"/>
              </a:ext>
            </a:extLst>
          </p:cNvPr>
          <p:cNvSpPr txBox="1">
            <a:spLocks/>
          </p:cNvSpPr>
          <p:nvPr/>
        </p:nvSpPr>
        <p:spPr>
          <a:xfrm>
            <a:off x="1373433" y="5084379"/>
            <a:ext cx="4722568" cy="6282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400" dirty="0" err="1"/>
              <a:t>Candy</a:t>
            </a:r>
            <a:r>
              <a:rPr lang="cy-GB" sz="2400" dirty="0"/>
              <a:t> </a:t>
            </a:r>
            <a:r>
              <a:rPr lang="cy-GB" sz="2400" dirty="0" err="1"/>
              <a:t>Crush</a:t>
            </a:r>
            <a:r>
              <a:rPr lang="cy-GB" sz="2400"/>
              <a:t>, Cyffro...</a:t>
            </a:r>
            <a:endParaRPr lang="cy-GB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217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22" y="2804984"/>
            <a:ext cx="5062151" cy="357871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LLINELLAU ANEGLUR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7573669" y="422817"/>
            <a:ext cx="2207497" cy="1479023"/>
          </a:xfrm>
          <a:prstGeom prst="wedgeEllipseCallout">
            <a:avLst>
              <a:gd name="adj1" fmla="val 23324"/>
              <a:gd name="adj2" fmla="val 62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9690816" y="1087396"/>
            <a:ext cx="2227914" cy="1741704"/>
          </a:xfrm>
          <a:prstGeom prst="wedgeEllipseCallout">
            <a:avLst>
              <a:gd name="adj1" fmla="val -24840"/>
              <a:gd name="adj2" fmla="val 6328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E44542B-8173-4271-958E-31D7D3BD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4"/>
            <a:ext cx="3705195" cy="3830597"/>
          </a:xfrm>
        </p:spPr>
        <p:txBody>
          <a:bodyPr>
            <a:noAutofit/>
          </a:bodyPr>
          <a:lstStyle/>
          <a:p>
            <a:r>
              <a:rPr lang="cy-GB" sz="2400" dirty="0"/>
              <a:t>Trafodwch a rhannwch eich ymatebion gyda’r dosbarth.</a:t>
            </a:r>
          </a:p>
          <a:p>
            <a:r>
              <a:rPr lang="cy-GB" sz="2400" dirty="0"/>
              <a:t>Mewn grwpiau bach, ewch ati i greu</a:t>
            </a:r>
            <a:br>
              <a:rPr lang="cy-GB" sz="2400" dirty="0"/>
            </a:br>
            <a:r>
              <a:rPr lang="cy-GB" sz="2400" dirty="0"/>
              <a:t>adnodd i hysbysu,</a:t>
            </a:r>
            <a:br>
              <a:rPr lang="cy-GB" sz="2400" dirty="0"/>
            </a:br>
            <a:r>
              <a:rPr lang="cy-GB" sz="2400" dirty="0"/>
              <a:t>addysgu a diogelu pobl ifanc am risgiau posibl chwarae gemau.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8885AD-3318-4A46-8777-B81BE0953AB0}"/>
              </a:ext>
            </a:extLst>
          </p:cNvPr>
          <p:cNvSpPr txBox="1"/>
          <p:nvPr/>
        </p:nvSpPr>
        <p:spPr>
          <a:xfrm>
            <a:off x="7629320" y="710488"/>
            <a:ext cx="2112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Pa gemau ydych chi’n eu chwarae?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C5F32-A966-4E88-A5CE-2BED98B4C500}"/>
              </a:ext>
            </a:extLst>
          </p:cNvPr>
          <p:cNvSpPr txBox="1"/>
          <p:nvPr/>
        </p:nvSpPr>
        <p:spPr>
          <a:xfrm>
            <a:off x="9805880" y="1243212"/>
            <a:ext cx="21128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Pa nodweddion sydd gan y gemau i’ch cadw chi’n chwarae?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1686DFDF-1429-4E66-A608-411CB88FDBE7}"/>
              </a:ext>
            </a:extLst>
          </p:cNvPr>
          <p:cNvSpPr/>
          <p:nvPr/>
        </p:nvSpPr>
        <p:spPr>
          <a:xfrm>
            <a:off x="6244755" y="1775180"/>
            <a:ext cx="2112850" cy="1415610"/>
          </a:xfrm>
          <a:prstGeom prst="wedgeEllipseCallout">
            <a:avLst>
              <a:gd name="adj1" fmla="val 34951"/>
              <a:gd name="adj2" fmla="val 5821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19029D-2AAC-4A14-A39B-DC0CC8C7C3E2}"/>
              </a:ext>
            </a:extLst>
          </p:cNvPr>
          <p:cNvSpPr txBox="1"/>
          <p:nvPr/>
        </p:nvSpPr>
        <p:spPr>
          <a:xfrm>
            <a:off x="6265071" y="1954119"/>
            <a:ext cx="2112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Ydych chi’n prynu eitemau yn y gemau?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B548E75F-604E-4B84-BB7B-7BF71A693FDA}"/>
              </a:ext>
            </a:extLst>
          </p:cNvPr>
          <p:cNvSpPr/>
          <p:nvPr/>
        </p:nvSpPr>
        <p:spPr>
          <a:xfrm>
            <a:off x="3735943" y="2541501"/>
            <a:ext cx="2112850" cy="1519121"/>
          </a:xfrm>
          <a:prstGeom prst="wedgeEllipseCallout">
            <a:avLst>
              <a:gd name="adj1" fmla="val 61597"/>
              <a:gd name="adj2" fmla="val -2054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9B6E5-9A71-4D59-8BF6-1FCEB738AB0F}"/>
              </a:ext>
            </a:extLst>
          </p:cNvPr>
          <p:cNvSpPr txBox="1"/>
          <p:nvPr/>
        </p:nvSpPr>
        <p:spPr>
          <a:xfrm>
            <a:off x="3759953" y="2813794"/>
            <a:ext cx="2112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>
                <a:solidFill>
                  <a:schemeClr val="bg1"/>
                </a:solidFill>
              </a:rPr>
              <a:t>Pa fath o ddyfais i’w defnyddio</a:t>
            </a:r>
            <a:br>
              <a:rPr lang="cy-GB" sz="2200">
                <a:solidFill>
                  <a:schemeClr val="bg1"/>
                </a:solidFill>
              </a:rPr>
            </a:br>
            <a:r>
              <a:rPr lang="cy-GB" sz="2200">
                <a:solidFill>
                  <a:schemeClr val="bg1"/>
                </a:solidFill>
              </a:rPr>
              <a:t>i chwarae?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3A993B18-B2CD-497F-B4D8-086815D07285}"/>
              </a:ext>
            </a:extLst>
          </p:cNvPr>
          <p:cNvSpPr/>
          <p:nvPr/>
        </p:nvSpPr>
        <p:spPr>
          <a:xfrm>
            <a:off x="3773164" y="4435461"/>
            <a:ext cx="2207497" cy="1479023"/>
          </a:xfrm>
          <a:prstGeom prst="wedgeEllipseCallout">
            <a:avLst>
              <a:gd name="adj1" fmla="val 50752"/>
              <a:gd name="adj2" fmla="val -65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D7EF5A-F036-4589-8297-C49E169B6308}"/>
              </a:ext>
            </a:extLst>
          </p:cNvPr>
          <p:cNvSpPr txBox="1"/>
          <p:nvPr/>
        </p:nvSpPr>
        <p:spPr>
          <a:xfrm>
            <a:off x="3820487" y="4654461"/>
            <a:ext cx="2112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200" dirty="0">
                <a:solidFill>
                  <a:schemeClr val="bg1"/>
                </a:solidFill>
              </a:rPr>
              <a:t>Ydych chi’n chwarae gemau fideo?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69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E04776-DDD1-4D85-A1D0-4242BF6158FA}"/>
              </a:ext>
            </a:extLst>
          </p:cNvPr>
          <p:cNvSpPr/>
          <p:nvPr/>
        </p:nvSpPr>
        <p:spPr>
          <a:xfrm>
            <a:off x="1" y="1235676"/>
            <a:ext cx="12192000" cy="48137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CYNGOR ALLWEDDOL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E44542B-8173-4271-958E-31D7D3BD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3433347" cy="2261288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Pa gyngor fyddech chi’n ei roi i’ch hun yn iau am gadw’n ddiogel wrth chwarae gemau fideo?</a:t>
            </a:r>
          </a:p>
        </p:txBody>
      </p:sp>
      <p:pic>
        <p:nvPicPr>
          <p:cNvPr id="3" name="Picture 2" descr="A picture containing mug, shirt, room&#10;&#10;Description automatically generated">
            <a:extLst>
              <a:ext uri="{FF2B5EF4-FFF2-40B4-BE49-F238E27FC236}">
                <a16:creationId xmlns:a16="http://schemas.microsoft.com/office/drawing/2014/main" id="{B0070C11-1BF0-4BB0-BA47-AE9187554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32" y="232403"/>
            <a:ext cx="8283068" cy="580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36EE90-3D65-48FC-8341-B307A7C33ACA}"/>
              </a:ext>
            </a:extLst>
          </p:cNvPr>
          <p:cNvSpPr txBox="1"/>
          <p:nvPr/>
        </p:nvSpPr>
        <p:spPr>
          <a:xfrm>
            <a:off x="3908931" y="764123"/>
            <a:ext cx="8283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800" b="1" i="1"/>
              <a:t>Dewiswch 3 pheth i’w rhannu â’r dosbarth.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08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D026FF-8B26-4EDF-B664-E77F8007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B6E7C2-3DC2-475E-B227-98827B05D625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69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27035"/>
            <a:ext cx="523348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MANTAIS Y TŶ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506710"/>
            <a:ext cx="5233481" cy="1154788"/>
          </a:xfrm>
        </p:spPr>
        <p:txBody>
          <a:bodyPr/>
          <a:lstStyle/>
          <a:p>
            <a:r>
              <a:rPr lang="cy-GB"/>
              <a:t>BLWYDDYN 8 / GWERS 4</a:t>
            </a:r>
          </a:p>
        </p:txBody>
      </p:sp>
      <p:pic>
        <p:nvPicPr>
          <p:cNvPr id="1026" name="Picture 2" descr="House Edge Explained - How do casino margins work | Betting ...">
            <a:extLst>
              <a:ext uri="{FF2B5EF4-FFF2-40B4-BE49-F238E27FC236}">
                <a16:creationId xmlns:a16="http://schemas.microsoft.com/office/drawing/2014/main" id="{7BAE869F-7E6C-4983-A151-4AEACF00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551" y="1569382"/>
            <a:ext cx="4147167" cy="4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820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CE097435-3DD6-4505-B688-FA1AB324E6A1}"/>
              </a:ext>
            </a:extLst>
          </p:cNvPr>
          <p:cNvSpPr/>
          <p:nvPr/>
        </p:nvSpPr>
        <p:spPr>
          <a:xfrm>
            <a:off x="368981" y="3424541"/>
            <a:ext cx="5727019" cy="3093219"/>
          </a:xfrm>
          <a:prstGeom prst="ellipse">
            <a:avLst/>
          </a:prstGeom>
          <a:solidFill>
            <a:schemeClr val="accent2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451" y="1257829"/>
            <a:ext cx="5269568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3451" y="3234762"/>
            <a:ext cx="5269568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A oes ffasiwn beth â lwc mewn gamblo a beth mae ‘y tŷ sy’n ennill bob to’ neu ‘fantais y tŷ’ yn ei olygu? Ewch ati i ddylunio a chynnal tafliad ceiniog i brofi rheolau tebygolrwydd. Cofnodwch y rheolau chwarae a dadansoddi ods gwahanol ganlyniadau yn y gêm.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4F67351F-90BC-4CF4-9FDB-885C4151C2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2093" r="7571" b="5891"/>
          <a:stretch/>
        </p:blipFill>
        <p:spPr>
          <a:xfrm>
            <a:off x="196323" y="627322"/>
            <a:ext cx="6067348" cy="58904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1456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437" y="1586059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0436" y="3562992"/>
            <a:ext cx="6857999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Ystyriwch gymhellion pobl ifanc sy’n gamblo ac archwilio’r risgiau posibl sy’n gysylltiedig â hyn.  Archwiliwch yr ymchwil a thrafodwch pam fod pobl ifanc yn gamblo. Ewch ati i greu deunyddiau dysgu i roi gwybod i bobl ifanc am y peryglon.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pic>
        <p:nvPicPr>
          <p:cNvPr id="7" name="Picture 6" descr="Avatar, Clients, Customers, Icons, Presentations">
            <a:extLst>
              <a:ext uri="{FF2B5EF4-FFF2-40B4-BE49-F238E27FC236}">
                <a16:creationId xmlns:a16="http://schemas.microsoft.com/office/drawing/2014/main" id="{8F43096C-3090-45D9-A1B0-F333B9C829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" y="2068493"/>
            <a:ext cx="4879415" cy="32238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806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78601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rheolau tebygolrwydd</a:t>
            </a:r>
          </a:p>
          <a:p>
            <a:pPr lvl="0"/>
            <a:r>
              <a:rPr lang="cy-GB" sz="2400"/>
              <a:t>Deall sut mae tebygolrwydd yn gysylltiedig â gamblo</a:t>
            </a:r>
          </a:p>
          <a:p>
            <a:pPr lvl="0"/>
            <a:r>
              <a:rPr lang="cy-GB" sz="2400"/>
              <a:t>Gallu profi rheolau tebygolrwydd a dadansoddi canfyddiadau</a:t>
            </a:r>
          </a:p>
          <a:p>
            <a:pPr lvl="0"/>
            <a:r>
              <a:rPr lang="cy-GB" sz="2400"/>
              <a:t>Adnabod niwed sy’n gysylltiedig â gamblo</a:t>
            </a:r>
          </a:p>
          <a:p>
            <a:pPr lvl="0"/>
            <a:r>
              <a:rPr lang="cy-GB" sz="2400"/>
              <a:t>Gallu ymchwilio i bynciau a rhannu gwybodaeth mewn ffordd addas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7247" y="811496"/>
            <a:ext cx="4895784" cy="521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368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274696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Rydw i’n deall beth mae tebygolrwydd a lwc yn eu golygu</a:t>
            </a:r>
          </a:p>
          <a:p>
            <a:pPr lvl="0"/>
            <a:r>
              <a:rPr lang="cy-GB" sz="2400" dirty="0"/>
              <a:t>Rydw i’n deall sut mae tebygolrwydd yn gysylltiedig â gamblo</a:t>
            </a:r>
          </a:p>
          <a:p>
            <a:pPr lvl="0"/>
            <a:r>
              <a:rPr lang="cy-GB" sz="2400" dirty="0"/>
              <a:t>Rydw i’n gallu profi rheolau tebygolrwydd a dadansoddi fy nghanfyddiadau</a:t>
            </a:r>
          </a:p>
          <a:p>
            <a:pPr lvl="0"/>
            <a:r>
              <a:rPr lang="cy-GB" sz="2400" dirty="0"/>
              <a:t>Rydw i’n gallu adnabod niwed sy’n gysylltiedig â gamblo</a:t>
            </a:r>
          </a:p>
          <a:p>
            <a:pPr lvl="0"/>
            <a:r>
              <a:rPr lang="cy-GB" sz="2400" dirty="0"/>
              <a:t>Rydw i’n gallu ymchwilio i bynciau a rhannu gwybodaeth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663" y="1814052"/>
            <a:ext cx="4668337" cy="428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345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5A07945-B89F-45F6-B87D-3B93FD94A589}"/>
              </a:ext>
            </a:extLst>
          </p:cNvPr>
          <p:cNvGrpSpPr/>
          <p:nvPr/>
        </p:nvGrpSpPr>
        <p:grpSpPr>
          <a:xfrm>
            <a:off x="248965" y="1646470"/>
            <a:ext cx="12192000" cy="4433589"/>
            <a:chOff x="0" y="1634161"/>
            <a:chExt cx="7948246" cy="4433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B2F09A-1725-4A86-AC2F-C53FD972AF6D}"/>
                </a:ext>
              </a:extLst>
            </p:cNvPr>
            <p:cNvSpPr/>
            <p:nvPr/>
          </p:nvSpPr>
          <p:spPr>
            <a:xfrm>
              <a:off x="0" y="1634161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611042F-F0A1-43F4-9EED-1EAA79D460EF}"/>
                </a:ext>
              </a:extLst>
            </p:cNvPr>
            <p:cNvSpPr/>
            <p:nvPr/>
          </p:nvSpPr>
          <p:spPr>
            <a:xfrm>
              <a:off x="0" y="2009087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4245504-65F1-462C-9732-363DF0138C15}"/>
                </a:ext>
              </a:extLst>
            </p:cNvPr>
            <p:cNvSpPr/>
            <p:nvPr/>
          </p:nvSpPr>
          <p:spPr>
            <a:xfrm>
              <a:off x="0" y="2384013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D5B443-CF03-4C35-832A-BA627770B5AE}"/>
                </a:ext>
              </a:extLst>
            </p:cNvPr>
            <p:cNvSpPr/>
            <p:nvPr/>
          </p:nvSpPr>
          <p:spPr>
            <a:xfrm>
              <a:off x="0" y="2758939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A1ED6B8-73A3-445E-8E75-88E70CAB3281}"/>
                </a:ext>
              </a:extLst>
            </p:cNvPr>
            <p:cNvSpPr/>
            <p:nvPr/>
          </p:nvSpPr>
          <p:spPr>
            <a:xfrm>
              <a:off x="0" y="3133865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1148BD-F57E-438D-9B72-B1B26C05B7A2}"/>
                </a:ext>
              </a:extLst>
            </p:cNvPr>
            <p:cNvSpPr/>
            <p:nvPr/>
          </p:nvSpPr>
          <p:spPr>
            <a:xfrm>
              <a:off x="0" y="3508791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1F6ED4-18F1-4DA1-9FD8-3DCB0B0B96DE}"/>
                </a:ext>
              </a:extLst>
            </p:cNvPr>
            <p:cNvSpPr/>
            <p:nvPr/>
          </p:nvSpPr>
          <p:spPr>
            <a:xfrm>
              <a:off x="0" y="3883717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27481C-F12B-4770-A9DB-38CD81417851}"/>
                </a:ext>
              </a:extLst>
            </p:cNvPr>
            <p:cNvSpPr/>
            <p:nvPr/>
          </p:nvSpPr>
          <p:spPr>
            <a:xfrm>
              <a:off x="0" y="4258643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9DFE3D-4798-4AAC-BE70-BDCB30197CB9}"/>
                </a:ext>
              </a:extLst>
            </p:cNvPr>
            <p:cNvSpPr/>
            <p:nvPr/>
          </p:nvSpPr>
          <p:spPr>
            <a:xfrm>
              <a:off x="0" y="4633569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2046A3-4AC8-456D-AAB4-C38EE22043C2}"/>
                </a:ext>
              </a:extLst>
            </p:cNvPr>
            <p:cNvSpPr/>
            <p:nvPr/>
          </p:nvSpPr>
          <p:spPr>
            <a:xfrm>
              <a:off x="0" y="5008495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F133B0-1110-4E15-A917-F2B4AA2D4DD5}"/>
                </a:ext>
              </a:extLst>
            </p:cNvPr>
            <p:cNvSpPr/>
            <p:nvPr/>
          </p:nvSpPr>
          <p:spPr>
            <a:xfrm>
              <a:off x="0" y="5383421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E90A51-6D1D-464F-92EB-C67D48A927B5}"/>
                </a:ext>
              </a:extLst>
            </p:cNvPr>
            <p:cNvSpPr/>
            <p:nvPr/>
          </p:nvSpPr>
          <p:spPr>
            <a:xfrm>
              <a:off x="0" y="5758348"/>
              <a:ext cx="7948246" cy="309402"/>
            </a:xfrm>
            <a:prstGeom prst="rect">
              <a:avLst/>
            </a:prstGeom>
            <a:gradFill>
              <a:gsLst>
                <a:gs pos="38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SEFWCH OS...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634161"/>
            <a:ext cx="7847898" cy="4545413"/>
          </a:xfrm>
        </p:spPr>
        <p:txBody>
          <a:bodyPr>
            <a:noAutofit/>
          </a:bodyPr>
          <a:lstStyle/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 wedi rhoi bet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 wedi chwarae gêm o gardiau neu gêm fwrdd am arian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 wedi chwarae gêm fel ‘penny up’/tafliad ceiniog/‘pitch and toss’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oes siop fetio ger eich cartref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 wedi dewis rhifau ar gyfer aelod o’r teulu ar y loteri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 wedi dewis ceffyl mewn digwyddiad rasio ceffylau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gallwch chi nodi dwy enghraifft o niwed sy’n gysylltiedig â gamblo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gallwch chi roi enghraifft o sut y gallai gamblo effeithio ar iechyd meddwl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gallwch chi roi enghraifft o le i gael cymorth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chi’n gwybod beth mae mantais y tŷ yn ei olygu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chi’n gwybod beth mae lwc yn ei olygu</a:t>
            </a:r>
          </a:p>
          <a:p>
            <a:pPr marL="0" lvl="0" indent="0">
              <a:buClr>
                <a:schemeClr val="bg1"/>
              </a:buClr>
              <a:buNone/>
            </a:pPr>
            <a:r>
              <a:rPr lang="cy-GB">
                <a:solidFill>
                  <a:schemeClr val="bg1"/>
                </a:solidFill>
              </a:rPr>
              <a:t>Os ydych chi’n gwybod beth mae tebygolrwydd yn ei olygu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6195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70EAD2-50CB-4A0E-8490-39144884F79A}"/>
              </a:ext>
            </a:extLst>
          </p:cNvPr>
          <p:cNvSpPr/>
          <p:nvPr/>
        </p:nvSpPr>
        <p:spPr>
          <a:xfrm>
            <a:off x="6180383" y="1729819"/>
            <a:ext cx="5651061" cy="4213781"/>
          </a:xfrm>
          <a:prstGeom prst="rect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D2716BB-DF1C-4C9E-89FF-76DF26DA0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0" y="2913617"/>
            <a:ext cx="3029982" cy="30299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CF83E5-A2A4-4F0C-9B1B-1217CA010261}"/>
              </a:ext>
            </a:extLst>
          </p:cNvPr>
          <p:cNvSpPr/>
          <p:nvPr/>
        </p:nvSpPr>
        <p:spPr>
          <a:xfrm>
            <a:off x="334537" y="1729819"/>
            <a:ext cx="5651061" cy="4213781"/>
          </a:xfrm>
          <a:prstGeom prst="rect">
            <a:avLst/>
          </a:prstGeom>
          <a:solidFill>
            <a:schemeClr val="accent2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MANTAIS Y TŶ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1830180"/>
            <a:ext cx="5651061" cy="3757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800" b="1">
                <a:solidFill>
                  <a:schemeClr val="accent2"/>
                </a:solidFill>
              </a:rPr>
              <a:t>Tasg 1: </a:t>
            </a:r>
            <a:r>
              <a:rPr lang="cy-GB" sz="2800" b="1"/>
              <a:t>Tebygolrwydd cyfateb cardiau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D4F34DB-B5EB-4872-9B42-8353EC10B56B}"/>
              </a:ext>
            </a:extLst>
          </p:cNvPr>
          <p:cNvSpPr txBox="1">
            <a:spLocks/>
          </p:cNvSpPr>
          <p:nvPr/>
        </p:nvSpPr>
        <p:spPr>
          <a:xfrm>
            <a:off x="6180382" y="1830180"/>
            <a:ext cx="5651061" cy="3757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2800" b="1" dirty="0">
                <a:solidFill>
                  <a:schemeClr val="accent2"/>
                </a:solidFill>
              </a:rPr>
              <a:t>Tasg 2: </a:t>
            </a:r>
            <a:r>
              <a:rPr lang="cy-GB" sz="2800" b="1" dirty="0"/>
              <a:t>Tafliad ceiniog / Gêm gardiau</a:t>
            </a:r>
          </a:p>
          <a:p>
            <a:r>
              <a:rPr lang="cy-GB" sz="2000" dirty="0"/>
              <a:t>Gan weithio mewn grwpiau bach,</a:t>
            </a:r>
            <a:br>
              <a:rPr lang="cy-GB" sz="2000" dirty="0"/>
            </a:br>
            <a:r>
              <a:rPr lang="cy-GB" sz="2000" dirty="0"/>
              <a:t>gwnewch gêm tafliad ceiniog</a:t>
            </a:r>
            <a:br>
              <a:rPr lang="cy-GB" sz="2000" dirty="0"/>
            </a:br>
            <a:r>
              <a:rPr lang="cy-GB" sz="2000" dirty="0"/>
              <a:t>neu gêm gardiau</a:t>
            </a:r>
            <a:br>
              <a:rPr lang="cy-GB" sz="2000" dirty="0"/>
            </a:br>
            <a:r>
              <a:rPr lang="cy-GB" sz="2000" dirty="0"/>
              <a:t>i brofi rheolau</a:t>
            </a:r>
            <a:br>
              <a:rPr lang="cy-GB" sz="2000" dirty="0"/>
            </a:br>
            <a:r>
              <a:rPr lang="cy-GB" sz="2000" dirty="0"/>
              <a:t>tebygolrwydd. Archwilio</a:t>
            </a:r>
            <a:br>
              <a:rPr lang="cy-GB" sz="2000" dirty="0"/>
            </a:br>
            <a:r>
              <a:rPr lang="cy-GB" sz="2000" dirty="0"/>
              <a:t>y tebygolrwydd o</a:t>
            </a:r>
            <a:br>
              <a:rPr lang="cy-GB" sz="2000" dirty="0"/>
            </a:br>
            <a:r>
              <a:rPr lang="cy-GB" sz="2000" dirty="0"/>
              <a:t>amrywiaeth o ganlyniadau. </a:t>
            </a:r>
            <a:br>
              <a:rPr lang="cy-GB" sz="2000" dirty="0"/>
            </a:br>
            <a:r>
              <a:rPr lang="cy-GB" sz="2000" dirty="0"/>
              <a:t>ee galw pen</a:t>
            </a:r>
            <a:br>
              <a:rPr lang="cy-GB" sz="2000" dirty="0"/>
            </a:br>
            <a:r>
              <a:rPr lang="cy-GB" sz="2000" dirty="0"/>
              <a:t>pum gwaith ar ôl ei gilydd, o</a:t>
            </a:r>
            <a:br>
              <a:rPr lang="cy-GB" sz="2000" dirty="0"/>
            </a:br>
            <a:r>
              <a:rPr lang="cy-GB" sz="2000" dirty="0"/>
              <a:t>gael pen/cynffon yn</a:t>
            </a:r>
            <a:br>
              <a:rPr lang="cy-GB" sz="2000" dirty="0"/>
            </a:br>
            <a:r>
              <a:rPr lang="cy-GB" sz="2000" dirty="0"/>
              <a:t>gyson ac ati.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6441CD-1411-4692-A8AC-9E7CA9A4FFC3}"/>
              </a:ext>
            </a:extLst>
          </p:cNvPr>
          <p:cNvGrpSpPr/>
          <p:nvPr/>
        </p:nvGrpSpPr>
        <p:grpSpPr>
          <a:xfrm rot="20415825">
            <a:off x="940483" y="2648756"/>
            <a:ext cx="1483678" cy="2118732"/>
            <a:chOff x="1037063" y="2943922"/>
            <a:chExt cx="1851103" cy="2643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6EAC17-A32E-4B60-BA25-94A828D82CC5}"/>
                </a:ext>
              </a:extLst>
            </p:cNvPr>
            <p:cNvSpPr/>
            <p:nvPr/>
          </p:nvSpPr>
          <p:spPr>
            <a:xfrm>
              <a:off x="1037063" y="2943922"/>
              <a:ext cx="1851103" cy="2643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EC534B-C733-424E-8630-0B238E6C752F}"/>
                </a:ext>
              </a:extLst>
            </p:cNvPr>
            <p:cNvSpPr/>
            <p:nvPr/>
          </p:nvSpPr>
          <p:spPr>
            <a:xfrm rot="18848275">
              <a:off x="1488687" y="3791707"/>
              <a:ext cx="947854" cy="9478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2D086C-1143-4348-9419-1574CA57A27D}"/>
              </a:ext>
            </a:extLst>
          </p:cNvPr>
          <p:cNvGrpSpPr/>
          <p:nvPr/>
        </p:nvGrpSpPr>
        <p:grpSpPr>
          <a:xfrm rot="1794409">
            <a:off x="2904152" y="2689279"/>
            <a:ext cx="1483678" cy="2118732"/>
            <a:chOff x="3081015" y="2943922"/>
            <a:chExt cx="1851103" cy="2643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610664A-1E34-4D31-818F-C42D8D78448C}"/>
                </a:ext>
              </a:extLst>
            </p:cNvPr>
            <p:cNvSpPr/>
            <p:nvPr/>
          </p:nvSpPr>
          <p:spPr>
            <a:xfrm>
              <a:off x="3081015" y="2943922"/>
              <a:ext cx="1851103" cy="2643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4E04AA7-AD36-4F7B-B689-97901DE2788E}"/>
                </a:ext>
              </a:extLst>
            </p:cNvPr>
            <p:cNvSpPr/>
            <p:nvPr/>
          </p:nvSpPr>
          <p:spPr>
            <a:xfrm>
              <a:off x="3376867" y="3635935"/>
              <a:ext cx="1259398" cy="12593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98432D-16F3-403E-85CA-3E383FE056E8}"/>
              </a:ext>
            </a:extLst>
          </p:cNvPr>
          <p:cNvGrpSpPr/>
          <p:nvPr/>
        </p:nvGrpSpPr>
        <p:grpSpPr>
          <a:xfrm rot="661445">
            <a:off x="1934700" y="3035925"/>
            <a:ext cx="1483678" cy="2118732"/>
            <a:chOff x="5124967" y="2943922"/>
            <a:chExt cx="1851103" cy="2643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E2EC2C-DA3D-4473-9C4E-F3B2A7CC9B57}"/>
                </a:ext>
              </a:extLst>
            </p:cNvPr>
            <p:cNvSpPr/>
            <p:nvPr/>
          </p:nvSpPr>
          <p:spPr>
            <a:xfrm>
              <a:off x="5124967" y="2943922"/>
              <a:ext cx="1851103" cy="2643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5A046D9D-BD77-4710-88B8-32250A55D183}"/>
                </a:ext>
              </a:extLst>
            </p:cNvPr>
            <p:cNvSpPr/>
            <p:nvPr/>
          </p:nvSpPr>
          <p:spPr>
            <a:xfrm>
              <a:off x="5434511" y="3649410"/>
              <a:ext cx="1251292" cy="10787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6EC29F-FA75-4C3C-B53B-B2D8ACCBA790}"/>
              </a:ext>
            </a:extLst>
          </p:cNvPr>
          <p:cNvGrpSpPr/>
          <p:nvPr/>
        </p:nvGrpSpPr>
        <p:grpSpPr>
          <a:xfrm>
            <a:off x="2879971" y="3568977"/>
            <a:ext cx="1483678" cy="2118732"/>
            <a:chOff x="1037063" y="2943922"/>
            <a:chExt cx="1851103" cy="2643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33F78D4-3D6F-4214-A22C-F1403FAF8E6B}"/>
                </a:ext>
              </a:extLst>
            </p:cNvPr>
            <p:cNvSpPr/>
            <p:nvPr/>
          </p:nvSpPr>
          <p:spPr>
            <a:xfrm>
              <a:off x="1037063" y="2943922"/>
              <a:ext cx="1851103" cy="2643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E4A97B-5585-4863-8CD2-941098324899}"/>
                </a:ext>
              </a:extLst>
            </p:cNvPr>
            <p:cNvSpPr/>
            <p:nvPr/>
          </p:nvSpPr>
          <p:spPr>
            <a:xfrm rot="18848275">
              <a:off x="1488687" y="3791707"/>
              <a:ext cx="947854" cy="9478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F24543-F44A-4615-94C9-69B5F0B8894F}"/>
              </a:ext>
            </a:extLst>
          </p:cNvPr>
          <p:cNvGrpSpPr/>
          <p:nvPr/>
        </p:nvGrpSpPr>
        <p:grpSpPr>
          <a:xfrm rot="769619">
            <a:off x="4048897" y="3378424"/>
            <a:ext cx="1483678" cy="2118732"/>
            <a:chOff x="1037063" y="2943922"/>
            <a:chExt cx="1851103" cy="26434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0A724FD-1DBD-47B3-AFEA-F2071AC1095F}"/>
                </a:ext>
              </a:extLst>
            </p:cNvPr>
            <p:cNvSpPr/>
            <p:nvPr/>
          </p:nvSpPr>
          <p:spPr>
            <a:xfrm>
              <a:off x="1037063" y="2943922"/>
              <a:ext cx="1851103" cy="264342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91F0CA7-8485-4D87-A1BC-4FBCAAF92FA5}"/>
                </a:ext>
              </a:extLst>
            </p:cNvPr>
            <p:cNvSpPr/>
            <p:nvPr/>
          </p:nvSpPr>
          <p:spPr>
            <a:xfrm rot="18848275">
              <a:off x="1488687" y="3791707"/>
              <a:ext cx="947854" cy="9478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4458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D75BA69A-F004-4D0A-B24C-86850D2B0947}"/>
              </a:ext>
            </a:extLst>
          </p:cNvPr>
          <p:cNvSpPr/>
          <p:nvPr/>
        </p:nvSpPr>
        <p:spPr>
          <a:xfrm>
            <a:off x="382777" y="4085240"/>
            <a:ext cx="3027042" cy="1806496"/>
          </a:xfrm>
          <a:prstGeom prst="wedgeEllipseCallout">
            <a:avLst>
              <a:gd name="adj1" fmla="val 31542"/>
              <a:gd name="adj2" fmla="val 668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SUT MAE TEBYGOLRWYDD YN BERTHNASOL I GAMBLO?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5" y="1612708"/>
            <a:ext cx="9296477" cy="3757167"/>
          </a:xfrm>
        </p:spPr>
        <p:txBody>
          <a:bodyPr>
            <a:noAutofit/>
          </a:bodyPr>
          <a:lstStyle/>
          <a:p>
            <a:pPr lvl="0" fontAlgn="base"/>
            <a:r>
              <a:rPr lang="cy-GB" sz="2400" dirty="0"/>
              <a:t>Sut mae cwmnïau gamblo yn gwneud eu harian?</a:t>
            </a:r>
          </a:p>
          <a:p>
            <a:pPr lvl="0" fontAlgn="base"/>
            <a:r>
              <a:rPr lang="cy-GB" sz="2400" dirty="0"/>
              <a:t>Ydy pobl ifanc yn ymwybodol o’r tebygolrwydd y byddan nhw’n ennill?</a:t>
            </a:r>
          </a:p>
          <a:p>
            <a:pPr lvl="0" fontAlgn="base"/>
            <a:r>
              <a:rPr lang="cy-GB" sz="2400" dirty="0"/>
              <a:t>Ydych chi’n credu y byddai hyn yn effeithio ar ba mor debygol y bydden nhw o gymryd rhan?</a:t>
            </a:r>
          </a:p>
          <a:p>
            <a:pPr lvl="0" fontAlgn="base"/>
            <a:endParaRPr lang="en-GB" sz="1600" dirty="0"/>
          </a:p>
          <a:p>
            <a:pPr marL="0" indent="0">
              <a:buNone/>
            </a:pPr>
            <a:r>
              <a:rPr lang="cy-GB" sz="2400" b="1" i="1" dirty="0">
                <a:solidFill>
                  <a:schemeClr val="accent2"/>
                </a:solidFill>
              </a:rPr>
              <a:t>Trafodwch a rhannwch eich meddyliau.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346DDD2-2148-409F-A4E6-2FF6F2CDA175}"/>
              </a:ext>
            </a:extLst>
          </p:cNvPr>
          <p:cNvSpPr/>
          <p:nvPr/>
        </p:nvSpPr>
        <p:spPr>
          <a:xfrm>
            <a:off x="3264144" y="4047894"/>
            <a:ext cx="3492783" cy="2148230"/>
          </a:xfrm>
          <a:prstGeom prst="cloudCallout">
            <a:avLst>
              <a:gd name="adj1" fmla="val -33604"/>
              <a:gd name="adj2" fmla="val 635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28CAFF0-F388-44A4-8631-9028B6A198DB}"/>
              </a:ext>
            </a:extLst>
          </p:cNvPr>
          <p:cNvSpPr/>
          <p:nvPr/>
        </p:nvSpPr>
        <p:spPr>
          <a:xfrm>
            <a:off x="6616150" y="4327686"/>
            <a:ext cx="2732049" cy="1806496"/>
          </a:xfrm>
          <a:prstGeom prst="wedgeEllipseCallout">
            <a:avLst>
              <a:gd name="adj1" fmla="val 28963"/>
              <a:gd name="adj2" fmla="val 6682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4076746-0579-4E3F-A51D-D3432FC5537F}"/>
              </a:ext>
            </a:extLst>
          </p:cNvPr>
          <p:cNvSpPr/>
          <p:nvPr/>
        </p:nvSpPr>
        <p:spPr>
          <a:xfrm>
            <a:off x="8898671" y="3429000"/>
            <a:ext cx="2922329" cy="1797373"/>
          </a:xfrm>
          <a:prstGeom prst="cloudCallout">
            <a:avLst>
              <a:gd name="adj1" fmla="val 27450"/>
              <a:gd name="adj2" fmla="val 6539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08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BigDeal.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4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FC7069-D744-403C-BFFA-80E098ECF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0C5913-69DC-47E6-8077-30EFBA3E6A7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531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328" y="2027035"/>
            <a:ext cx="6238671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GAMBLO, ARIAN A DYLED.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328" y="4506710"/>
            <a:ext cx="6238671" cy="1154788"/>
          </a:xfrm>
        </p:spPr>
        <p:txBody>
          <a:bodyPr/>
          <a:lstStyle/>
          <a:p>
            <a:r>
              <a:rPr lang="cy-GB"/>
              <a:t>BLWYDDYN 8 / GWERS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29DCC-5FE0-4826-A80E-A4FAAD809EFE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028" name="Picture 4" descr="💰 Money Bag Emoji">
            <a:extLst>
              <a:ext uri="{FF2B5EF4-FFF2-40B4-BE49-F238E27FC236}">
                <a16:creationId xmlns:a16="http://schemas.microsoft.com/office/drawing/2014/main" id="{7AF39190-36CB-4B7B-B2A3-DA0B7345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0" y="2390865"/>
            <a:ext cx="3187407" cy="318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7071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F98E09E-097E-493E-8B9A-56C7E85F2771}"/>
              </a:ext>
            </a:extLst>
          </p:cNvPr>
          <p:cNvSpPr/>
          <p:nvPr/>
        </p:nvSpPr>
        <p:spPr>
          <a:xfrm>
            <a:off x="3987209" y="4795283"/>
            <a:ext cx="3423684" cy="1741497"/>
          </a:xfrm>
          <a:prstGeom prst="ellipse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BE438D-33DA-4660-A581-2449DCB8B6DE}"/>
              </a:ext>
            </a:extLst>
          </p:cNvPr>
          <p:cNvSpPr/>
          <p:nvPr/>
        </p:nvSpPr>
        <p:spPr>
          <a:xfrm>
            <a:off x="248967" y="2441191"/>
            <a:ext cx="6628201" cy="3943190"/>
          </a:xfrm>
          <a:prstGeom prst="ellipse">
            <a:avLst/>
          </a:prstGeom>
          <a:solidFill>
            <a:schemeClr val="accent2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781" y="895396"/>
            <a:ext cx="4991231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9781" y="2872330"/>
            <a:ext cx="4991231" cy="2127688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Faint o arian mae’r farchnad gamblo ar-lein yn ei wneud bob blwyddyn?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pic>
        <p:nvPicPr>
          <p:cNvPr id="3" name="Picture 2" descr="A picture containing table, indoor, sitting, cup&#10;&#10;Description automatically generated">
            <a:extLst>
              <a:ext uri="{FF2B5EF4-FFF2-40B4-BE49-F238E27FC236}">
                <a16:creationId xmlns:a16="http://schemas.microsoft.com/office/drawing/2014/main" id="{83ED322F-19E5-4FA6-9827-61AB8F65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9" y="1043115"/>
            <a:ext cx="5793550" cy="5341266"/>
          </a:xfrm>
          <a:prstGeom prst="rect">
            <a:avLst/>
          </a:prstGeom>
        </p:spPr>
      </p:pic>
      <p:pic>
        <p:nvPicPr>
          <p:cNvPr id="5" name="Picture 4" descr="A picture containing room, cake, birthday, table&#10;&#10;Description automatically generated">
            <a:extLst>
              <a:ext uri="{FF2B5EF4-FFF2-40B4-BE49-F238E27FC236}">
                <a16:creationId xmlns:a16="http://schemas.microsoft.com/office/drawing/2014/main" id="{48B8D326-68E4-41D3-A1F1-68D91E12C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075195" y="3645655"/>
            <a:ext cx="3158942" cy="3054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768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6959907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Deall sut mae’r diwydiant gamblo’n gweithio</a:t>
            </a:r>
          </a:p>
          <a:p>
            <a:pPr lvl="0"/>
            <a:r>
              <a:rPr lang="cy-GB" sz="2400"/>
              <a:t>Deall risgiau ariannol gamblo</a:t>
            </a:r>
          </a:p>
          <a:p>
            <a:pPr lvl="0"/>
            <a:r>
              <a:rPr lang="cy-GB" sz="2400"/>
              <a:t>Gallu ymchwilio i bynciau a rhannu gwybodaeth mewn ffordd addas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0651" y="836443"/>
            <a:ext cx="4872380" cy="5193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166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sut mae’r diwydiant gamblo yn gweithio</a:t>
            </a:r>
          </a:p>
          <a:p>
            <a:pPr lvl="0"/>
            <a:r>
              <a:rPr lang="cy-GB" sz="2400"/>
              <a:t>Rydw i’n deall risgiau ariannol gamblo</a:t>
            </a:r>
          </a:p>
          <a:p>
            <a:pPr lvl="0"/>
            <a:r>
              <a:rPr lang="cy-GB" sz="2400"/>
              <a:t>Rydw i’n gallu ymchwilio i bynciau a rhannu gwybodaeth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88" y="1769082"/>
            <a:ext cx="4717312" cy="4331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39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436355" cy="3989817"/>
          </a:xfrm>
        </p:spPr>
        <p:txBody>
          <a:bodyPr>
            <a:normAutofit/>
          </a:bodyPr>
          <a:lstStyle/>
          <a:p>
            <a:pPr lvl="0"/>
            <a:r>
              <a:rPr lang="cy-GB" sz="2400" dirty="0"/>
              <a:t>Cydnabod sut y gallai gamblo effeithio ar iechyd a lles</a:t>
            </a:r>
          </a:p>
          <a:p>
            <a:pPr lvl="0"/>
            <a:r>
              <a:rPr lang="cy-GB" sz="2400" dirty="0"/>
              <a:t>Deall pam fod rhai pobl ifanc yn gamblo</a:t>
            </a:r>
          </a:p>
          <a:p>
            <a:pPr lvl="0"/>
            <a:r>
              <a:rPr lang="cy-GB" sz="2400" dirty="0"/>
              <a:t>Deall y risgiau sy’n gysylltiedig â gamblo</a:t>
            </a:r>
          </a:p>
          <a:p>
            <a:pPr lvl="0"/>
            <a:r>
              <a:rPr lang="cy-GB" sz="2400" dirty="0"/>
              <a:t>Gallu gweld sut i gael help</a:t>
            </a:r>
          </a:p>
          <a:p>
            <a:pPr lvl="0"/>
            <a:r>
              <a:rPr lang="cy-GB" sz="2400" dirty="0"/>
              <a:t>Gallu ymchwilio i bynciau a rhannu gwybodaeth mewn ffordd addas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5322" y="1416361"/>
            <a:ext cx="4328336" cy="46137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473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MAP MEDDWL O BETHAU I’W GWNEUD A PHEIDIO EU GWNEUD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684000" cy="4389867"/>
          </a:xfrm>
        </p:spPr>
        <p:txBody>
          <a:bodyPr>
            <a:normAutofit/>
          </a:bodyPr>
          <a:lstStyle/>
          <a:p>
            <a:r>
              <a:rPr lang="cy-GB" sz="2400"/>
              <a:t>Gan ddefnyddio nodiadau gludiog, ysgrifennwch syniadau am yr hyn y gall unigolion ei wneud i ddiogelu eu hunain rhag niwed o ganlyniad i gamblo</a:t>
            </a:r>
          </a:p>
          <a:p>
            <a:r>
              <a:rPr lang="cy-GB" sz="2400"/>
              <a:t>Gan ddefnyddio nodiadau gludiog o liw gwahanol, ysgrifennwch syniadau am yr hyn y gallai’r diwydiant/gweithredwyr ei wneud i ddiogelu defnyddwyr rhag niwed o ganlyniad i gamblo</a:t>
            </a:r>
          </a:p>
          <a:p>
            <a:r>
              <a:rPr lang="cy-GB" sz="2400"/>
              <a:t>Rhestrwch eich tri phrif syniad ar gyfer y ddau gategori ac eglurwch pam. 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FC84F1B-44D5-48E2-A937-8FECCF694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31" y="1251768"/>
            <a:ext cx="6928248" cy="536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247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B3D599B-2885-4157-AFB6-2BE789C7999A}"/>
              </a:ext>
            </a:extLst>
          </p:cNvPr>
          <p:cNvSpPr/>
          <p:nvPr/>
        </p:nvSpPr>
        <p:spPr>
          <a:xfrm>
            <a:off x="0" y="1270653"/>
            <a:ext cx="12192000" cy="4784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I BLE MAE’R ARIAN YN MYND?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8033796" cy="375716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y-GB" sz="2400">
                <a:solidFill>
                  <a:schemeClr val="bg1"/>
                </a:solidFill>
              </a:rPr>
              <a:t>Defnyddiwch erthyglau/dolenni papur newydd neu beiriant chwilio ar y rhyngrwyd i'ch helpu i ystyried ac ateb y cwestiynau canlynol:</a:t>
            </a:r>
          </a:p>
          <a:p>
            <a:pPr lvl="0" fontAlgn="base"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Faint o arian mae’r Diwydiant Gamblo yn ei wneud?</a:t>
            </a:r>
          </a:p>
          <a:p>
            <a:pPr lvl="0" fontAlgn="base"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O ble mae’r arian yn dod?</a:t>
            </a:r>
          </a:p>
          <a:p>
            <a:pPr lvl="0" fontAlgn="base">
              <a:buClr>
                <a:schemeClr val="bg1"/>
              </a:buClr>
            </a:pPr>
            <a:r>
              <a:rPr lang="cy-GB" sz="2400">
                <a:solidFill>
                  <a:schemeClr val="bg1"/>
                </a:solidFill>
              </a:rPr>
              <a:t>I ble mae’r arian yn mynd?</a:t>
            </a:r>
          </a:p>
        </p:txBody>
      </p:sp>
      <p:pic>
        <p:nvPicPr>
          <p:cNvPr id="3" name="Picture 2" descr="A picture containing sign&#10;&#10;Description automatically generated">
            <a:extLst>
              <a:ext uri="{FF2B5EF4-FFF2-40B4-BE49-F238E27FC236}">
                <a16:creationId xmlns:a16="http://schemas.microsoft.com/office/drawing/2014/main" id="{A4369F55-D032-44D6-BEED-258BE3628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279" y="529619"/>
            <a:ext cx="5993101" cy="5993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572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GAEL CWIS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B7C6F-BDE4-46CD-98E6-E828EEB6922B}"/>
              </a:ext>
            </a:extLst>
          </p:cNvPr>
          <p:cNvSpPr/>
          <p:nvPr/>
        </p:nvSpPr>
        <p:spPr>
          <a:xfrm>
            <a:off x="335280" y="1939160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E4244-F563-4061-AEFF-68280D479B00}"/>
              </a:ext>
            </a:extLst>
          </p:cNvPr>
          <p:cNvSpPr/>
          <p:nvPr/>
        </p:nvSpPr>
        <p:spPr>
          <a:xfrm>
            <a:off x="335280" y="2620298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16ED1A-2A02-4DE6-9844-670A2096690D}"/>
              </a:ext>
            </a:extLst>
          </p:cNvPr>
          <p:cNvSpPr/>
          <p:nvPr/>
        </p:nvSpPr>
        <p:spPr>
          <a:xfrm>
            <a:off x="335280" y="3301438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9792D-EC8D-49C8-8F59-8551E6C5F08F}"/>
              </a:ext>
            </a:extLst>
          </p:cNvPr>
          <p:cNvSpPr/>
          <p:nvPr/>
        </p:nvSpPr>
        <p:spPr>
          <a:xfrm>
            <a:off x="335280" y="3982577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F29C39-39D3-4602-8630-CE516B517AB7}"/>
              </a:ext>
            </a:extLst>
          </p:cNvPr>
          <p:cNvSpPr/>
          <p:nvPr/>
        </p:nvSpPr>
        <p:spPr>
          <a:xfrm>
            <a:off x="335280" y="4663715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F291D7-0337-48E7-9BEB-AECCDB6D429E}"/>
              </a:ext>
            </a:extLst>
          </p:cNvPr>
          <p:cNvSpPr/>
          <p:nvPr/>
        </p:nvSpPr>
        <p:spPr>
          <a:xfrm>
            <a:off x="335280" y="5344851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C9BED-0873-4FD3-A4B6-D7C7E3E00D90}"/>
              </a:ext>
            </a:extLst>
          </p:cNvPr>
          <p:cNvSpPr/>
          <p:nvPr/>
        </p:nvSpPr>
        <p:spPr>
          <a:xfrm>
            <a:off x="10676900" y="1991145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92485C-F6D2-4E70-9BD5-36DAD2AC52EA}"/>
              </a:ext>
            </a:extLst>
          </p:cNvPr>
          <p:cNvSpPr/>
          <p:nvPr/>
        </p:nvSpPr>
        <p:spPr>
          <a:xfrm>
            <a:off x="9446757" y="1991145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F6CB79-4B6F-463D-85AA-25BBB14FA111}"/>
              </a:ext>
            </a:extLst>
          </p:cNvPr>
          <p:cNvSpPr/>
          <p:nvPr/>
        </p:nvSpPr>
        <p:spPr>
          <a:xfrm>
            <a:off x="8200509" y="1991145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7004A5-97BB-42E4-926C-A28CC2D22922}"/>
              </a:ext>
            </a:extLst>
          </p:cNvPr>
          <p:cNvSpPr/>
          <p:nvPr/>
        </p:nvSpPr>
        <p:spPr>
          <a:xfrm>
            <a:off x="10676900" y="2672284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F0A1F7-40F0-4645-9C97-132FF0FFB874}"/>
              </a:ext>
            </a:extLst>
          </p:cNvPr>
          <p:cNvSpPr/>
          <p:nvPr/>
        </p:nvSpPr>
        <p:spPr>
          <a:xfrm>
            <a:off x="9446757" y="267228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23F8F1-B26C-44D3-B89B-8DC6641310B8}"/>
              </a:ext>
            </a:extLst>
          </p:cNvPr>
          <p:cNvSpPr/>
          <p:nvPr/>
        </p:nvSpPr>
        <p:spPr>
          <a:xfrm>
            <a:off x="8200509" y="267228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B5C322-7416-4B0A-9623-9F11A1FA6685}"/>
              </a:ext>
            </a:extLst>
          </p:cNvPr>
          <p:cNvSpPr/>
          <p:nvPr/>
        </p:nvSpPr>
        <p:spPr>
          <a:xfrm>
            <a:off x="10676900" y="3353424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A8623-8559-416E-8D2B-343BCE37E317}"/>
              </a:ext>
            </a:extLst>
          </p:cNvPr>
          <p:cNvSpPr/>
          <p:nvPr/>
        </p:nvSpPr>
        <p:spPr>
          <a:xfrm>
            <a:off x="9446757" y="335342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00EE6F-B0B4-4922-8860-D6BE6FCDE46F}"/>
              </a:ext>
            </a:extLst>
          </p:cNvPr>
          <p:cNvSpPr/>
          <p:nvPr/>
        </p:nvSpPr>
        <p:spPr>
          <a:xfrm>
            <a:off x="8200509" y="335342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343F0E-09EB-4794-9FBA-8A5E2D3E7A0E}"/>
              </a:ext>
            </a:extLst>
          </p:cNvPr>
          <p:cNvSpPr/>
          <p:nvPr/>
        </p:nvSpPr>
        <p:spPr>
          <a:xfrm>
            <a:off x="10676900" y="4034563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58D2B6-93BB-4A40-BC74-1EA26DA1B139}"/>
              </a:ext>
            </a:extLst>
          </p:cNvPr>
          <p:cNvSpPr/>
          <p:nvPr/>
        </p:nvSpPr>
        <p:spPr>
          <a:xfrm>
            <a:off x="9446757" y="4034563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34A45-FBD6-48F2-AAF4-1BBE2D59CD9A}"/>
              </a:ext>
            </a:extLst>
          </p:cNvPr>
          <p:cNvSpPr/>
          <p:nvPr/>
        </p:nvSpPr>
        <p:spPr>
          <a:xfrm>
            <a:off x="8200509" y="4034563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F11582-8C14-487F-8429-67798171B811}"/>
              </a:ext>
            </a:extLst>
          </p:cNvPr>
          <p:cNvSpPr/>
          <p:nvPr/>
        </p:nvSpPr>
        <p:spPr>
          <a:xfrm>
            <a:off x="10676900" y="4715701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F4411F-C1F1-4482-99AC-5274A285D9B8}"/>
              </a:ext>
            </a:extLst>
          </p:cNvPr>
          <p:cNvSpPr/>
          <p:nvPr/>
        </p:nvSpPr>
        <p:spPr>
          <a:xfrm>
            <a:off x="9446757" y="4715701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A95EF2-7B8E-43F2-8998-AC1AB544E3BD}"/>
              </a:ext>
            </a:extLst>
          </p:cNvPr>
          <p:cNvSpPr/>
          <p:nvPr/>
        </p:nvSpPr>
        <p:spPr>
          <a:xfrm>
            <a:off x="8200509" y="4715701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520454-B170-4866-AB56-E0750A6DBF3F}"/>
              </a:ext>
            </a:extLst>
          </p:cNvPr>
          <p:cNvSpPr/>
          <p:nvPr/>
        </p:nvSpPr>
        <p:spPr>
          <a:xfrm>
            <a:off x="10676900" y="5396837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6C0951-809B-486E-9B58-3136E9C093E8}"/>
              </a:ext>
            </a:extLst>
          </p:cNvPr>
          <p:cNvSpPr/>
          <p:nvPr/>
        </p:nvSpPr>
        <p:spPr>
          <a:xfrm>
            <a:off x="9446757" y="5396837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1C1592-E35D-47AC-9F1D-2F5BE5F2E7CD}"/>
              </a:ext>
            </a:extLst>
          </p:cNvPr>
          <p:cNvSpPr/>
          <p:nvPr/>
        </p:nvSpPr>
        <p:spPr>
          <a:xfrm>
            <a:off x="8200509" y="5396837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A8DA0-3F37-4799-8039-BE97FB12AF69}"/>
              </a:ext>
            </a:extLst>
          </p:cNvPr>
          <p:cNvSpPr txBox="1"/>
          <p:nvPr/>
        </p:nvSpPr>
        <p:spPr>
          <a:xfrm>
            <a:off x="264161" y="154023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/>
              <a:t>CWESTIWN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8385F4-7C80-42F5-8358-621E372D3C9B}"/>
              </a:ext>
            </a:extLst>
          </p:cNvPr>
          <p:cNvSpPr txBox="1"/>
          <p:nvPr/>
        </p:nvSpPr>
        <p:spPr>
          <a:xfrm>
            <a:off x="8095879" y="154023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/>
              <a:t>ATEBION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E3C4F3-D05C-4DA6-9F52-BB94F4A64125}"/>
              </a:ext>
            </a:extLst>
          </p:cNvPr>
          <p:cNvGrpSpPr/>
          <p:nvPr/>
        </p:nvGrpSpPr>
        <p:grpSpPr>
          <a:xfrm>
            <a:off x="8250237" y="2022401"/>
            <a:ext cx="388220" cy="400110"/>
            <a:chOff x="5901889" y="2064441"/>
            <a:chExt cx="388220" cy="40011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0BEFA5-3C25-458A-89D2-E7E370BCCF57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58F154-6B73-4565-AC76-B037F537439B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45BEDA-CFD6-4405-8034-1EE5D60D7566}"/>
              </a:ext>
            </a:extLst>
          </p:cNvPr>
          <p:cNvGrpSpPr/>
          <p:nvPr/>
        </p:nvGrpSpPr>
        <p:grpSpPr>
          <a:xfrm>
            <a:off x="9495146" y="2022401"/>
            <a:ext cx="393834" cy="400110"/>
            <a:chOff x="7931216" y="2064441"/>
            <a:chExt cx="393834" cy="4001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10E2F2D-7940-4E94-8B41-1D7504276C0E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9EA1D4-B5DF-43C5-8B40-4662CCD016A6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DF0F3C-6D58-4350-A464-2F97FEE7040F}"/>
              </a:ext>
            </a:extLst>
          </p:cNvPr>
          <p:cNvGrpSpPr/>
          <p:nvPr/>
        </p:nvGrpSpPr>
        <p:grpSpPr>
          <a:xfrm>
            <a:off x="10719940" y="2022401"/>
            <a:ext cx="388219" cy="400110"/>
            <a:chOff x="9956532" y="2064441"/>
            <a:chExt cx="388219" cy="40011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A74F96-93DB-4F1D-8285-F8B569C2B668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FAC661-5CC3-4D90-A11B-6B49A35581F4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09AA651-C09E-4E16-9383-D7C48A4C817B}"/>
              </a:ext>
            </a:extLst>
          </p:cNvPr>
          <p:cNvGrpSpPr/>
          <p:nvPr/>
        </p:nvGrpSpPr>
        <p:grpSpPr>
          <a:xfrm>
            <a:off x="8250237" y="2715387"/>
            <a:ext cx="388220" cy="400110"/>
            <a:chOff x="5901889" y="2064441"/>
            <a:chExt cx="388220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FE4722E-3EE8-4597-A6B1-6BF49B8A9C06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F43C16-3814-479B-ACE9-7547E5B6455A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13EE39-35D5-4228-B2F5-71AEF078BA2A}"/>
              </a:ext>
            </a:extLst>
          </p:cNvPr>
          <p:cNvGrpSpPr/>
          <p:nvPr/>
        </p:nvGrpSpPr>
        <p:grpSpPr>
          <a:xfrm>
            <a:off x="9495146" y="2715387"/>
            <a:ext cx="393834" cy="400110"/>
            <a:chOff x="7931216" y="2064441"/>
            <a:chExt cx="393834" cy="40011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D6B2DE8-DBFA-40EE-BA61-CD9C132CF10D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156568-3AF4-45CF-B16C-602F18CF3242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FF1F5B-DFE1-4BEB-B7E9-CCD6545DFCAF}"/>
              </a:ext>
            </a:extLst>
          </p:cNvPr>
          <p:cNvGrpSpPr/>
          <p:nvPr/>
        </p:nvGrpSpPr>
        <p:grpSpPr>
          <a:xfrm>
            <a:off x="10719940" y="2715387"/>
            <a:ext cx="388219" cy="400110"/>
            <a:chOff x="9956532" y="2064441"/>
            <a:chExt cx="388219" cy="40011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B473FCA-3AA2-4888-900C-0CD154C9D25B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334216-A443-4BC5-89C0-000411C2CDA2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A790EE-0E81-495B-929E-80FC5AC4B1F5}"/>
              </a:ext>
            </a:extLst>
          </p:cNvPr>
          <p:cNvGrpSpPr/>
          <p:nvPr/>
        </p:nvGrpSpPr>
        <p:grpSpPr>
          <a:xfrm>
            <a:off x="8250237" y="3398573"/>
            <a:ext cx="388220" cy="400110"/>
            <a:chOff x="5901889" y="2064441"/>
            <a:chExt cx="388220" cy="40011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5256EE4-7140-47BB-97C3-49408AFAF62C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A2FFB34-F8CB-4B66-A850-4F452B5BCB0D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77C7DF-8616-4B70-8F08-1A7B251BA8EC}"/>
              </a:ext>
            </a:extLst>
          </p:cNvPr>
          <p:cNvGrpSpPr/>
          <p:nvPr/>
        </p:nvGrpSpPr>
        <p:grpSpPr>
          <a:xfrm>
            <a:off x="9495146" y="3398573"/>
            <a:ext cx="393834" cy="400110"/>
            <a:chOff x="7931216" y="2064441"/>
            <a:chExt cx="393834" cy="40011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0E3A234-5724-44EC-9591-383BCF9B027A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10C909E-9E66-4109-9266-B1B9EF9E064A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870131-1646-4BBF-8ADA-B6BE2B039C86}"/>
              </a:ext>
            </a:extLst>
          </p:cNvPr>
          <p:cNvGrpSpPr/>
          <p:nvPr/>
        </p:nvGrpSpPr>
        <p:grpSpPr>
          <a:xfrm>
            <a:off x="10719940" y="3398573"/>
            <a:ext cx="388219" cy="400110"/>
            <a:chOff x="9956532" y="2064441"/>
            <a:chExt cx="388219" cy="40011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79968E-EECB-4588-B850-39EB0EB8C7FF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F61682-467D-4627-A252-39F44C97020B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840F56-02D3-4336-9A12-A79569F72A3A}"/>
              </a:ext>
            </a:extLst>
          </p:cNvPr>
          <p:cNvGrpSpPr/>
          <p:nvPr/>
        </p:nvGrpSpPr>
        <p:grpSpPr>
          <a:xfrm>
            <a:off x="8250237" y="4073479"/>
            <a:ext cx="388220" cy="400110"/>
            <a:chOff x="5901889" y="2064441"/>
            <a:chExt cx="388220" cy="40011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081CB46-6154-45D9-98AF-D5294F4E59C9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9ACC1D-955C-4580-9574-9D00A3A51897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EAF0D1-65AE-49B9-8046-1754DAAE2058}"/>
              </a:ext>
            </a:extLst>
          </p:cNvPr>
          <p:cNvGrpSpPr/>
          <p:nvPr/>
        </p:nvGrpSpPr>
        <p:grpSpPr>
          <a:xfrm>
            <a:off x="9495146" y="4073479"/>
            <a:ext cx="393834" cy="400110"/>
            <a:chOff x="7931216" y="2064441"/>
            <a:chExt cx="393834" cy="40011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3501F7C-B85B-4909-ADBE-A536EAC174B6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1C42CA-0B79-4410-AC5D-60380E708132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9ED3916-7551-4329-A7F6-1F5DBA336464}"/>
              </a:ext>
            </a:extLst>
          </p:cNvPr>
          <p:cNvGrpSpPr/>
          <p:nvPr/>
        </p:nvGrpSpPr>
        <p:grpSpPr>
          <a:xfrm>
            <a:off x="10719940" y="4073479"/>
            <a:ext cx="388219" cy="400110"/>
            <a:chOff x="9956532" y="2064441"/>
            <a:chExt cx="388219" cy="40011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F5FF3A-6CBB-400E-A4CA-07BA356159BD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AC65D3-AC69-4243-9F37-167F5E5CC9BF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DF63A66-EF22-4C35-89EE-7F110A34F050}"/>
              </a:ext>
            </a:extLst>
          </p:cNvPr>
          <p:cNvGrpSpPr/>
          <p:nvPr/>
        </p:nvGrpSpPr>
        <p:grpSpPr>
          <a:xfrm>
            <a:off x="8250237" y="4760847"/>
            <a:ext cx="388220" cy="400110"/>
            <a:chOff x="5901889" y="2064441"/>
            <a:chExt cx="388220" cy="40011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6BF0513-CF6C-4847-ACB0-6A359B0C6464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339AAD6-B05B-446F-BD0C-41954BE66C0D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515375D-42BB-4312-A4C9-1B9C04A2788E}"/>
              </a:ext>
            </a:extLst>
          </p:cNvPr>
          <p:cNvGrpSpPr/>
          <p:nvPr/>
        </p:nvGrpSpPr>
        <p:grpSpPr>
          <a:xfrm>
            <a:off x="9495146" y="4760847"/>
            <a:ext cx="393834" cy="400110"/>
            <a:chOff x="7931216" y="2064441"/>
            <a:chExt cx="393834" cy="40011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0B3D68A-E9B0-4F58-B71C-3B17D6F736B7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85B321C-61DC-4F0C-861B-AB9681C71EAE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1BB6FD-01CC-4466-95B3-1B0A78DEEC34}"/>
              </a:ext>
            </a:extLst>
          </p:cNvPr>
          <p:cNvGrpSpPr/>
          <p:nvPr/>
        </p:nvGrpSpPr>
        <p:grpSpPr>
          <a:xfrm>
            <a:off x="10719940" y="4760847"/>
            <a:ext cx="388219" cy="400110"/>
            <a:chOff x="9956532" y="2064441"/>
            <a:chExt cx="388219" cy="40011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7E02934-4098-42C3-B81D-045E863DA6E5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56E9B38-FA4F-4EBA-8386-09D7145E6AA0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02652F3-B40A-409D-88D8-E125CD8E1792}"/>
              </a:ext>
            </a:extLst>
          </p:cNvPr>
          <p:cNvGrpSpPr/>
          <p:nvPr/>
        </p:nvGrpSpPr>
        <p:grpSpPr>
          <a:xfrm>
            <a:off x="8250237" y="5439273"/>
            <a:ext cx="388220" cy="400110"/>
            <a:chOff x="5901889" y="2064441"/>
            <a:chExt cx="388220" cy="40011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ABA5E67-7D80-4674-9D4B-145419888276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FF27B58-6757-48A7-BEAE-F3963AEF94CE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0B5C035-D85C-4619-A519-C87AAC0B450C}"/>
              </a:ext>
            </a:extLst>
          </p:cNvPr>
          <p:cNvGrpSpPr/>
          <p:nvPr/>
        </p:nvGrpSpPr>
        <p:grpSpPr>
          <a:xfrm>
            <a:off x="9495146" y="5439273"/>
            <a:ext cx="393834" cy="400110"/>
            <a:chOff x="7931216" y="2064441"/>
            <a:chExt cx="393834" cy="40011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B3F4AF8-4511-4FA0-96D8-2E44980B894E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E0BB244-9AA5-4551-8C49-B9F97AFD73ED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1AC4640-9762-4134-8D8F-040625E630C3}"/>
              </a:ext>
            </a:extLst>
          </p:cNvPr>
          <p:cNvGrpSpPr/>
          <p:nvPr/>
        </p:nvGrpSpPr>
        <p:grpSpPr>
          <a:xfrm>
            <a:off x="10719940" y="5439273"/>
            <a:ext cx="388219" cy="400110"/>
            <a:chOff x="9956532" y="2064441"/>
            <a:chExt cx="388219" cy="40011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72FD3B-3BAB-4D3E-840F-A0EE1AC86563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D21E4BE-222F-4DF0-AC76-4C08540C6CFA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12D68B93-007D-45D7-B89D-B71D96C14DC6}"/>
              </a:ext>
            </a:extLst>
          </p:cNvPr>
          <p:cNvSpPr/>
          <p:nvPr/>
        </p:nvSpPr>
        <p:spPr>
          <a:xfrm>
            <a:off x="452813" y="2034292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16D649-618F-4B1A-8200-6F85321E3062}"/>
              </a:ext>
            </a:extLst>
          </p:cNvPr>
          <p:cNvSpPr/>
          <p:nvPr/>
        </p:nvSpPr>
        <p:spPr>
          <a:xfrm>
            <a:off x="452813" y="2727278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1357E3E-6427-4BD9-B0B4-4C72C46BB40A}"/>
              </a:ext>
            </a:extLst>
          </p:cNvPr>
          <p:cNvSpPr/>
          <p:nvPr/>
        </p:nvSpPr>
        <p:spPr>
          <a:xfrm>
            <a:off x="452813" y="3410464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2D1024F-5659-4988-A8D9-BEA829E87603}"/>
              </a:ext>
            </a:extLst>
          </p:cNvPr>
          <p:cNvSpPr/>
          <p:nvPr/>
        </p:nvSpPr>
        <p:spPr>
          <a:xfrm>
            <a:off x="452813" y="4085370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41ADDB8-DF2B-48E5-BC1F-9FCA1792F15C}"/>
              </a:ext>
            </a:extLst>
          </p:cNvPr>
          <p:cNvSpPr/>
          <p:nvPr/>
        </p:nvSpPr>
        <p:spPr>
          <a:xfrm>
            <a:off x="452813" y="4772738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8409107-ECBC-4DC4-BAA8-03C3AA621FE0}"/>
              </a:ext>
            </a:extLst>
          </p:cNvPr>
          <p:cNvSpPr/>
          <p:nvPr/>
        </p:nvSpPr>
        <p:spPr>
          <a:xfrm>
            <a:off x="452813" y="5451164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D816382-D44D-4FCF-AD9D-1B2212E0B6EC}"/>
              </a:ext>
            </a:extLst>
          </p:cNvPr>
          <p:cNvSpPr txBox="1"/>
          <p:nvPr/>
        </p:nvSpPr>
        <p:spPr>
          <a:xfrm>
            <a:off x="452812" y="2036689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6D7F5CD-7A79-43F3-8815-63C829390655}"/>
              </a:ext>
            </a:extLst>
          </p:cNvPr>
          <p:cNvSpPr txBox="1"/>
          <p:nvPr/>
        </p:nvSpPr>
        <p:spPr>
          <a:xfrm>
            <a:off x="452812" y="2729675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0303BF0-F8AB-4AAA-9032-2EC4899CC54B}"/>
              </a:ext>
            </a:extLst>
          </p:cNvPr>
          <p:cNvSpPr txBox="1"/>
          <p:nvPr/>
        </p:nvSpPr>
        <p:spPr>
          <a:xfrm>
            <a:off x="452812" y="3412861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AC28CC5-EE24-4101-9C0F-FDAC28EB8371}"/>
              </a:ext>
            </a:extLst>
          </p:cNvPr>
          <p:cNvSpPr txBox="1"/>
          <p:nvPr/>
        </p:nvSpPr>
        <p:spPr>
          <a:xfrm>
            <a:off x="445668" y="4080623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4793A57-1AB8-4154-8145-CBF63DC2118D}"/>
              </a:ext>
            </a:extLst>
          </p:cNvPr>
          <p:cNvSpPr txBox="1"/>
          <p:nvPr/>
        </p:nvSpPr>
        <p:spPr>
          <a:xfrm>
            <a:off x="452812" y="4775135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F85D58A-AAF7-4A83-882E-C83EBDC07B8C}"/>
              </a:ext>
            </a:extLst>
          </p:cNvPr>
          <p:cNvSpPr txBox="1"/>
          <p:nvPr/>
        </p:nvSpPr>
        <p:spPr>
          <a:xfrm>
            <a:off x="452812" y="5453561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7E97AA-E0C4-4E92-9055-0B715EEA367A}"/>
              </a:ext>
            </a:extLst>
          </p:cNvPr>
          <p:cNvSpPr txBox="1"/>
          <p:nvPr/>
        </p:nvSpPr>
        <p:spPr>
          <a:xfrm>
            <a:off x="890759" y="1939157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Beth yw’r terfyn oedran ar gyfer peiriannau ffrwythau categori D?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5C0E764-A772-4FF9-846E-5DA0E6579981}"/>
              </a:ext>
            </a:extLst>
          </p:cNvPr>
          <p:cNvSpPr txBox="1"/>
          <p:nvPr/>
        </p:nvSpPr>
        <p:spPr>
          <a:xfrm>
            <a:off x="890759" y="2620293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Faint o blant yn y DU sy’n cael eu hystyried yn gamblwyr problemus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1A00141-0285-4F07-B649-E4D4A433AD61}"/>
              </a:ext>
            </a:extLst>
          </p:cNvPr>
          <p:cNvSpPr txBox="1"/>
          <p:nvPr/>
        </p:nvSpPr>
        <p:spPr>
          <a:xfrm>
            <a:off x="890759" y="3301426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Pa ganran o blant 11-16 oed sy’n gamblo sydd gyda’u rhieni ar y pryd?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D6FA369-F1B0-408B-AA27-2A2ADE16A581}"/>
              </a:ext>
            </a:extLst>
          </p:cNvPr>
          <p:cNvSpPr txBox="1"/>
          <p:nvPr/>
        </p:nvSpPr>
        <p:spPr>
          <a:xfrm>
            <a:off x="890759" y="3987083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Ar gyfartaledd, faint o arian a wariwyd gan bobl ifanc 11-16 oed sydd wedi gamblo dros yr wythnos diwethaf?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301D8E8-B660-4764-8C42-7EB257B86B69}"/>
              </a:ext>
            </a:extLst>
          </p:cNvPr>
          <p:cNvSpPr txBox="1"/>
          <p:nvPr/>
        </p:nvSpPr>
        <p:spPr>
          <a:xfrm>
            <a:off x="890759" y="4664519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pa ganran o bobl ifanc 11-16 oed sydd wedi cael eu hatal rhag gamblo oherwydd eu bod yn edrych yn rhy ifanc?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1F0ED15-95D5-4D08-9C01-7A18A49892C7}"/>
              </a:ext>
            </a:extLst>
          </p:cNvPr>
          <p:cNvSpPr txBox="1"/>
          <p:nvPr/>
        </p:nvSpPr>
        <p:spPr>
          <a:xfrm>
            <a:off x="890759" y="5344850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Sawl tîm pêl-droed yn ystod Tymor 19/20 oedd â logos betio ar eu crysau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0E5BDD-E55F-4D20-AC4F-5A782AEF05BB}"/>
              </a:ext>
            </a:extLst>
          </p:cNvPr>
          <p:cNvSpPr txBox="1"/>
          <p:nvPr/>
        </p:nvSpPr>
        <p:spPr>
          <a:xfrm>
            <a:off x="8578001" y="1939156"/>
            <a:ext cx="93803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200" b="1" dirty="0">
                <a:solidFill>
                  <a:schemeClr val="accent1"/>
                </a:solidFill>
              </a:rPr>
              <a:t>Dim terfyn oedran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D9D4E84-40E7-4D2D-A320-428E57C7703D}"/>
              </a:ext>
            </a:extLst>
          </p:cNvPr>
          <p:cNvSpPr txBox="1"/>
          <p:nvPr/>
        </p:nvSpPr>
        <p:spPr>
          <a:xfrm>
            <a:off x="8638457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20,000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EA672D8-3BFC-4C54-8FB5-99402A4B9ADB}"/>
              </a:ext>
            </a:extLst>
          </p:cNvPr>
          <p:cNvSpPr txBox="1"/>
          <p:nvPr/>
        </p:nvSpPr>
        <p:spPr>
          <a:xfrm>
            <a:off x="8638457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B8D89FD-34F2-4157-98E5-E03E17466876}"/>
              </a:ext>
            </a:extLst>
          </p:cNvPr>
          <p:cNvSpPr txBox="1"/>
          <p:nvPr/>
        </p:nvSpPr>
        <p:spPr>
          <a:xfrm>
            <a:off x="8638456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£10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5DDD4F3-AE1E-4851-B162-F95BC4AC7A1D}"/>
              </a:ext>
            </a:extLst>
          </p:cNvPr>
          <p:cNvSpPr txBox="1"/>
          <p:nvPr/>
        </p:nvSpPr>
        <p:spPr>
          <a:xfrm>
            <a:off x="8638457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15%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1732B39-28D9-4CD2-95EB-0F6FCB52F129}"/>
              </a:ext>
            </a:extLst>
          </p:cNvPr>
          <p:cNvSpPr txBox="1"/>
          <p:nvPr/>
        </p:nvSpPr>
        <p:spPr>
          <a:xfrm>
            <a:off x="8638457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1900143-8B32-42C9-A5BB-6522014F422B}"/>
              </a:ext>
            </a:extLst>
          </p:cNvPr>
          <p:cNvSpPr txBox="1"/>
          <p:nvPr/>
        </p:nvSpPr>
        <p:spPr>
          <a:xfrm>
            <a:off x="9888980" y="1939157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16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37E7D60-6A97-489F-A5B3-7C38D6934728}"/>
              </a:ext>
            </a:extLst>
          </p:cNvPr>
          <p:cNvSpPr txBox="1"/>
          <p:nvPr/>
        </p:nvSpPr>
        <p:spPr>
          <a:xfrm>
            <a:off x="9888981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48,000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A1DE4C0-E850-49F4-9F05-CAFBD870B01D}"/>
              </a:ext>
            </a:extLst>
          </p:cNvPr>
          <p:cNvSpPr txBox="1"/>
          <p:nvPr/>
        </p:nvSpPr>
        <p:spPr>
          <a:xfrm>
            <a:off x="9888981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67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BF14223-D1BC-441F-A2DD-AAFEF5861F85}"/>
              </a:ext>
            </a:extLst>
          </p:cNvPr>
          <p:cNvSpPr txBox="1"/>
          <p:nvPr/>
        </p:nvSpPr>
        <p:spPr>
          <a:xfrm>
            <a:off x="9888980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£17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5020171-93ED-4360-A44C-93019CB11F04}"/>
              </a:ext>
            </a:extLst>
          </p:cNvPr>
          <p:cNvSpPr txBox="1"/>
          <p:nvPr/>
        </p:nvSpPr>
        <p:spPr>
          <a:xfrm>
            <a:off x="9888981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30%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CFB2B44-E9C8-4073-83A3-0BD5CE434E0C}"/>
              </a:ext>
            </a:extLst>
          </p:cNvPr>
          <p:cNvSpPr txBox="1"/>
          <p:nvPr/>
        </p:nvSpPr>
        <p:spPr>
          <a:xfrm>
            <a:off x="9888981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854D834-B221-4DEB-A894-21942B45B48C}"/>
              </a:ext>
            </a:extLst>
          </p:cNvPr>
          <p:cNvSpPr txBox="1"/>
          <p:nvPr/>
        </p:nvSpPr>
        <p:spPr>
          <a:xfrm>
            <a:off x="11125072" y="1939157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18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895426D-FA70-427E-9AF3-6517A42BE0BD}"/>
              </a:ext>
            </a:extLst>
          </p:cNvPr>
          <p:cNvSpPr txBox="1"/>
          <p:nvPr/>
        </p:nvSpPr>
        <p:spPr>
          <a:xfrm>
            <a:off x="11125073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55,000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306F8B2-9040-49C4-8C90-0BED34ABAFFC}"/>
              </a:ext>
            </a:extLst>
          </p:cNvPr>
          <p:cNvSpPr txBox="1"/>
          <p:nvPr/>
        </p:nvSpPr>
        <p:spPr>
          <a:xfrm>
            <a:off x="11125073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48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3A50B96-4C62-4262-92D1-4C2717F3FD6B}"/>
              </a:ext>
            </a:extLst>
          </p:cNvPr>
          <p:cNvSpPr txBox="1"/>
          <p:nvPr/>
        </p:nvSpPr>
        <p:spPr>
          <a:xfrm>
            <a:off x="11125072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£22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CB63FC5-9C58-490E-8D8D-9EC6DCB284CC}"/>
              </a:ext>
            </a:extLst>
          </p:cNvPr>
          <p:cNvSpPr txBox="1"/>
          <p:nvPr/>
        </p:nvSpPr>
        <p:spPr>
          <a:xfrm>
            <a:off x="11125073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45%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018519-067B-4EF8-A674-7E6675E42144}"/>
              </a:ext>
            </a:extLst>
          </p:cNvPr>
          <p:cNvSpPr txBox="1"/>
          <p:nvPr/>
        </p:nvSpPr>
        <p:spPr>
          <a:xfrm>
            <a:off x="11125073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19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GADEWCH I NI GAEL CWIS - ATEBION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B7C6F-BDE4-46CD-98E6-E828EEB6922B}"/>
              </a:ext>
            </a:extLst>
          </p:cNvPr>
          <p:cNvSpPr/>
          <p:nvPr/>
        </p:nvSpPr>
        <p:spPr>
          <a:xfrm>
            <a:off x="335280" y="1939160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E4244-F563-4061-AEFF-68280D479B00}"/>
              </a:ext>
            </a:extLst>
          </p:cNvPr>
          <p:cNvSpPr/>
          <p:nvPr/>
        </p:nvSpPr>
        <p:spPr>
          <a:xfrm>
            <a:off x="335280" y="2620298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16ED1A-2A02-4DE6-9844-670A2096690D}"/>
              </a:ext>
            </a:extLst>
          </p:cNvPr>
          <p:cNvSpPr/>
          <p:nvPr/>
        </p:nvSpPr>
        <p:spPr>
          <a:xfrm>
            <a:off x="335280" y="3301438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9792D-EC8D-49C8-8F59-8551E6C5F08F}"/>
              </a:ext>
            </a:extLst>
          </p:cNvPr>
          <p:cNvSpPr/>
          <p:nvPr/>
        </p:nvSpPr>
        <p:spPr>
          <a:xfrm>
            <a:off x="335280" y="3982577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F29C39-39D3-4602-8630-CE516B517AB7}"/>
              </a:ext>
            </a:extLst>
          </p:cNvPr>
          <p:cNvSpPr/>
          <p:nvPr/>
        </p:nvSpPr>
        <p:spPr>
          <a:xfrm>
            <a:off x="335280" y="4663715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F291D7-0337-48E7-9BEB-AECCDB6D429E}"/>
              </a:ext>
            </a:extLst>
          </p:cNvPr>
          <p:cNvSpPr/>
          <p:nvPr/>
        </p:nvSpPr>
        <p:spPr>
          <a:xfrm>
            <a:off x="335280" y="5344851"/>
            <a:ext cx="11583450" cy="5871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C9BED-0873-4FD3-A4B6-D7C7E3E00D90}"/>
              </a:ext>
            </a:extLst>
          </p:cNvPr>
          <p:cNvSpPr/>
          <p:nvPr/>
        </p:nvSpPr>
        <p:spPr>
          <a:xfrm>
            <a:off x="10676900" y="1991145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92485C-F6D2-4E70-9BD5-36DAD2AC52EA}"/>
              </a:ext>
            </a:extLst>
          </p:cNvPr>
          <p:cNvSpPr/>
          <p:nvPr/>
        </p:nvSpPr>
        <p:spPr>
          <a:xfrm>
            <a:off x="9446757" y="1991145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F6CB79-4B6F-463D-85AA-25BBB14FA111}"/>
              </a:ext>
            </a:extLst>
          </p:cNvPr>
          <p:cNvSpPr/>
          <p:nvPr/>
        </p:nvSpPr>
        <p:spPr>
          <a:xfrm>
            <a:off x="8200509" y="1991145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7004A5-97BB-42E4-926C-A28CC2D22922}"/>
              </a:ext>
            </a:extLst>
          </p:cNvPr>
          <p:cNvSpPr/>
          <p:nvPr/>
        </p:nvSpPr>
        <p:spPr>
          <a:xfrm>
            <a:off x="10676900" y="2672284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F0A1F7-40F0-4645-9C97-132FF0FFB874}"/>
              </a:ext>
            </a:extLst>
          </p:cNvPr>
          <p:cNvSpPr/>
          <p:nvPr/>
        </p:nvSpPr>
        <p:spPr>
          <a:xfrm>
            <a:off x="9446757" y="267228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23F8F1-B26C-44D3-B89B-8DC6641310B8}"/>
              </a:ext>
            </a:extLst>
          </p:cNvPr>
          <p:cNvSpPr/>
          <p:nvPr/>
        </p:nvSpPr>
        <p:spPr>
          <a:xfrm>
            <a:off x="8200509" y="267228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B5C322-7416-4B0A-9623-9F11A1FA6685}"/>
              </a:ext>
            </a:extLst>
          </p:cNvPr>
          <p:cNvSpPr/>
          <p:nvPr/>
        </p:nvSpPr>
        <p:spPr>
          <a:xfrm>
            <a:off x="10676900" y="3353424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C4A8623-8559-416E-8D2B-343BCE37E317}"/>
              </a:ext>
            </a:extLst>
          </p:cNvPr>
          <p:cNvSpPr/>
          <p:nvPr/>
        </p:nvSpPr>
        <p:spPr>
          <a:xfrm>
            <a:off x="9446757" y="335342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00EE6F-B0B4-4922-8860-D6BE6FCDE46F}"/>
              </a:ext>
            </a:extLst>
          </p:cNvPr>
          <p:cNvSpPr/>
          <p:nvPr/>
        </p:nvSpPr>
        <p:spPr>
          <a:xfrm>
            <a:off x="8200509" y="3353424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343F0E-09EB-4794-9FBA-8A5E2D3E7A0E}"/>
              </a:ext>
            </a:extLst>
          </p:cNvPr>
          <p:cNvSpPr/>
          <p:nvPr/>
        </p:nvSpPr>
        <p:spPr>
          <a:xfrm>
            <a:off x="10676900" y="4034563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58D2B6-93BB-4A40-BC74-1EA26DA1B139}"/>
              </a:ext>
            </a:extLst>
          </p:cNvPr>
          <p:cNvSpPr/>
          <p:nvPr/>
        </p:nvSpPr>
        <p:spPr>
          <a:xfrm>
            <a:off x="9446757" y="4034563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34A45-FBD6-48F2-AAF4-1BBE2D59CD9A}"/>
              </a:ext>
            </a:extLst>
          </p:cNvPr>
          <p:cNvSpPr/>
          <p:nvPr/>
        </p:nvSpPr>
        <p:spPr>
          <a:xfrm>
            <a:off x="8200509" y="4034563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7F11582-8C14-487F-8429-67798171B811}"/>
              </a:ext>
            </a:extLst>
          </p:cNvPr>
          <p:cNvSpPr/>
          <p:nvPr/>
        </p:nvSpPr>
        <p:spPr>
          <a:xfrm>
            <a:off x="10676900" y="4715701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F4411F-C1F1-4482-99AC-5274A285D9B8}"/>
              </a:ext>
            </a:extLst>
          </p:cNvPr>
          <p:cNvSpPr/>
          <p:nvPr/>
        </p:nvSpPr>
        <p:spPr>
          <a:xfrm>
            <a:off x="9446757" y="4715701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4A95EF2-7B8E-43F2-8998-AC1AB544E3BD}"/>
              </a:ext>
            </a:extLst>
          </p:cNvPr>
          <p:cNvSpPr/>
          <p:nvPr/>
        </p:nvSpPr>
        <p:spPr>
          <a:xfrm>
            <a:off x="8200509" y="4715701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520454-B170-4866-AB56-E0750A6DBF3F}"/>
              </a:ext>
            </a:extLst>
          </p:cNvPr>
          <p:cNvSpPr/>
          <p:nvPr/>
        </p:nvSpPr>
        <p:spPr>
          <a:xfrm>
            <a:off x="10676900" y="5396837"/>
            <a:ext cx="1179820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6C0951-809B-486E-9B58-3136E9C093E8}"/>
              </a:ext>
            </a:extLst>
          </p:cNvPr>
          <p:cNvSpPr/>
          <p:nvPr/>
        </p:nvSpPr>
        <p:spPr>
          <a:xfrm>
            <a:off x="9446757" y="5396837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1C1592-E35D-47AC-9F1D-2F5BE5F2E7CD}"/>
              </a:ext>
            </a:extLst>
          </p:cNvPr>
          <p:cNvSpPr/>
          <p:nvPr/>
        </p:nvSpPr>
        <p:spPr>
          <a:xfrm>
            <a:off x="8200509" y="5396837"/>
            <a:ext cx="1184434" cy="48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DA8DA0-3F37-4799-8039-BE97FB12AF69}"/>
              </a:ext>
            </a:extLst>
          </p:cNvPr>
          <p:cNvSpPr txBox="1"/>
          <p:nvPr/>
        </p:nvSpPr>
        <p:spPr>
          <a:xfrm>
            <a:off x="264161" y="154023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/>
              <a:t>CWESTIWN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8385F4-7C80-42F5-8358-621E372D3C9B}"/>
              </a:ext>
            </a:extLst>
          </p:cNvPr>
          <p:cNvSpPr txBox="1"/>
          <p:nvPr/>
        </p:nvSpPr>
        <p:spPr>
          <a:xfrm>
            <a:off x="8095879" y="1540235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b="1" dirty="0"/>
              <a:t>ATEBION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5E3C4F3-D05C-4DA6-9F52-BB94F4A64125}"/>
              </a:ext>
            </a:extLst>
          </p:cNvPr>
          <p:cNvGrpSpPr/>
          <p:nvPr/>
        </p:nvGrpSpPr>
        <p:grpSpPr>
          <a:xfrm>
            <a:off x="8250237" y="2022401"/>
            <a:ext cx="388220" cy="400110"/>
            <a:chOff x="5901889" y="2064441"/>
            <a:chExt cx="388220" cy="40011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30BEFA5-3C25-458A-89D2-E7E370BCCF57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158F154-6B73-4565-AC76-B037F537439B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45BEDA-CFD6-4405-8034-1EE5D60D7566}"/>
              </a:ext>
            </a:extLst>
          </p:cNvPr>
          <p:cNvGrpSpPr/>
          <p:nvPr/>
        </p:nvGrpSpPr>
        <p:grpSpPr>
          <a:xfrm>
            <a:off x="9495146" y="2022401"/>
            <a:ext cx="393834" cy="400110"/>
            <a:chOff x="7931216" y="2064441"/>
            <a:chExt cx="393834" cy="4001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10E2F2D-7940-4E94-8B41-1D7504276C0E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09EA1D4-B5DF-43C5-8B40-4662CCD016A6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EDF0F3C-6D58-4350-A464-2F97FEE7040F}"/>
              </a:ext>
            </a:extLst>
          </p:cNvPr>
          <p:cNvGrpSpPr/>
          <p:nvPr/>
        </p:nvGrpSpPr>
        <p:grpSpPr>
          <a:xfrm>
            <a:off x="10719940" y="2022401"/>
            <a:ext cx="388219" cy="400110"/>
            <a:chOff x="9956532" y="2064441"/>
            <a:chExt cx="388219" cy="40011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3A74F96-93DB-4F1D-8285-F8B569C2B668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1FAC661-5CC3-4D90-A11B-6B49A35581F4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09AA651-C09E-4E16-9383-D7C48A4C817B}"/>
              </a:ext>
            </a:extLst>
          </p:cNvPr>
          <p:cNvGrpSpPr/>
          <p:nvPr/>
        </p:nvGrpSpPr>
        <p:grpSpPr>
          <a:xfrm>
            <a:off x="8250237" y="2715387"/>
            <a:ext cx="388220" cy="400110"/>
            <a:chOff x="5901889" y="2064441"/>
            <a:chExt cx="388220" cy="40011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FE4722E-3EE8-4597-A6B1-6BF49B8A9C06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7F43C16-3814-479B-ACE9-7547E5B6455A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13EE39-35D5-4228-B2F5-71AEF078BA2A}"/>
              </a:ext>
            </a:extLst>
          </p:cNvPr>
          <p:cNvGrpSpPr/>
          <p:nvPr/>
        </p:nvGrpSpPr>
        <p:grpSpPr>
          <a:xfrm>
            <a:off x="9495146" y="2715387"/>
            <a:ext cx="393834" cy="400110"/>
            <a:chOff x="7931216" y="2064441"/>
            <a:chExt cx="393834" cy="40011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D6B2DE8-DBFA-40EE-BA61-CD9C132CF10D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156568-3AF4-45CF-B16C-602F18CF3242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FF1F5B-DFE1-4BEB-B7E9-CCD6545DFCAF}"/>
              </a:ext>
            </a:extLst>
          </p:cNvPr>
          <p:cNvGrpSpPr/>
          <p:nvPr/>
        </p:nvGrpSpPr>
        <p:grpSpPr>
          <a:xfrm>
            <a:off x="10719940" y="2715387"/>
            <a:ext cx="388219" cy="400110"/>
            <a:chOff x="9956532" y="2064441"/>
            <a:chExt cx="388219" cy="40011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B473FCA-3AA2-4888-900C-0CD154C9D25B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A334216-A443-4BC5-89C0-000411C2CDA2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6A790EE-0E81-495B-929E-80FC5AC4B1F5}"/>
              </a:ext>
            </a:extLst>
          </p:cNvPr>
          <p:cNvGrpSpPr/>
          <p:nvPr/>
        </p:nvGrpSpPr>
        <p:grpSpPr>
          <a:xfrm>
            <a:off x="8250237" y="3398573"/>
            <a:ext cx="388220" cy="400110"/>
            <a:chOff x="5901889" y="2064441"/>
            <a:chExt cx="388220" cy="40011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5256EE4-7140-47BB-97C3-49408AFAF62C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A2FFB34-F8CB-4B66-A850-4F452B5BCB0D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77C7DF-8616-4B70-8F08-1A7B251BA8EC}"/>
              </a:ext>
            </a:extLst>
          </p:cNvPr>
          <p:cNvGrpSpPr/>
          <p:nvPr/>
        </p:nvGrpSpPr>
        <p:grpSpPr>
          <a:xfrm>
            <a:off x="9495146" y="3398573"/>
            <a:ext cx="393834" cy="400110"/>
            <a:chOff x="7931216" y="2064441"/>
            <a:chExt cx="393834" cy="40011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0E3A234-5724-44EC-9591-383BCF9B027A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10C909E-9E66-4109-9266-B1B9EF9E064A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870131-1646-4BBF-8ADA-B6BE2B039C86}"/>
              </a:ext>
            </a:extLst>
          </p:cNvPr>
          <p:cNvGrpSpPr/>
          <p:nvPr/>
        </p:nvGrpSpPr>
        <p:grpSpPr>
          <a:xfrm>
            <a:off x="10719940" y="3398573"/>
            <a:ext cx="388219" cy="400110"/>
            <a:chOff x="9956532" y="2064441"/>
            <a:chExt cx="388219" cy="40011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779968E-EECB-4588-B850-39EB0EB8C7FF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F61682-467D-4627-A252-39F44C97020B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A840F56-02D3-4336-9A12-A79569F72A3A}"/>
              </a:ext>
            </a:extLst>
          </p:cNvPr>
          <p:cNvGrpSpPr/>
          <p:nvPr/>
        </p:nvGrpSpPr>
        <p:grpSpPr>
          <a:xfrm>
            <a:off x="8250237" y="4073479"/>
            <a:ext cx="388220" cy="400110"/>
            <a:chOff x="5901889" y="2064441"/>
            <a:chExt cx="388220" cy="40011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081CB46-6154-45D9-98AF-D5294F4E59C9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D9ACC1D-955C-4580-9574-9D00A3A51897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6EAF0D1-65AE-49B9-8046-1754DAAE2058}"/>
              </a:ext>
            </a:extLst>
          </p:cNvPr>
          <p:cNvGrpSpPr/>
          <p:nvPr/>
        </p:nvGrpSpPr>
        <p:grpSpPr>
          <a:xfrm>
            <a:off x="9495146" y="4073479"/>
            <a:ext cx="393834" cy="400110"/>
            <a:chOff x="7931216" y="2064441"/>
            <a:chExt cx="393834" cy="40011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3501F7C-B85B-4909-ADBE-A536EAC174B6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81C42CA-0B79-4410-AC5D-60380E708132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9ED3916-7551-4329-A7F6-1F5DBA336464}"/>
              </a:ext>
            </a:extLst>
          </p:cNvPr>
          <p:cNvGrpSpPr/>
          <p:nvPr/>
        </p:nvGrpSpPr>
        <p:grpSpPr>
          <a:xfrm>
            <a:off x="10719940" y="4073479"/>
            <a:ext cx="388219" cy="400110"/>
            <a:chOff x="9956532" y="2064441"/>
            <a:chExt cx="388219" cy="40011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F5FF3A-6CBB-400E-A4CA-07BA356159BD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0AC65D3-AC69-4243-9F37-167F5E5CC9BF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DF63A66-EF22-4C35-89EE-7F110A34F050}"/>
              </a:ext>
            </a:extLst>
          </p:cNvPr>
          <p:cNvGrpSpPr/>
          <p:nvPr/>
        </p:nvGrpSpPr>
        <p:grpSpPr>
          <a:xfrm>
            <a:off x="8250237" y="4760847"/>
            <a:ext cx="388220" cy="400110"/>
            <a:chOff x="5901889" y="2064441"/>
            <a:chExt cx="388220" cy="40011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6BF0513-CF6C-4847-ACB0-6A359B0C6464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339AAD6-B05B-446F-BD0C-41954BE66C0D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515375D-42BB-4312-A4C9-1B9C04A2788E}"/>
              </a:ext>
            </a:extLst>
          </p:cNvPr>
          <p:cNvGrpSpPr/>
          <p:nvPr/>
        </p:nvGrpSpPr>
        <p:grpSpPr>
          <a:xfrm>
            <a:off x="9495146" y="4760847"/>
            <a:ext cx="393834" cy="400110"/>
            <a:chOff x="7931216" y="2064441"/>
            <a:chExt cx="393834" cy="40011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0B3D68A-E9B0-4F58-B71C-3B17D6F736B7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85B321C-61DC-4F0C-861B-AB9681C71EAE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1BB6FD-01CC-4466-95B3-1B0A78DEEC34}"/>
              </a:ext>
            </a:extLst>
          </p:cNvPr>
          <p:cNvGrpSpPr/>
          <p:nvPr/>
        </p:nvGrpSpPr>
        <p:grpSpPr>
          <a:xfrm>
            <a:off x="10719940" y="4760847"/>
            <a:ext cx="388219" cy="400110"/>
            <a:chOff x="9956532" y="2064441"/>
            <a:chExt cx="388219" cy="40011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E7E02934-4098-42C3-B81D-045E863DA6E5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56E9B38-FA4F-4EBA-8386-09D7145E6AA0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02652F3-B40A-409D-88D8-E125CD8E1792}"/>
              </a:ext>
            </a:extLst>
          </p:cNvPr>
          <p:cNvGrpSpPr/>
          <p:nvPr/>
        </p:nvGrpSpPr>
        <p:grpSpPr>
          <a:xfrm>
            <a:off x="8250237" y="5439273"/>
            <a:ext cx="388220" cy="400110"/>
            <a:chOff x="5901889" y="2064441"/>
            <a:chExt cx="388220" cy="400110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ABA5E67-7D80-4674-9D4B-145419888276}"/>
                </a:ext>
              </a:extLst>
            </p:cNvPr>
            <p:cNvSpPr/>
            <p:nvPr/>
          </p:nvSpPr>
          <p:spPr>
            <a:xfrm>
              <a:off x="5901890" y="2076332"/>
              <a:ext cx="388219" cy="3882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FF27B58-6757-48A7-BEAE-F3963AEF94CE}"/>
                </a:ext>
              </a:extLst>
            </p:cNvPr>
            <p:cNvSpPr txBox="1"/>
            <p:nvPr/>
          </p:nvSpPr>
          <p:spPr>
            <a:xfrm>
              <a:off x="5901889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0B5C035-D85C-4619-A519-C87AAC0B450C}"/>
              </a:ext>
            </a:extLst>
          </p:cNvPr>
          <p:cNvGrpSpPr/>
          <p:nvPr/>
        </p:nvGrpSpPr>
        <p:grpSpPr>
          <a:xfrm>
            <a:off x="9495146" y="5439273"/>
            <a:ext cx="393834" cy="400110"/>
            <a:chOff x="7931216" y="2064441"/>
            <a:chExt cx="393834" cy="400110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B3F4AF8-4511-4FA0-96D8-2E44980B894E}"/>
                </a:ext>
              </a:extLst>
            </p:cNvPr>
            <p:cNvSpPr/>
            <p:nvPr/>
          </p:nvSpPr>
          <p:spPr>
            <a:xfrm>
              <a:off x="7931216" y="2076332"/>
              <a:ext cx="388219" cy="388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E0BB244-9AA5-4551-8C49-B9F97AFD73ED}"/>
                </a:ext>
              </a:extLst>
            </p:cNvPr>
            <p:cNvSpPr txBox="1"/>
            <p:nvPr/>
          </p:nvSpPr>
          <p:spPr>
            <a:xfrm>
              <a:off x="7936831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B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1AC4640-9762-4134-8D8F-040625E630C3}"/>
              </a:ext>
            </a:extLst>
          </p:cNvPr>
          <p:cNvGrpSpPr/>
          <p:nvPr/>
        </p:nvGrpSpPr>
        <p:grpSpPr>
          <a:xfrm>
            <a:off x="10719940" y="5439273"/>
            <a:ext cx="388219" cy="400110"/>
            <a:chOff x="9956532" y="2064441"/>
            <a:chExt cx="388219" cy="40011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672FD3B-3BAB-4D3E-840F-A0EE1AC86563}"/>
                </a:ext>
              </a:extLst>
            </p:cNvPr>
            <p:cNvSpPr/>
            <p:nvPr/>
          </p:nvSpPr>
          <p:spPr>
            <a:xfrm>
              <a:off x="9956532" y="2076332"/>
              <a:ext cx="388219" cy="38821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D21E4BE-222F-4DF0-AC76-4C08540C6CFA}"/>
                </a:ext>
              </a:extLst>
            </p:cNvPr>
            <p:cNvSpPr txBox="1"/>
            <p:nvPr/>
          </p:nvSpPr>
          <p:spPr>
            <a:xfrm>
              <a:off x="9956532" y="2064441"/>
              <a:ext cx="3882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12D68B93-007D-45D7-B89D-B71D96C14DC6}"/>
              </a:ext>
            </a:extLst>
          </p:cNvPr>
          <p:cNvSpPr/>
          <p:nvPr/>
        </p:nvSpPr>
        <p:spPr>
          <a:xfrm>
            <a:off x="452813" y="2034292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16D649-618F-4B1A-8200-6F85321E3062}"/>
              </a:ext>
            </a:extLst>
          </p:cNvPr>
          <p:cNvSpPr/>
          <p:nvPr/>
        </p:nvSpPr>
        <p:spPr>
          <a:xfrm>
            <a:off x="452813" y="2727278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1357E3E-6427-4BD9-B0B4-4C72C46BB40A}"/>
              </a:ext>
            </a:extLst>
          </p:cNvPr>
          <p:cNvSpPr/>
          <p:nvPr/>
        </p:nvSpPr>
        <p:spPr>
          <a:xfrm>
            <a:off x="452813" y="3410464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2D1024F-5659-4988-A8D9-BEA829E87603}"/>
              </a:ext>
            </a:extLst>
          </p:cNvPr>
          <p:cNvSpPr/>
          <p:nvPr/>
        </p:nvSpPr>
        <p:spPr>
          <a:xfrm>
            <a:off x="452813" y="4085370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41ADDB8-DF2B-48E5-BC1F-9FCA1792F15C}"/>
              </a:ext>
            </a:extLst>
          </p:cNvPr>
          <p:cNvSpPr/>
          <p:nvPr/>
        </p:nvSpPr>
        <p:spPr>
          <a:xfrm>
            <a:off x="452813" y="4772738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D8409107-ECBC-4DC4-BAA8-03C3AA621FE0}"/>
              </a:ext>
            </a:extLst>
          </p:cNvPr>
          <p:cNvSpPr/>
          <p:nvPr/>
        </p:nvSpPr>
        <p:spPr>
          <a:xfrm>
            <a:off x="452813" y="5451164"/>
            <a:ext cx="388219" cy="3882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D816382-D44D-4FCF-AD9D-1B2212E0B6EC}"/>
              </a:ext>
            </a:extLst>
          </p:cNvPr>
          <p:cNvSpPr txBox="1"/>
          <p:nvPr/>
        </p:nvSpPr>
        <p:spPr>
          <a:xfrm>
            <a:off x="452812" y="2036689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6D7F5CD-7A79-43F3-8815-63C829390655}"/>
              </a:ext>
            </a:extLst>
          </p:cNvPr>
          <p:cNvSpPr txBox="1"/>
          <p:nvPr/>
        </p:nvSpPr>
        <p:spPr>
          <a:xfrm>
            <a:off x="452812" y="2729675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2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0303BF0-F8AB-4AAA-9032-2EC4899CC54B}"/>
              </a:ext>
            </a:extLst>
          </p:cNvPr>
          <p:cNvSpPr txBox="1"/>
          <p:nvPr/>
        </p:nvSpPr>
        <p:spPr>
          <a:xfrm>
            <a:off x="452812" y="3412861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3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AC28CC5-EE24-4101-9C0F-FDAC28EB8371}"/>
              </a:ext>
            </a:extLst>
          </p:cNvPr>
          <p:cNvSpPr txBox="1"/>
          <p:nvPr/>
        </p:nvSpPr>
        <p:spPr>
          <a:xfrm>
            <a:off x="445668" y="4080623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4793A57-1AB8-4154-8145-CBF63DC2118D}"/>
              </a:ext>
            </a:extLst>
          </p:cNvPr>
          <p:cNvSpPr txBox="1"/>
          <p:nvPr/>
        </p:nvSpPr>
        <p:spPr>
          <a:xfrm>
            <a:off x="452812" y="4775135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5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F85D58A-AAF7-4A83-882E-C83EBDC07B8C}"/>
              </a:ext>
            </a:extLst>
          </p:cNvPr>
          <p:cNvSpPr txBox="1"/>
          <p:nvPr/>
        </p:nvSpPr>
        <p:spPr>
          <a:xfrm>
            <a:off x="452812" y="5453561"/>
            <a:ext cx="38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y-GB" sz="2000" b="1"/>
              <a:t>6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F7E97AA-E0C4-4E92-9055-0B715EEA367A}"/>
              </a:ext>
            </a:extLst>
          </p:cNvPr>
          <p:cNvSpPr txBox="1"/>
          <p:nvPr/>
        </p:nvSpPr>
        <p:spPr>
          <a:xfrm>
            <a:off x="890759" y="1939157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Beth yw’r terfyn oedran ar gyfer peiriannau ffrwythau categori D?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5C0E764-A772-4FF9-846E-5DA0E6579981}"/>
              </a:ext>
            </a:extLst>
          </p:cNvPr>
          <p:cNvSpPr txBox="1"/>
          <p:nvPr/>
        </p:nvSpPr>
        <p:spPr>
          <a:xfrm>
            <a:off x="890759" y="2620293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Faint o blant yn y DU sy’n cael eu hystyried yn gamblwyr problemus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1A00141-0285-4F07-B649-E4D4A433AD61}"/>
              </a:ext>
            </a:extLst>
          </p:cNvPr>
          <p:cNvSpPr txBox="1"/>
          <p:nvPr/>
        </p:nvSpPr>
        <p:spPr>
          <a:xfrm>
            <a:off x="890759" y="3301426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Pa ganran o blant 11-16 oed sy’n gamblo sydd gyda’u rhieni ar y pryd? 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D6FA369-F1B0-408B-AA27-2A2ADE16A581}"/>
              </a:ext>
            </a:extLst>
          </p:cNvPr>
          <p:cNvSpPr txBox="1"/>
          <p:nvPr/>
        </p:nvSpPr>
        <p:spPr>
          <a:xfrm>
            <a:off x="890759" y="3987083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Ar gyfartaledd, faint o arian a wariwyd gan bobl ifanc 11-16 oed sydd wedi gamblo dros yr wythnos diwethaf? 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301D8E8-B660-4764-8C42-7EB257B86B69}"/>
              </a:ext>
            </a:extLst>
          </p:cNvPr>
          <p:cNvSpPr txBox="1"/>
          <p:nvPr/>
        </p:nvSpPr>
        <p:spPr>
          <a:xfrm>
            <a:off x="890759" y="4664519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pa ganran o bobl ifanc 11-16 oed sydd wedi cael eu hatal rhag gamblo oherwydd eu bod yn edrych yn rhy ifanc?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1F0ED15-95D5-4D08-9C01-7A18A49892C7}"/>
              </a:ext>
            </a:extLst>
          </p:cNvPr>
          <p:cNvSpPr txBox="1"/>
          <p:nvPr/>
        </p:nvSpPr>
        <p:spPr>
          <a:xfrm>
            <a:off x="890759" y="5344850"/>
            <a:ext cx="7205119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>
                <a:solidFill>
                  <a:schemeClr val="bg1"/>
                </a:solidFill>
              </a:rPr>
              <a:t>Sawl tîm pêl-droed yn ystod Tymor 19/20 oedd â logos betio ar eu crysau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0E5BDD-E55F-4D20-AC4F-5A782AEF05BB}"/>
              </a:ext>
            </a:extLst>
          </p:cNvPr>
          <p:cNvSpPr txBox="1"/>
          <p:nvPr/>
        </p:nvSpPr>
        <p:spPr>
          <a:xfrm>
            <a:off x="8581829" y="1939153"/>
            <a:ext cx="913317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200" b="1" dirty="0">
                <a:solidFill>
                  <a:schemeClr val="accent1"/>
                </a:solidFill>
              </a:rPr>
              <a:t>Dim terfyn oedran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CD9D4E84-40E7-4D2D-A320-428E57C7703D}"/>
              </a:ext>
            </a:extLst>
          </p:cNvPr>
          <p:cNvSpPr txBox="1"/>
          <p:nvPr/>
        </p:nvSpPr>
        <p:spPr>
          <a:xfrm>
            <a:off x="8638457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20,000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EA672D8-3BFC-4C54-8FB5-99402A4B9ADB}"/>
              </a:ext>
            </a:extLst>
          </p:cNvPr>
          <p:cNvSpPr txBox="1"/>
          <p:nvPr/>
        </p:nvSpPr>
        <p:spPr>
          <a:xfrm>
            <a:off x="8638457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B8D89FD-34F2-4157-98E5-E03E17466876}"/>
              </a:ext>
            </a:extLst>
          </p:cNvPr>
          <p:cNvSpPr txBox="1"/>
          <p:nvPr/>
        </p:nvSpPr>
        <p:spPr>
          <a:xfrm>
            <a:off x="8638456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£10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5DDD4F3-AE1E-4851-B162-F95BC4AC7A1D}"/>
              </a:ext>
            </a:extLst>
          </p:cNvPr>
          <p:cNvSpPr txBox="1"/>
          <p:nvPr/>
        </p:nvSpPr>
        <p:spPr>
          <a:xfrm>
            <a:off x="8638457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15%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1732B39-28D9-4CD2-95EB-0F6FCB52F129}"/>
              </a:ext>
            </a:extLst>
          </p:cNvPr>
          <p:cNvSpPr txBox="1"/>
          <p:nvPr/>
        </p:nvSpPr>
        <p:spPr>
          <a:xfrm>
            <a:off x="8638457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1900143-8B32-42C9-A5BB-6522014F422B}"/>
              </a:ext>
            </a:extLst>
          </p:cNvPr>
          <p:cNvSpPr txBox="1"/>
          <p:nvPr/>
        </p:nvSpPr>
        <p:spPr>
          <a:xfrm>
            <a:off x="9888980" y="1939157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16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37E7D60-6A97-489F-A5B3-7C38D6934728}"/>
              </a:ext>
            </a:extLst>
          </p:cNvPr>
          <p:cNvSpPr txBox="1"/>
          <p:nvPr/>
        </p:nvSpPr>
        <p:spPr>
          <a:xfrm>
            <a:off x="9888981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48,000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A1DE4C0-E850-49F4-9F05-CAFBD870B01D}"/>
              </a:ext>
            </a:extLst>
          </p:cNvPr>
          <p:cNvSpPr txBox="1"/>
          <p:nvPr/>
        </p:nvSpPr>
        <p:spPr>
          <a:xfrm>
            <a:off x="9888981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67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BF14223-D1BC-441F-A2DD-AAFEF5861F85}"/>
              </a:ext>
            </a:extLst>
          </p:cNvPr>
          <p:cNvSpPr txBox="1"/>
          <p:nvPr/>
        </p:nvSpPr>
        <p:spPr>
          <a:xfrm>
            <a:off x="9888980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£17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25020171-93ED-4360-A44C-93019CB11F04}"/>
              </a:ext>
            </a:extLst>
          </p:cNvPr>
          <p:cNvSpPr txBox="1"/>
          <p:nvPr/>
        </p:nvSpPr>
        <p:spPr>
          <a:xfrm>
            <a:off x="9888981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30%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CFB2B44-E9C8-4073-83A3-0BD5CE434E0C}"/>
              </a:ext>
            </a:extLst>
          </p:cNvPr>
          <p:cNvSpPr txBox="1"/>
          <p:nvPr/>
        </p:nvSpPr>
        <p:spPr>
          <a:xfrm>
            <a:off x="9888981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854D834-B221-4DEB-A894-21942B45B48C}"/>
              </a:ext>
            </a:extLst>
          </p:cNvPr>
          <p:cNvSpPr txBox="1"/>
          <p:nvPr/>
        </p:nvSpPr>
        <p:spPr>
          <a:xfrm>
            <a:off x="11125072" y="1939157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18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895426D-FA70-427E-9AF3-6517A42BE0BD}"/>
              </a:ext>
            </a:extLst>
          </p:cNvPr>
          <p:cNvSpPr txBox="1"/>
          <p:nvPr/>
        </p:nvSpPr>
        <p:spPr>
          <a:xfrm>
            <a:off x="11125073" y="2620293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55,000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6306F8B2-9040-49C4-8C90-0BED34ABAFFC}"/>
              </a:ext>
            </a:extLst>
          </p:cNvPr>
          <p:cNvSpPr txBox="1"/>
          <p:nvPr/>
        </p:nvSpPr>
        <p:spPr>
          <a:xfrm>
            <a:off x="11125073" y="3301426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48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3A50B96-4C62-4262-92D1-4C2717F3FD6B}"/>
              </a:ext>
            </a:extLst>
          </p:cNvPr>
          <p:cNvSpPr txBox="1"/>
          <p:nvPr/>
        </p:nvSpPr>
        <p:spPr>
          <a:xfrm>
            <a:off x="11125072" y="3987083"/>
            <a:ext cx="817120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£22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CB63FC5-9C58-490E-8D8D-9EC6DCB284CC}"/>
              </a:ext>
            </a:extLst>
          </p:cNvPr>
          <p:cNvSpPr txBox="1"/>
          <p:nvPr/>
        </p:nvSpPr>
        <p:spPr>
          <a:xfrm>
            <a:off x="11125073" y="4664519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45%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4018519-067B-4EF8-A674-7E6675E42144}"/>
              </a:ext>
            </a:extLst>
          </p:cNvPr>
          <p:cNvSpPr txBox="1"/>
          <p:nvPr/>
        </p:nvSpPr>
        <p:spPr>
          <a:xfrm>
            <a:off x="11125073" y="5344850"/>
            <a:ext cx="80363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ts val="1600"/>
              </a:lnSpc>
            </a:pPr>
            <a:r>
              <a:rPr lang="cy-GB" sz="1600" b="1">
                <a:solidFill>
                  <a:schemeClr val="accent6"/>
                </a:solidFill>
              </a:rPr>
              <a:t>17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7F46F61-A442-43F0-B5A2-1DE6F1C167CF}"/>
              </a:ext>
            </a:extLst>
          </p:cNvPr>
          <p:cNvSpPr/>
          <p:nvPr/>
        </p:nvSpPr>
        <p:spPr>
          <a:xfrm>
            <a:off x="8196455" y="1870842"/>
            <a:ext cx="1215876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736F687E-8D09-4F5E-85A5-1E7C6F2A0593}"/>
              </a:ext>
            </a:extLst>
          </p:cNvPr>
          <p:cNvSpPr/>
          <p:nvPr/>
        </p:nvSpPr>
        <p:spPr>
          <a:xfrm>
            <a:off x="10685195" y="2554898"/>
            <a:ext cx="1160699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8A137A74-542D-4C3A-B3E7-AAF81F63D0C9}"/>
              </a:ext>
            </a:extLst>
          </p:cNvPr>
          <p:cNvSpPr/>
          <p:nvPr/>
        </p:nvSpPr>
        <p:spPr>
          <a:xfrm>
            <a:off x="9446757" y="3233184"/>
            <a:ext cx="1160699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6849E67E-2658-4A38-9FD2-0A45338DD118}"/>
              </a:ext>
            </a:extLst>
          </p:cNvPr>
          <p:cNvSpPr/>
          <p:nvPr/>
        </p:nvSpPr>
        <p:spPr>
          <a:xfrm>
            <a:off x="9458624" y="3937167"/>
            <a:ext cx="1160699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A6684F72-58F4-42D1-9F5A-2C3A6E433964}"/>
              </a:ext>
            </a:extLst>
          </p:cNvPr>
          <p:cNvSpPr/>
          <p:nvPr/>
        </p:nvSpPr>
        <p:spPr>
          <a:xfrm>
            <a:off x="8206001" y="4605394"/>
            <a:ext cx="1160699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D14C1EF0-CD2E-4441-84B3-CA5857595A15}"/>
              </a:ext>
            </a:extLst>
          </p:cNvPr>
          <p:cNvSpPr/>
          <p:nvPr/>
        </p:nvSpPr>
        <p:spPr>
          <a:xfrm>
            <a:off x="9455576" y="5298854"/>
            <a:ext cx="1160699" cy="678286"/>
          </a:xfrm>
          <a:custGeom>
            <a:avLst/>
            <a:gdLst>
              <a:gd name="connsiteX0" fmla="*/ 916014 w 1160699"/>
              <a:gd name="connsiteY0" fmla="*/ 10510 h 678286"/>
              <a:gd name="connsiteX1" fmla="*/ 316924 w 1160699"/>
              <a:gd name="connsiteY1" fmla="*/ 52552 h 678286"/>
              <a:gd name="connsiteX2" fmla="*/ 54166 w 1160699"/>
              <a:gd name="connsiteY2" fmla="*/ 241738 h 678286"/>
              <a:gd name="connsiteX3" fmla="*/ 12124 w 1160699"/>
              <a:gd name="connsiteY3" fmla="*/ 441435 h 678286"/>
              <a:gd name="connsiteX4" fmla="*/ 211821 w 1160699"/>
              <a:gd name="connsiteY4" fmla="*/ 641131 h 678286"/>
              <a:gd name="connsiteX5" fmla="*/ 768869 w 1160699"/>
              <a:gd name="connsiteY5" fmla="*/ 662152 h 678286"/>
              <a:gd name="connsiteX6" fmla="*/ 1126221 w 1160699"/>
              <a:gd name="connsiteY6" fmla="*/ 462455 h 678286"/>
              <a:gd name="connsiteX7" fmla="*/ 1115711 w 1160699"/>
              <a:gd name="connsiteY7" fmla="*/ 210207 h 678286"/>
              <a:gd name="connsiteX8" fmla="*/ 852952 w 1160699"/>
              <a:gd name="connsiteY8" fmla="*/ 115614 h 678286"/>
              <a:gd name="connsiteX9" fmla="*/ 800400 w 1160699"/>
              <a:gd name="connsiteY9" fmla="*/ 73572 h 678286"/>
              <a:gd name="connsiteX10" fmla="*/ 264373 w 1160699"/>
              <a:gd name="connsiteY10" fmla="*/ 0 h 67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0699" h="678286">
                <a:moveTo>
                  <a:pt x="916014" y="10510"/>
                </a:moveTo>
                <a:cubicBezTo>
                  <a:pt x="688289" y="12262"/>
                  <a:pt x="460565" y="14014"/>
                  <a:pt x="316924" y="52552"/>
                </a:cubicBezTo>
                <a:cubicBezTo>
                  <a:pt x="173283" y="91090"/>
                  <a:pt x="104966" y="176924"/>
                  <a:pt x="54166" y="241738"/>
                </a:cubicBezTo>
                <a:cubicBezTo>
                  <a:pt x="3366" y="306552"/>
                  <a:pt x="-14152" y="374870"/>
                  <a:pt x="12124" y="441435"/>
                </a:cubicBezTo>
                <a:cubicBezTo>
                  <a:pt x="38400" y="508000"/>
                  <a:pt x="85697" y="604345"/>
                  <a:pt x="211821" y="641131"/>
                </a:cubicBezTo>
                <a:cubicBezTo>
                  <a:pt x="337945" y="677917"/>
                  <a:pt x="616469" y="691931"/>
                  <a:pt x="768869" y="662152"/>
                </a:cubicBezTo>
                <a:cubicBezTo>
                  <a:pt x="921269" y="632373"/>
                  <a:pt x="1068414" y="537779"/>
                  <a:pt x="1126221" y="462455"/>
                </a:cubicBezTo>
                <a:cubicBezTo>
                  <a:pt x="1184028" y="387131"/>
                  <a:pt x="1161256" y="268014"/>
                  <a:pt x="1115711" y="210207"/>
                </a:cubicBezTo>
                <a:cubicBezTo>
                  <a:pt x="1070166" y="152400"/>
                  <a:pt x="905504" y="138386"/>
                  <a:pt x="852952" y="115614"/>
                </a:cubicBezTo>
                <a:cubicBezTo>
                  <a:pt x="800400" y="92842"/>
                  <a:pt x="898496" y="92841"/>
                  <a:pt x="800400" y="73572"/>
                </a:cubicBezTo>
                <a:cubicBezTo>
                  <a:pt x="702304" y="54303"/>
                  <a:pt x="483338" y="27151"/>
                  <a:pt x="26437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FBDD285-4523-4C32-A489-F2E1B2C9F109}"/>
              </a:ext>
            </a:extLst>
          </p:cNvPr>
          <p:cNvSpPr txBox="1"/>
          <p:nvPr/>
        </p:nvSpPr>
        <p:spPr>
          <a:xfrm>
            <a:off x="238395" y="5830930"/>
            <a:ext cx="3429716" cy="58718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fontAlgn="base"/>
            <a:r>
              <a:rPr lang="cy-GB" sz="1400"/>
              <a:t>Ffynhonnell: Y Comisiwn Hapchwarae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072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46" y="2069404"/>
            <a:ext cx="6015422" cy="42526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AMSER RHANNU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4034848" y="4001280"/>
            <a:ext cx="2207497" cy="1479023"/>
          </a:xfrm>
          <a:prstGeom prst="wedgeEllipseCallout">
            <a:avLst>
              <a:gd name="adj1" fmla="val 58709"/>
              <a:gd name="adj2" fmla="val -544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6916799" y="931443"/>
            <a:ext cx="2306805" cy="1739107"/>
          </a:xfrm>
          <a:prstGeom prst="wedgeEllipseCallout">
            <a:avLst>
              <a:gd name="adj1" fmla="val 33340"/>
              <a:gd name="adj2" fmla="val 6091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CD41F28-E684-456E-9884-0CCC06218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1"/>
            <a:ext cx="5710399" cy="1088158"/>
          </a:xfrm>
        </p:spPr>
        <p:txBody>
          <a:bodyPr>
            <a:normAutofit/>
          </a:bodyPr>
          <a:lstStyle/>
          <a:p>
            <a:pPr fontAlgn="base"/>
            <a:r>
              <a:rPr lang="cy-GB" sz="2400"/>
              <a:t>Rhannwch ddau beth rydych chi wedi’i ddysgu heddiw sydd wedi eich synnu neu oedd o ddiddordeb i chi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070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5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58220B-350E-42BB-81E5-1BDE0B41D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96104-F7F4-482F-871E-AF81487D5DBB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030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6CE81-175E-4411-BEF5-88816EEA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1397" y="2027035"/>
            <a:ext cx="6788227" cy="2387600"/>
          </a:xfrm>
        </p:spPr>
        <p:txBody>
          <a:bodyPr>
            <a:noAutofit/>
          </a:bodyPr>
          <a:lstStyle/>
          <a:p>
            <a:r>
              <a:rPr lang="cy-GB" sz="6600">
                <a:solidFill>
                  <a:schemeClr val="accent5"/>
                </a:solidFill>
              </a:rPr>
              <a:t>Y DDEDDF GAMBLO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102432-1E0C-4587-9251-1BF2C7D4E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1397" y="4506710"/>
            <a:ext cx="6788227" cy="1154788"/>
          </a:xfrm>
        </p:spPr>
        <p:txBody>
          <a:bodyPr/>
          <a:lstStyle/>
          <a:p>
            <a:r>
              <a:rPr lang="cy-GB"/>
              <a:t>BLWYDDYN 8 / GWERS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67D3FF-1DB7-4D6E-9812-2FBDB8F24FBD}"/>
              </a:ext>
            </a:extLst>
          </p:cNvPr>
          <p:cNvSpPr txBox="1"/>
          <p:nvPr/>
        </p:nvSpPr>
        <p:spPr>
          <a:xfrm>
            <a:off x="248967" y="6522206"/>
            <a:ext cx="51548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/>
              <a:t>©YGAM 2020: Cedwir pob hawl</a:t>
            </a:r>
          </a:p>
        </p:txBody>
      </p:sp>
      <p:pic>
        <p:nvPicPr>
          <p:cNvPr id="10" name="Picture 9" descr="A picture containing cup&#10;&#10;Description automatically generated">
            <a:extLst>
              <a:ext uri="{FF2B5EF4-FFF2-40B4-BE49-F238E27FC236}">
                <a16:creationId xmlns:a16="http://schemas.microsoft.com/office/drawing/2014/main" id="{D59F3697-136A-490D-AACF-56D7A978A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27" y="1507973"/>
            <a:ext cx="4908046" cy="4908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353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129198-E4E5-4645-BD00-C701D662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437" y="1586059"/>
            <a:ext cx="5793550" cy="1949945"/>
          </a:xfrm>
        </p:spPr>
        <p:txBody>
          <a:bodyPr/>
          <a:lstStyle/>
          <a:p>
            <a:r>
              <a:rPr lang="cy-GB">
                <a:solidFill>
                  <a:schemeClr val="accent5"/>
                </a:solidFill>
              </a:rPr>
              <a:t>HER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29948C-ACD7-4AF5-AF26-54B04D16D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0436" y="3562992"/>
            <a:ext cx="6857999" cy="2896625"/>
          </a:xfrm>
        </p:spPr>
        <p:txBody>
          <a:bodyPr>
            <a:normAutofit/>
          </a:bodyPr>
          <a:lstStyle/>
          <a:p>
            <a:r>
              <a:rPr lang="cy-GB">
                <a:solidFill>
                  <a:schemeClr val="tx1"/>
                </a:solidFill>
              </a:rPr>
              <a:t>Archwiliwch y Ddeddf Gamblo. Pa fesurau sydd ar waith i ddiogelu pobl ifanc a phobl agored i niwed. A ddylai gynnwys Microdrafodion mewn gemau ar-lein?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ABA6DD-27D1-40C8-BBD3-41130A5307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8967" y="-56486"/>
            <a:ext cx="5606143" cy="403225"/>
          </a:xfrm>
        </p:spPr>
        <p:txBody>
          <a:bodyPr/>
          <a:lstStyle/>
          <a:p>
            <a:pPr marL="0" indent="0">
              <a:buNone/>
            </a:pPr>
            <a:r>
              <a:rPr lang="cy-GB" b="1"/>
              <a:t>BLWYDDYN 8 / GWERS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68BBBC-5248-41CD-BAC1-DA134CBF9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r="10419"/>
          <a:stretch/>
        </p:blipFill>
        <p:spPr>
          <a:xfrm>
            <a:off x="535020" y="550442"/>
            <a:ext cx="4415416" cy="57571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755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AMCANION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258013" cy="3989817"/>
          </a:xfrm>
        </p:spPr>
        <p:txBody>
          <a:bodyPr>
            <a:normAutofit/>
          </a:bodyPr>
          <a:lstStyle/>
          <a:p>
            <a:pPr lvl="0" fontAlgn="base"/>
            <a:r>
              <a:rPr lang="cy-GB" sz="2400"/>
              <a:t>Deall pwrpas y Ddeddf Gamblo a’r Ddeddfwriaeth i amddiffyn pobl ifanc a phobl agored i niwed</a:t>
            </a:r>
          </a:p>
          <a:p>
            <a:pPr lvl="0" fontAlgn="base"/>
            <a:r>
              <a:rPr lang="cy-GB" sz="2400"/>
              <a:t>Deall beth mae diogelu defnyddwyr yn ei olygu</a:t>
            </a:r>
          </a:p>
          <a:p>
            <a:pPr lvl="0" fontAlgn="base"/>
            <a:r>
              <a:rPr lang="cy-GB" sz="2400"/>
              <a:t>Defnyddio sgiliau ymchwilio i ddod o hyd i wybodaeth a rhannu canfyddiadau a barn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FB886-9F78-44B9-AC05-A487DCB918A5}"/>
              </a:ext>
            </a:extLst>
          </p:cNvPr>
          <p:cNvSpPr/>
          <p:nvPr/>
        </p:nvSpPr>
        <p:spPr>
          <a:xfrm>
            <a:off x="5606143" y="5351024"/>
            <a:ext cx="6585857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F0E58-A08E-4529-A7E5-B7A3809C5FAE}"/>
              </a:ext>
            </a:extLst>
          </p:cNvPr>
          <p:cNvSpPr/>
          <p:nvPr/>
        </p:nvSpPr>
        <p:spPr>
          <a:xfrm rot="16200000">
            <a:off x="6100528" y="480735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chair&#10;&#10;Description automatically generated">
            <a:extLst>
              <a:ext uri="{FF2B5EF4-FFF2-40B4-BE49-F238E27FC236}">
                <a16:creationId xmlns:a16="http://schemas.microsoft.com/office/drawing/2014/main" id="{FBFCCB78-CC88-4C00-9D25-28A6B9A8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4927" y="1033559"/>
            <a:ext cx="4727641" cy="5039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020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824990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deall beth mae diogelu defnyddwyr yn ei olygu</a:t>
            </a:r>
          </a:p>
          <a:p>
            <a:pPr lvl="0"/>
            <a:r>
              <a:rPr lang="cy-GB" sz="2400"/>
              <a:t>Rydw i’n gallu diffinio diogelu</a:t>
            </a:r>
          </a:p>
          <a:p>
            <a:pPr lvl="0"/>
            <a:r>
              <a:rPr lang="cy-GB" sz="2400"/>
              <a:t>Rydw i’n gallu nodi nodweddion allweddol y Ddeddf Gamblo </a:t>
            </a:r>
          </a:p>
          <a:p>
            <a:pPr lvl="0"/>
            <a:r>
              <a:rPr lang="cy-GB" sz="2400"/>
              <a:t>Rydw i’n gallu ymchwilio i bwnc a rhannu fy marn a’m canfyddiadau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7" y="2110946"/>
            <a:ext cx="4345013" cy="3989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266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DEILLIANNAU DYSGU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7824990" cy="3989817"/>
          </a:xfrm>
        </p:spPr>
        <p:txBody>
          <a:bodyPr>
            <a:normAutofit/>
          </a:bodyPr>
          <a:lstStyle/>
          <a:p>
            <a:pPr lvl="0"/>
            <a:r>
              <a:rPr lang="cy-GB" sz="2400"/>
              <a:t>Rydw i’n gwybod sut y mae gamblo’n gallu effeithio ar iechyd a lles</a:t>
            </a:r>
          </a:p>
          <a:p>
            <a:pPr lvl="0"/>
            <a:r>
              <a:rPr lang="cy-GB" sz="2400"/>
              <a:t>Rydw i’n deall pam fod rhai pobl yn dewis gamblo</a:t>
            </a:r>
          </a:p>
          <a:p>
            <a:pPr lvl="0"/>
            <a:r>
              <a:rPr lang="cy-GB" sz="2400"/>
              <a:t>Rydw i’n deall y risgiau sy’n gysylltiedig â gamblo;</a:t>
            </a:r>
          </a:p>
          <a:p>
            <a:pPr lvl="0"/>
            <a:r>
              <a:rPr lang="cy-GB" sz="2400"/>
              <a:t>Rydw i’n gwybod ble i gael help os ydw i’n poeni am fy mherthynas i neu berthynas rhywun arall â gamblo</a:t>
            </a:r>
          </a:p>
          <a:p>
            <a:pPr lvl="0"/>
            <a:r>
              <a:rPr lang="cy-GB" sz="2400"/>
              <a:t>Rydw i’n gallu ymchwilio i bynciau a rhannu gwybodaeth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49017A-AE11-4158-BEA7-A2A67E495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987" y="2110946"/>
            <a:ext cx="4345013" cy="3989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19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MAP DIOGELU DEFNYDDWYR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6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6" y="1830180"/>
            <a:ext cx="5357177" cy="42885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 b="1">
                <a:solidFill>
                  <a:schemeClr val="accent2"/>
                </a:solidFill>
              </a:rPr>
              <a:t>Beth mae defnyddiwr yn ei olygu?</a:t>
            </a:r>
          </a:p>
          <a:p>
            <a:pPr marL="0" indent="0">
              <a:buNone/>
            </a:pPr>
            <a:r>
              <a:rPr lang="cy-GB" sz="2400"/>
              <a:t>Defnyddiwch y nodiadau post-it i greu map o’r holl bobl/sefydliadau sy’n gysylltiedig â diogelu defnyddwyr rhag gamblo niweidiol. </a:t>
            </a:r>
          </a:p>
          <a:p>
            <a:pPr marL="0" indent="0">
              <a:buNone/>
            </a:pPr>
            <a:r>
              <a:rPr lang="cy-GB" sz="2400">
                <a:solidFill>
                  <a:schemeClr val="accent2"/>
                </a:solidFill>
              </a:rPr>
              <a:t>1) </a:t>
            </a:r>
            <a:r>
              <a:rPr lang="cy-GB" sz="2400"/>
              <a:t>Pa fesurau y gallan nhw eu cymryd?</a:t>
            </a:r>
          </a:p>
          <a:p>
            <a:pPr marL="0" indent="0">
              <a:buNone/>
            </a:pPr>
            <a:r>
              <a:rPr lang="cy-GB" sz="2400">
                <a:solidFill>
                  <a:schemeClr val="accent2"/>
                </a:solidFill>
              </a:rPr>
              <a:t>1) </a:t>
            </a:r>
            <a:r>
              <a:rPr lang="cy-GB" sz="2400"/>
              <a:t>A yw addysg yn chwarae rhan mewn diogelu? Eglurwch eich ateb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ACD39E-1EA4-4B55-B1D4-88149BE9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8211">
            <a:off x="5094859" y="1687172"/>
            <a:ext cx="7005756" cy="4243025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61A22D6-DECC-4F26-9733-F51602EEF672}"/>
              </a:ext>
            </a:extLst>
          </p:cNvPr>
          <p:cNvSpPr/>
          <p:nvPr/>
        </p:nvSpPr>
        <p:spPr>
          <a:xfrm>
            <a:off x="7050741" y="2895600"/>
            <a:ext cx="1452283" cy="188259"/>
          </a:xfrm>
          <a:custGeom>
            <a:avLst/>
            <a:gdLst>
              <a:gd name="connsiteX0" fmla="*/ 1452283 w 1452283"/>
              <a:gd name="connsiteY0" fmla="*/ 53788 h 188259"/>
              <a:gd name="connsiteX1" fmla="*/ 1443318 w 1452283"/>
              <a:gd name="connsiteY1" fmla="*/ 179294 h 188259"/>
              <a:gd name="connsiteX2" fmla="*/ 40341 w 1452283"/>
              <a:gd name="connsiteY2" fmla="*/ 0 h 188259"/>
              <a:gd name="connsiteX3" fmla="*/ 0 w 1452283"/>
              <a:gd name="connsiteY3" fmla="*/ 188259 h 18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2283" h="188259">
                <a:moveTo>
                  <a:pt x="1452283" y="53788"/>
                </a:moveTo>
                <a:lnTo>
                  <a:pt x="1443318" y="179294"/>
                </a:lnTo>
                <a:lnTo>
                  <a:pt x="40341" y="0"/>
                </a:lnTo>
                <a:lnTo>
                  <a:pt x="0" y="18825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AF9D5E-956B-4977-970F-E27BFB70D940}"/>
              </a:ext>
            </a:extLst>
          </p:cNvPr>
          <p:cNvSpPr/>
          <p:nvPr/>
        </p:nvSpPr>
        <p:spPr>
          <a:xfrm>
            <a:off x="8494059" y="3079376"/>
            <a:ext cx="1748117" cy="197224"/>
          </a:xfrm>
          <a:custGeom>
            <a:avLst/>
            <a:gdLst>
              <a:gd name="connsiteX0" fmla="*/ 0 w 1748117"/>
              <a:gd name="connsiteY0" fmla="*/ 0 h 197224"/>
              <a:gd name="connsiteX1" fmla="*/ 1739153 w 1748117"/>
              <a:gd name="connsiteY1" fmla="*/ 0 h 197224"/>
              <a:gd name="connsiteX2" fmla="*/ 1748117 w 1748117"/>
              <a:gd name="connsiteY2" fmla="*/ 197224 h 197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48117" h="197224">
                <a:moveTo>
                  <a:pt x="0" y="0"/>
                </a:moveTo>
                <a:lnTo>
                  <a:pt x="1739153" y="0"/>
                </a:lnTo>
                <a:lnTo>
                  <a:pt x="1748117" y="19722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CE1F01-00BC-494E-BDA7-AE821C60A0A5}"/>
              </a:ext>
            </a:extLst>
          </p:cNvPr>
          <p:cNvSpPr/>
          <p:nvPr/>
        </p:nvSpPr>
        <p:spPr>
          <a:xfrm>
            <a:off x="8494059" y="3079376"/>
            <a:ext cx="0" cy="156883"/>
          </a:xfrm>
          <a:custGeom>
            <a:avLst/>
            <a:gdLst>
              <a:gd name="connsiteX0" fmla="*/ 0 w 0"/>
              <a:gd name="connsiteY0" fmla="*/ 0 h 156883"/>
              <a:gd name="connsiteX1" fmla="*/ 0 w 0"/>
              <a:gd name="connsiteY1" fmla="*/ 156883 h 156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56883">
                <a:moveTo>
                  <a:pt x="0" y="0"/>
                </a:moveTo>
                <a:lnTo>
                  <a:pt x="0" y="1568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5AAF58-41B9-4F73-BFCA-6062D7114F3A}"/>
              </a:ext>
            </a:extLst>
          </p:cNvPr>
          <p:cNvSpPr/>
          <p:nvPr/>
        </p:nvSpPr>
        <p:spPr>
          <a:xfrm>
            <a:off x="5629835" y="3993776"/>
            <a:ext cx="1192306" cy="560295"/>
          </a:xfrm>
          <a:custGeom>
            <a:avLst/>
            <a:gdLst>
              <a:gd name="connsiteX0" fmla="*/ 1192306 w 1192306"/>
              <a:gd name="connsiteY0" fmla="*/ 0 h 560295"/>
              <a:gd name="connsiteX1" fmla="*/ 1134036 w 1192306"/>
              <a:gd name="connsiteY1" fmla="*/ 309283 h 560295"/>
              <a:gd name="connsiteX2" fmla="*/ 107577 w 1192306"/>
              <a:gd name="connsiteY2" fmla="*/ 165848 h 560295"/>
              <a:gd name="connsiteX3" fmla="*/ 0 w 1192306"/>
              <a:gd name="connsiteY3" fmla="*/ 560295 h 56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2306" h="560295">
                <a:moveTo>
                  <a:pt x="1192306" y="0"/>
                </a:moveTo>
                <a:lnTo>
                  <a:pt x="1134036" y="309283"/>
                </a:lnTo>
                <a:lnTo>
                  <a:pt x="107577" y="165848"/>
                </a:lnTo>
                <a:lnTo>
                  <a:pt x="0" y="56029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60F1D8F-0972-4EA3-AD25-8605795A7157}"/>
              </a:ext>
            </a:extLst>
          </p:cNvPr>
          <p:cNvSpPr/>
          <p:nvPr/>
        </p:nvSpPr>
        <p:spPr>
          <a:xfrm>
            <a:off x="6768353" y="4307541"/>
            <a:ext cx="1290918" cy="394447"/>
          </a:xfrm>
          <a:custGeom>
            <a:avLst/>
            <a:gdLst>
              <a:gd name="connsiteX0" fmla="*/ 0 w 1290918"/>
              <a:gd name="connsiteY0" fmla="*/ 0 h 394447"/>
              <a:gd name="connsiteX1" fmla="*/ 1290918 w 1290918"/>
              <a:gd name="connsiteY1" fmla="*/ 138953 h 394447"/>
              <a:gd name="connsiteX2" fmla="*/ 1268506 w 1290918"/>
              <a:gd name="connsiteY2" fmla="*/ 394447 h 394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0918" h="394447">
                <a:moveTo>
                  <a:pt x="0" y="0"/>
                </a:moveTo>
                <a:lnTo>
                  <a:pt x="1290918" y="138953"/>
                </a:lnTo>
                <a:lnTo>
                  <a:pt x="1268506" y="39444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64D0856-C393-411C-877A-729895A84D28}"/>
              </a:ext>
            </a:extLst>
          </p:cNvPr>
          <p:cNvSpPr/>
          <p:nvPr/>
        </p:nvSpPr>
        <p:spPr>
          <a:xfrm>
            <a:off x="6759388" y="4303059"/>
            <a:ext cx="13447" cy="367553"/>
          </a:xfrm>
          <a:custGeom>
            <a:avLst/>
            <a:gdLst>
              <a:gd name="connsiteX0" fmla="*/ 0 w 13447"/>
              <a:gd name="connsiteY0" fmla="*/ 0 h 367553"/>
              <a:gd name="connsiteX1" fmla="*/ 13447 w 13447"/>
              <a:gd name="connsiteY1" fmla="*/ 367553 h 36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47" h="367553">
                <a:moveTo>
                  <a:pt x="0" y="0"/>
                </a:moveTo>
                <a:lnTo>
                  <a:pt x="13447" y="36755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916D15-D263-443A-85B2-B112B8990EE6}"/>
              </a:ext>
            </a:extLst>
          </p:cNvPr>
          <p:cNvSpPr/>
          <p:nvPr/>
        </p:nvSpPr>
        <p:spPr>
          <a:xfrm>
            <a:off x="9188824" y="4231341"/>
            <a:ext cx="860611" cy="555812"/>
          </a:xfrm>
          <a:custGeom>
            <a:avLst/>
            <a:gdLst>
              <a:gd name="connsiteX0" fmla="*/ 860611 w 860611"/>
              <a:gd name="connsiteY0" fmla="*/ 0 h 555812"/>
              <a:gd name="connsiteX1" fmla="*/ 811305 w 860611"/>
              <a:gd name="connsiteY1" fmla="*/ 354106 h 555812"/>
              <a:gd name="connsiteX2" fmla="*/ 107576 w 860611"/>
              <a:gd name="connsiteY2" fmla="*/ 273424 h 555812"/>
              <a:gd name="connsiteX3" fmla="*/ 0 w 860611"/>
              <a:gd name="connsiteY3" fmla="*/ 555812 h 5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11" h="555812">
                <a:moveTo>
                  <a:pt x="860611" y="0"/>
                </a:moveTo>
                <a:lnTo>
                  <a:pt x="811305" y="354106"/>
                </a:lnTo>
                <a:lnTo>
                  <a:pt x="107576" y="273424"/>
                </a:lnTo>
                <a:lnTo>
                  <a:pt x="0" y="55581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59FD57-C140-4E8A-B59A-CF8FADD564F6}"/>
              </a:ext>
            </a:extLst>
          </p:cNvPr>
          <p:cNvSpPr/>
          <p:nvPr/>
        </p:nvSpPr>
        <p:spPr>
          <a:xfrm>
            <a:off x="10000129" y="4589929"/>
            <a:ext cx="1537447" cy="331695"/>
          </a:xfrm>
          <a:custGeom>
            <a:avLst/>
            <a:gdLst>
              <a:gd name="connsiteX0" fmla="*/ 0 w 1537447"/>
              <a:gd name="connsiteY0" fmla="*/ 0 h 331695"/>
              <a:gd name="connsiteX1" fmla="*/ 1537447 w 1537447"/>
              <a:gd name="connsiteY1" fmla="*/ 71718 h 331695"/>
              <a:gd name="connsiteX2" fmla="*/ 1537447 w 1537447"/>
              <a:gd name="connsiteY2" fmla="*/ 331695 h 33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447" h="331695">
                <a:moveTo>
                  <a:pt x="0" y="0"/>
                </a:moveTo>
                <a:lnTo>
                  <a:pt x="1537447" y="71718"/>
                </a:lnTo>
                <a:lnTo>
                  <a:pt x="1537447" y="33169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0DAA542-E9AC-4E8A-8471-9863FB6DFD7A}"/>
              </a:ext>
            </a:extLst>
          </p:cNvPr>
          <p:cNvSpPr/>
          <p:nvPr/>
        </p:nvSpPr>
        <p:spPr>
          <a:xfrm>
            <a:off x="9995647" y="4589929"/>
            <a:ext cx="233082" cy="300318"/>
          </a:xfrm>
          <a:custGeom>
            <a:avLst/>
            <a:gdLst>
              <a:gd name="connsiteX0" fmla="*/ 0 w 233082"/>
              <a:gd name="connsiteY0" fmla="*/ 0 h 300318"/>
              <a:gd name="connsiteX1" fmla="*/ 233082 w 233082"/>
              <a:gd name="connsiteY1" fmla="*/ 300318 h 300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082" h="300318">
                <a:moveTo>
                  <a:pt x="0" y="0"/>
                </a:moveTo>
                <a:lnTo>
                  <a:pt x="233082" y="30031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71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id="{7D3F38F7-FE9F-4367-94AA-0E100406E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28" y="3176438"/>
            <a:ext cx="4536723" cy="320726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DDADL FAWR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225ED61-A7C8-4BD6-8356-5A1B08FFC72B}"/>
              </a:ext>
            </a:extLst>
          </p:cNvPr>
          <p:cNvSpPr/>
          <p:nvPr/>
        </p:nvSpPr>
        <p:spPr>
          <a:xfrm>
            <a:off x="8122595" y="1408624"/>
            <a:ext cx="1988649" cy="1509557"/>
          </a:xfrm>
          <a:prstGeom prst="wedgeEllipseCallout">
            <a:avLst>
              <a:gd name="adj1" fmla="val 12197"/>
              <a:gd name="adj2" fmla="val 8076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3738ED8-FAA2-43E7-9D88-D3B6E773CAE3}"/>
              </a:ext>
            </a:extLst>
          </p:cNvPr>
          <p:cNvSpPr/>
          <p:nvPr/>
        </p:nvSpPr>
        <p:spPr>
          <a:xfrm>
            <a:off x="5984122" y="1629026"/>
            <a:ext cx="2026595" cy="1509558"/>
          </a:xfrm>
          <a:prstGeom prst="wedgeEllipseCallout">
            <a:avLst>
              <a:gd name="adj1" fmla="val 27558"/>
              <a:gd name="adj2" fmla="val 59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16E691D4-D64D-406C-92BC-F5B5B0698F3F}"/>
              </a:ext>
            </a:extLst>
          </p:cNvPr>
          <p:cNvSpPr/>
          <p:nvPr/>
        </p:nvSpPr>
        <p:spPr>
          <a:xfrm>
            <a:off x="10223122" y="1591173"/>
            <a:ext cx="1870058" cy="1509557"/>
          </a:xfrm>
          <a:prstGeom prst="wedgeEllipseCallout">
            <a:avLst>
              <a:gd name="adj1" fmla="val -24840"/>
              <a:gd name="adj2" fmla="val 6328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E44542B-8173-4271-958E-31D7D3BD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093070"/>
            <a:ext cx="5735155" cy="3207261"/>
          </a:xfrm>
        </p:spPr>
        <p:txBody>
          <a:bodyPr>
            <a:noAutofit/>
          </a:bodyPr>
          <a:lstStyle/>
          <a:p>
            <a:r>
              <a:rPr lang="cy-GB" sz="2400" dirty="0"/>
              <a:t>Archwiliwch y ddogfen ‘Plant, pobl ifanc a gamblo.’ Pa fesurau sydd ar waith i ddiogelu plant a phobl ifanc? Ydy hyn yn ddigon? </a:t>
            </a:r>
          </a:p>
          <a:p>
            <a:r>
              <a:rPr lang="cy-GB" sz="2400" dirty="0">
                <a:solidFill>
                  <a:schemeClr val="accent2"/>
                </a:solidFill>
              </a:rPr>
              <a:t>Eglurwch eich ateb: </a:t>
            </a:r>
            <a:r>
              <a:rPr lang="cy-GB" sz="2400" dirty="0"/>
              <a:t>Oes yna unrhyw beth arall y gellid ei wneud? Beth ydych chi’n ei awgrymu?</a:t>
            </a:r>
          </a:p>
          <a:p>
            <a:r>
              <a:rPr lang="cy-GB" sz="2400" dirty="0"/>
              <a:t>Meddyliwch am y ffyrdd y mae plant a phobl ifanc yn cael eu diogelu rhag niwed sy’n gysylltiedig â </a:t>
            </a:r>
            <a:r>
              <a:rPr lang="cy-GB" sz="2400" dirty="0" err="1"/>
              <a:t>thrysorflychau</a:t>
            </a:r>
            <a:r>
              <a:rPr lang="cy-GB" sz="2400" dirty="0"/>
              <a:t>. Oes yna unrhyw fesurau ar waith?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11823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Y DDEDDF GAMBLO: MAE’R DDADL FAWR YN PARHAU...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E44542B-8173-4271-958E-31D7D3BDB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093070"/>
            <a:ext cx="6550667" cy="3207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y-GB" sz="2400"/>
              <a:t>Paratowch ddadl o blaid neu yn erbyn cynnwys trysorflychau yn y ddeddf gamblo. Bydd gennych chi 5 munud i gyflwyno eich dadl a munud arall i ateb unrhyw gwestiynau.</a:t>
            </a:r>
          </a:p>
          <a:p>
            <a:pPr marL="0" indent="0">
              <a:buNone/>
            </a:pPr>
            <a:r>
              <a:rPr lang="cy-GB" sz="2400"/>
              <a:t>Gallwch chi ddefnyddio’r erthyglau papur newydd a’r dogfennau ymchwil i</a:t>
            </a:r>
            <a:br>
              <a:rPr lang="cy-GB" sz="2400"/>
            </a:br>
            <a:r>
              <a:rPr lang="cy-GB" sz="2400"/>
              <a:t>gefnogi eich dadl.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525724-4281-486A-87BA-951CB7A7ABFA}"/>
              </a:ext>
            </a:extLst>
          </p:cNvPr>
          <p:cNvSpPr/>
          <p:nvPr/>
        </p:nvSpPr>
        <p:spPr>
          <a:xfrm>
            <a:off x="7417098" y="5076214"/>
            <a:ext cx="4774902" cy="74136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022537-A64B-4DE8-A157-FC4B877237BF}"/>
              </a:ext>
            </a:extLst>
          </p:cNvPr>
          <p:cNvSpPr/>
          <p:nvPr/>
        </p:nvSpPr>
        <p:spPr>
          <a:xfrm rot="16200000">
            <a:off x="7868621" y="4532541"/>
            <a:ext cx="815498" cy="18288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table, helmet, cake, sitting&#10;&#10;Description automatically generated">
            <a:extLst>
              <a:ext uri="{FF2B5EF4-FFF2-40B4-BE49-F238E27FC236}">
                <a16:creationId xmlns:a16="http://schemas.microsoft.com/office/drawing/2014/main" id="{F8BBCA63-7138-4559-B626-4BB786F1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970" y="1956549"/>
            <a:ext cx="4774902" cy="377371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DCE4F48-58E3-4C32-B709-3CB0ABD774E6}"/>
              </a:ext>
            </a:extLst>
          </p:cNvPr>
          <p:cNvSpPr/>
          <p:nvPr/>
        </p:nvSpPr>
        <p:spPr>
          <a:xfrm>
            <a:off x="6120760" y="3892578"/>
            <a:ext cx="2167907" cy="2167907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474CF7-4D7C-40E9-9B38-D82F510AB341}"/>
              </a:ext>
            </a:extLst>
          </p:cNvPr>
          <p:cNvSpPr/>
          <p:nvPr/>
        </p:nvSpPr>
        <p:spPr>
          <a:xfrm>
            <a:off x="8085939" y="4687892"/>
            <a:ext cx="1827232" cy="1827232"/>
          </a:xfrm>
          <a:prstGeom prst="ellipse">
            <a:avLst/>
          </a:prstGeom>
          <a:solidFill>
            <a:schemeClr val="accent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DDF7EFC9-DFA3-48FC-A43D-87A7F593287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89" y="4081517"/>
            <a:ext cx="1835925" cy="1756938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69203D6-FAF3-4AA0-A842-8B147140AA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96" y="4961108"/>
            <a:ext cx="1146301" cy="11845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57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ARALL ELLIR EI WNEUD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3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9093F52-18EF-44A3-999C-351154E9E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74" y="2179609"/>
            <a:ext cx="4990159" cy="2518851"/>
          </a:xfrm>
        </p:spPr>
        <p:txBody>
          <a:bodyPr>
            <a:noAutofit/>
          </a:bodyPr>
          <a:lstStyle/>
          <a:p>
            <a:pPr fontAlgn="base"/>
            <a:r>
              <a:rPr lang="cy-GB" sz="2400"/>
              <a:t>Defnyddiwch nodiadau gludiog i atodi dau beth arall y gellid eu gwneud i ddiogelu defnyddwyr. Gallech ei gysylltu ag un o’r rheini a nodwyd yn y gweithgaredd cyntaf.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DF25-98F5-4B2F-9D67-90B6ABDAA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292870" y="1392809"/>
            <a:ext cx="6159060" cy="4820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998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6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9E7093-F3C7-49B5-B13B-E5232F426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349263-46B4-4BFE-A6DB-EB34650860AA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1208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DYDY POBL IFANC DDIM YN GAMBLO, NAC YDYN?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548782"/>
            <a:ext cx="5357176" cy="4288518"/>
          </a:xfrm>
        </p:spPr>
        <p:txBody>
          <a:bodyPr>
            <a:normAutofit lnSpcReduction="10000"/>
          </a:bodyPr>
          <a:lstStyle/>
          <a:p>
            <a:pPr lvl="0"/>
            <a:r>
              <a:rPr lang="cy-GB" sz="2400" dirty="0"/>
              <a:t>Pa oedran sydd angen i chi fod i gamblo?</a:t>
            </a:r>
          </a:p>
          <a:p>
            <a:pPr lvl="0"/>
            <a:r>
              <a:rPr lang="cy-GB" sz="2400" dirty="0"/>
              <a:t>Faint o bobl rhwng 11 ac 16 oed ydych chi’n meddwl sy’n gamblo? Ystyriwch pam? </a:t>
            </a:r>
          </a:p>
          <a:p>
            <a:pPr marL="0" lvl="0" indent="0">
              <a:buNone/>
            </a:pPr>
            <a:br>
              <a:rPr lang="cy-GB" sz="2400" dirty="0"/>
            </a:br>
            <a:r>
              <a:rPr lang="cy-GB" sz="2400" dirty="0"/>
              <a:t>Trafodwch a rhannwch eich meddyliau gyda’r dosbarth.</a:t>
            </a:r>
          </a:p>
          <a:p>
            <a:pPr marL="0" indent="0">
              <a:buNone/>
            </a:pPr>
            <a:br>
              <a:rPr lang="cy-GB" sz="2400" dirty="0"/>
            </a:br>
            <a:r>
              <a:rPr lang="cy-GB" sz="2400" i="1" dirty="0"/>
              <a:t>Gan ddefnyddio nodiadau post-it i greu bwrdd graffiti, rhestrwch y rhesymau pam rydych chi’n meddwl fod pobl ifanc yn gamblo.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3CAD8B-4F55-4363-BD79-B9879993A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942">
            <a:off x="5778231" y="1332916"/>
            <a:ext cx="5990888" cy="4689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80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RHESYMAU DROS GAMBLO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B9B492-C396-4C6E-8BA2-38484CE651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20" y="1410140"/>
            <a:ext cx="9102559" cy="4989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FACE6F-B3FE-4B3A-B0D8-4B8DBBA16E76}"/>
              </a:ext>
            </a:extLst>
          </p:cNvPr>
          <p:cNvPicPr/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05"/>
          <a:stretch/>
        </p:blipFill>
        <p:spPr>
          <a:xfrm>
            <a:off x="1544720" y="1410140"/>
            <a:ext cx="9102559" cy="992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99060-BD13-4B56-9398-4E781E1C23B6}"/>
              </a:ext>
            </a:extLst>
          </p:cNvPr>
          <p:cNvPicPr/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8" t="27887" b="15375"/>
          <a:stretch/>
        </p:blipFill>
        <p:spPr>
          <a:xfrm>
            <a:off x="5719864" y="2801566"/>
            <a:ext cx="4927415" cy="2830748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AAC9AE-120A-4D8D-AB39-95125403D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763" y="6177056"/>
            <a:ext cx="5357176" cy="397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1400">
                <a:solidFill>
                  <a:schemeClr val="tx1">
                    <a:lumMod val="50000"/>
                    <a:lumOff val="50000"/>
                  </a:schemeClr>
                </a:solidFill>
              </a:rPr>
              <a:t>Y Comisiwn Hapchwarae: Adroddiad Gamblo Pobl Ifanc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76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3E9AD35-5503-4449-BCA6-A62C2EF06783}"/>
              </a:ext>
            </a:extLst>
          </p:cNvPr>
          <p:cNvGrpSpPr/>
          <p:nvPr/>
        </p:nvGrpSpPr>
        <p:grpSpPr>
          <a:xfrm rot="1981421">
            <a:off x="6777003" y="699494"/>
            <a:ext cx="3384572" cy="5787958"/>
            <a:chOff x="6270175" y="729574"/>
            <a:chExt cx="3384572" cy="5787958"/>
          </a:xfrm>
          <a:solidFill>
            <a:schemeClr val="bg1">
              <a:lumMod val="85000"/>
            </a:schemeClr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D5787A-18D0-498F-91FB-4F2470FED8A3}"/>
                </a:ext>
              </a:extLst>
            </p:cNvPr>
            <p:cNvSpPr/>
            <p:nvPr/>
          </p:nvSpPr>
          <p:spPr>
            <a:xfrm>
              <a:off x="6270175" y="1595563"/>
              <a:ext cx="103020" cy="56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5BC1E72-E646-4E1C-B021-C67C86BB0027}"/>
                </a:ext>
              </a:extLst>
            </p:cNvPr>
            <p:cNvSpPr/>
            <p:nvPr/>
          </p:nvSpPr>
          <p:spPr>
            <a:xfrm>
              <a:off x="6270175" y="2248706"/>
              <a:ext cx="103020" cy="56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EA734D-A78B-41FC-B4A2-D49C29209EAF}"/>
                </a:ext>
              </a:extLst>
            </p:cNvPr>
            <p:cNvSpPr/>
            <p:nvPr/>
          </p:nvSpPr>
          <p:spPr>
            <a:xfrm>
              <a:off x="9551727" y="1595563"/>
              <a:ext cx="103020" cy="5641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5639F0E-B69F-4BC1-AEBD-8961F3839DC4}"/>
                </a:ext>
              </a:extLst>
            </p:cNvPr>
            <p:cNvSpPr/>
            <p:nvPr/>
          </p:nvSpPr>
          <p:spPr>
            <a:xfrm>
              <a:off x="6303523" y="729574"/>
              <a:ext cx="3317132" cy="5787958"/>
            </a:xfrm>
            <a:prstGeom prst="roundRect">
              <a:avLst>
                <a:gd name="adj" fmla="val 10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CBB5F49-778E-4007-8A95-CD03085E1BA7}"/>
                </a:ext>
              </a:extLst>
            </p:cNvPr>
            <p:cNvSpPr/>
            <p:nvPr/>
          </p:nvSpPr>
          <p:spPr>
            <a:xfrm>
              <a:off x="6580761" y="1031245"/>
              <a:ext cx="2762656" cy="46594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BETH YW’R PERYGL?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145BF4-6DF3-419E-944E-F4FF9A65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1830180"/>
            <a:ext cx="5357176" cy="4288518"/>
          </a:xfrm>
        </p:spPr>
        <p:txBody>
          <a:bodyPr>
            <a:normAutofit/>
          </a:bodyPr>
          <a:lstStyle/>
          <a:p>
            <a:r>
              <a:rPr lang="cy-GB" sz="2400"/>
              <a:t>Mewn parau, rhestrwch y risgiau sy’n gysylltiedig â gamblo y gallai pobl ifanc ddod i gysylltiad â nhw.</a:t>
            </a:r>
          </a:p>
          <a:p>
            <a:r>
              <a:rPr lang="cy-GB" sz="2400" b="1"/>
              <a:t> </a:t>
            </a:r>
            <a:r>
              <a:rPr lang="cy-GB" sz="2400"/>
              <a:t>Ewch ati i greu adnodd i roi gwybodaeth i blant iau am risgiau posibl gamblo. Gallai hyn fod yn daflen/poster, bwrdd stori ar gyfer hysbyseb, fideo neu ap.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249F5-25DA-4289-ADE1-41036C115036}"/>
              </a:ext>
            </a:extLst>
          </p:cNvPr>
          <p:cNvGrpSpPr/>
          <p:nvPr/>
        </p:nvGrpSpPr>
        <p:grpSpPr>
          <a:xfrm rot="1390208">
            <a:off x="6511912" y="535021"/>
            <a:ext cx="3384572" cy="5787958"/>
            <a:chOff x="6459361" y="687532"/>
            <a:chExt cx="3384572" cy="57879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C8151C-377E-47C3-90DD-F6D11788D0B5}"/>
                </a:ext>
              </a:extLst>
            </p:cNvPr>
            <p:cNvGrpSpPr/>
            <p:nvPr/>
          </p:nvGrpSpPr>
          <p:grpSpPr>
            <a:xfrm>
              <a:off x="6459361" y="687532"/>
              <a:ext cx="3384572" cy="5787958"/>
              <a:chOff x="6270175" y="729574"/>
              <a:chExt cx="3384572" cy="57879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4EA556-EA1E-4DE5-BBD5-620E37F21B40}"/>
                  </a:ext>
                </a:extLst>
              </p:cNvPr>
              <p:cNvSpPr/>
              <p:nvPr/>
            </p:nvSpPr>
            <p:spPr>
              <a:xfrm>
                <a:off x="6270175" y="1595563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D148D5-59B3-4546-96E3-B7D899AF1E43}"/>
                  </a:ext>
                </a:extLst>
              </p:cNvPr>
              <p:cNvSpPr/>
              <p:nvPr/>
            </p:nvSpPr>
            <p:spPr>
              <a:xfrm>
                <a:off x="6270175" y="2248706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52ACE8D-9860-4955-8F22-E14A003E3F27}"/>
                  </a:ext>
                </a:extLst>
              </p:cNvPr>
              <p:cNvSpPr/>
              <p:nvPr/>
            </p:nvSpPr>
            <p:spPr>
              <a:xfrm>
                <a:off x="9551727" y="1595563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42809FFE-4C2C-4F65-B885-5EDAAA3FACA7}"/>
                  </a:ext>
                </a:extLst>
              </p:cNvPr>
              <p:cNvSpPr/>
              <p:nvPr/>
            </p:nvSpPr>
            <p:spPr>
              <a:xfrm>
                <a:off x="6303523" y="729574"/>
                <a:ext cx="3317132" cy="5787958"/>
              </a:xfrm>
              <a:prstGeom prst="roundRect">
                <a:avLst>
                  <a:gd name="adj" fmla="val 102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BB9DE6A-B589-4E29-B291-FDC7E3827848}"/>
                  </a:ext>
                </a:extLst>
              </p:cNvPr>
              <p:cNvSpPr/>
              <p:nvPr/>
            </p:nvSpPr>
            <p:spPr>
              <a:xfrm>
                <a:off x="6642368" y="729574"/>
                <a:ext cx="2978287" cy="5787958"/>
              </a:xfrm>
              <a:custGeom>
                <a:avLst/>
                <a:gdLst>
                  <a:gd name="connsiteX0" fmla="*/ 0 w 3317132"/>
                  <a:gd name="connsiteY0" fmla="*/ 338845 h 5787958"/>
                  <a:gd name="connsiteX1" fmla="*/ 338845 w 3317132"/>
                  <a:gd name="connsiteY1" fmla="*/ 0 h 5787958"/>
                  <a:gd name="connsiteX2" fmla="*/ 2978287 w 3317132"/>
                  <a:gd name="connsiteY2" fmla="*/ 0 h 5787958"/>
                  <a:gd name="connsiteX3" fmla="*/ 3317132 w 3317132"/>
                  <a:gd name="connsiteY3" fmla="*/ 338845 h 5787958"/>
                  <a:gd name="connsiteX4" fmla="*/ 3317132 w 3317132"/>
                  <a:gd name="connsiteY4" fmla="*/ 5449113 h 5787958"/>
                  <a:gd name="connsiteX5" fmla="*/ 2978287 w 3317132"/>
                  <a:gd name="connsiteY5" fmla="*/ 5787958 h 5787958"/>
                  <a:gd name="connsiteX6" fmla="*/ 338845 w 3317132"/>
                  <a:gd name="connsiteY6" fmla="*/ 5787958 h 5787958"/>
                  <a:gd name="connsiteX7" fmla="*/ 0 w 3317132"/>
                  <a:gd name="connsiteY7" fmla="*/ 5449113 h 5787958"/>
                  <a:gd name="connsiteX8" fmla="*/ 0 w 3317132"/>
                  <a:gd name="connsiteY8" fmla="*/ 338845 h 5787958"/>
                  <a:gd name="connsiteX0" fmla="*/ 23750 w 3340882"/>
                  <a:gd name="connsiteY0" fmla="*/ 338845 h 5787958"/>
                  <a:gd name="connsiteX1" fmla="*/ 362595 w 3340882"/>
                  <a:gd name="connsiteY1" fmla="*/ 0 h 5787958"/>
                  <a:gd name="connsiteX2" fmla="*/ 3002037 w 3340882"/>
                  <a:gd name="connsiteY2" fmla="*/ 0 h 5787958"/>
                  <a:gd name="connsiteX3" fmla="*/ 3340882 w 3340882"/>
                  <a:gd name="connsiteY3" fmla="*/ 338845 h 5787958"/>
                  <a:gd name="connsiteX4" fmla="*/ 3340882 w 3340882"/>
                  <a:gd name="connsiteY4" fmla="*/ 5449113 h 5787958"/>
                  <a:gd name="connsiteX5" fmla="*/ 3002037 w 3340882"/>
                  <a:gd name="connsiteY5" fmla="*/ 5787958 h 5787958"/>
                  <a:gd name="connsiteX6" fmla="*/ 362595 w 3340882"/>
                  <a:gd name="connsiteY6" fmla="*/ 5787958 h 5787958"/>
                  <a:gd name="connsiteX7" fmla="*/ 23750 w 3340882"/>
                  <a:gd name="connsiteY7" fmla="*/ 338845 h 5787958"/>
                  <a:gd name="connsiteX0" fmla="*/ 0 w 3317132"/>
                  <a:gd name="connsiteY0" fmla="*/ 338845 h 5787958"/>
                  <a:gd name="connsiteX1" fmla="*/ 338845 w 3317132"/>
                  <a:gd name="connsiteY1" fmla="*/ 0 h 5787958"/>
                  <a:gd name="connsiteX2" fmla="*/ 2978287 w 3317132"/>
                  <a:gd name="connsiteY2" fmla="*/ 0 h 5787958"/>
                  <a:gd name="connsiteX3" fmla="*/ 3317132 w 3317132"/>
                  <a:gd name="connsiteY3" fmla="*/ 338845 h 5787958"/>
                  <a:gd name="connsiteX4" fmla="*/ 3317132 w 3317132"/>
                  <a:gd name="connsiteY4" fmla="*/ 5449113 h 5787958"/>
                  <a:gd name="connsiteX5" fmla="*/ 2978287 w 3317132"/>
                  <a:gd name="connsiteY5" fmla="*/ 5787958 h 5787958"/>
                  <a:gd name="connsiteX6" fmla="*/ 0 w 3317132"/>
                  <a:gd name="connsiteY6" fmla="*/ 338845 h 5787958"/>
                  <a:gd name="connsiteX0" fmla="*/ 2639442 w 2978287"/>
                  <a:gd name="connsiteY0" fmla="*/ 5787958 h 5787958"/>
                  <a:gd name="connsiteX1" fmla="*/ 0 w 2978287"/>
                  <a:gd name="connsiteY1" fmla="*/ 0 h 5787958"/>
                  <a:gd name="connsiteX2" fmla="*/ 2639442 w 2978287"/>
                  <a:gd name="connsiteY2" fmla="*/ 0 h 5787958"/>
                  <a:gd name="connsiteX3" fmla="*/ 2978287 w 2978287"/>
                  <a:gd name="connsiteY3" fmla="*/ 338845 h 5787958"/>
                  <a:gd name="connsiteX4" fmla="*/ 2978287 w 2978287"/>
                  <a:gd name="connsiteY4" fmla="*/ 5449113 h 5787958"/>
                  <a:gd name="connsiteX5" fmla="*/ 2639442 w 2978287"/>
                  <a:gd name="connsiteY5" fmla="*/ 5787958 h 578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8287" h="5787958">
                    <a:moveTo>
                      <a:pt x="2639442" y="5787958"/>
                    </a:moveTo>
                    <a:lnTo>
                      <a:pt x="0" y="0"/>
                    </a:lnTo>
                    <a:lnTo>
                      <a:pt x="2639442" y="0"/>
                    </a:lnTo>
                    <a:cubicBezTo>
                      <a:pt x="2826581" y="0"/>
                      <a:pt x="2978287" y="151706"/>
                      <a:pt x="2978287" y="338845"/>
                    </a:cubicBezTo>
                    <a:lnTo>
                      <a:pt x="2978287" y="5449113"/>
                    </a:lnTo>
                    <a:cubicBezTo>
                      <a:pt x="2978287" y="5636252"/>
                      <a:pt x="2826581" y="5787958"/>
                      <a:pt x="2639442" y="578795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B24243-B6C3-45C1-B52A-4636817D88B2}"/>
                  </a:ext>
                </a:extLst>
              </p:cNvPr>
              <p:cNvSpPr/>
              <p:nvPr/>
            </p:nvSpPr>
            <p:spPr>
              <a:xfrm>
                <a:off x="6580761" y="1031245"/>
                <a:ext cx="2762656" cy="46594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D113B24-C2BF-4562-95D6-8C093E344390}"/>
                  </a:ext>
                </a:extLst>
              </p:cNvPr>
              <p:cNvSpPr/>
              <p:nvPr/>
            </p:nvSpPr>
            <p:spPr>
              <a:xfrm>
                <a:off x="7378430" y="5953328"/>
                <a:ext cx="1167319" cy="22216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D6DBAF4-727B-4D3C-A648-1CAD1C4538EE}"/>
                </a:ext>
              </a:extLst>
            </p:cNvPr>
            <p:cNvSpPr/>
            <p:nvPr/>
          </p:nvSpPr>
          <p:spPr>
            <a:xfrm>
              <a:off x="6839619" y="1053602"/>
              <a:ext cx="2609181" cy="4515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9D38D9-0555-417B-BA3D-DA52BAA22467}"/>
                </a:ext>
              </a:extLst>
            </p:cNvPr>
            <p:cNvSpPr txBox="1"/>
            <p:nvPr/>
          </p:nvSpPr>
          <p:spPr>
            <a:xfrm>
              <a:off x="6769947" y="1209361"/>
              <a:ext cx="27626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Risgiau</a:t>
              </a:r>
              <a:b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</a:br>
              <a:r>
                <a:rPr lang="cy-GB" sz="2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Gamblo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67F7B4-4121-4D92-9252-F8C77FCC3AAB}"/>
                </a:ext>
              </a:extLst>
            </p:cNvPr>
            <p:cNvSpPr txBox="1"/>
            <p:nvPr/>
          </p:nvSpPr>
          <p:spPr>
            <a:xfrm>
              <a:off x="6977994" y="2351782"/>
              <a:ext cx="23324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AutoNum type="arabicPeriod"/>
              </a:pPr>
              <a:r>
                <a:rPr lang="cy-GB">
                  <a:solidFill>
                    <a:schemeClr val="bg1"/>
                  </a:solidFill>
                  <a:latin typeface="Comic Sans MS" panose="030F0702030302020204" pitchFamily="66" charset="0"/>
                </a:rPr>
                <a:t>Risg gyntaf</a:t>
              </a:r>
            </a:p>
            <a:p>
              <a:pPr marL="342900" indent="-342900">
                <a:spcAft>
                  <a:spcPts val="600"/>
                </a:spcAft>
                <a:buAutoNum type="arabicPeriod"/>
              </a:pPr>
              <a:r>
                <a:rPr lang="cy-GB">
                  <a:solidFill>
                    <a:schemeClr val="bg1"/>
                  </a:solidFill>
                  <a:latin typeface="Comic Sans MS" panose="030F0702030302020204" pitchFamily="66" charset="0"/>
                </a:rPr>
                <a:t>Ail risg</a:t>
              </a:r>
            </a:p>
            <a:p>
              <a:pPr marL="342900" indent="-342900">
                <a:spcAft>
                  <a:spcPts val="600"/>
                </a:spcAft>
                <a:buAutoNum type="arabicPeriod"/>
              </a:pPr>
              <a:r>
                <a:rPr lang="cy-GB">
                  <a:solidFill>
                    <a:schemeClr val="bg1"/>
                  </a:solidFill>
                  <a:latin typeface="Comic Sans MS" panose="030F0702030302020204" pitchFamily="66" charset="0"/>
                </a:rPr>
                <a:t>Trydydd risg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A47505F-A601-453E-9ED8-DF7DEF550613}"/>
                </a:ext>
              </a:extLst>
            </p:cNvPr>
            <p:cNvSpPr/>
            <p:nvPr/>
          </p:nvSpPr>
          <p:spPr>
            <a:xfrm>
              <a:off x="7297835" y="3697178"/>
              <a:ext cx="1706880" cy="1471448"/>
            </a:xfrm>
            <a:prstGeom prst="triangl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26D57F-29E3-4F6C-BA10-1C18636D1D7B}"/>
                </a:ext>
              </a:extLst>
            </p:cNvPr>
            <p:cNvSpPr txBox="1"/>
            <p:nvPr/>
          </p:nvSpPr>
          <p:spPr>
            <a:xfrm>
              <a:off x="7756634" y="4026989"/>
              <a:ext cx="7777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7200" b="1"/>
                <a:t>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134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C9FB509-6211-43E9-ABC5-E562507E781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88015" y="1576132"/>
            <a:ext cx="6284626" cy="4685887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860A7FFC-4DEC-41F4-926A-096A8F097CAF}"/>
              </a:ext>
            </a:extLst>
          </p:cNvPr>
          <p:cNvSpPr/>
          <p:nvPr/>
        </p:nvSpPr>
        <p:spPr>
          <a:xfrm>
            <a:off x="9489894" y="5474990"/>
            <a:ext cx="2479371" cy="656145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accent4"/>
                </a:solidFill>
              </a:rPr>
              <a:t>GWEITHGAREDD: </a:t>
            </a:r>
            <a:r>
              <a:rPr lang="cy-GB">
                <a:solidFill>
                  <a:schemeClr val="bg1"/>
                </a:solidFill>
              </a:rPr>
              <a:t>RYDW I’N FALCH O GYFLWYNO...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4 / GWERS 1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FE5D81A6-7E05-45A9-B7A4-013E7AAFA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3186"/>
            <a:ext cx="4945604" cy="1010513"/>
          </a:xfrm>
        </p:spPr>
        <p:txBody>
          <a:bodyPr>
            <a:noAutofit/>
          </a:bodyPr>
          <a:lstStyle/>
          <a:p>
            <a:r>
              <a:rPr lang="cy-GB" sz="2400"/>
              <a:t>Rhannwch a thrafodwch eich adnoddau gyda’r dosbarth.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CE7E16-69F5-4F81-BE9E-EBE62930B39B}"/>
              </a:ext>
            </a:extLst>
          </p:cNvPr>
          <p:cNvGrpSpPr/>
          <p:nvPr/>
        </p:nvGrpSpPr>
        <p:grpSpPr>
          <a:xfrm rot="1390208">
            <a:off x="9800019" y="1601696"/>
            <a:ext cx="1044704" cy="1790551"/>
            <a:chOff x="6459361" y="687532"/>
            <a:chExt cx="3384572" cy="580092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7124A5-8CFB-4784-A884-0A37C22563D3}"/>
                </a:ext>
              </a:extLst>
            </p:cNvPr>
            <p:cNvGrpSpPr/>
            <p:nvPr/>
          </p:nvGrpSpPr>
          <p:grpSpPr>
            <a:xfrm>
              <a:off x="6459361" y="687532"/>
              <a:ext cx="3384572" cy="5800923"/>
              <a:chOff x="6270175" y="729574"/>
              <a:chExt cx="3384572" cy="580092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2CAB945-1D5D-4A33-8E48-6B56A864D598}"/>
                  </a:ext>
                </a:extLst>
              </p:cNvPr>
              <p:cNvSpPr/>
              <p:nvPr/>
            </p:nvSpPr>
            <p:spPr>
              <a:xfrm>
                <a:off x="6270175" y="1595563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351FF53-29B2-40AA-903A-3D0965FC9CE8}"/>
                  </a:ext>
                </a:extLst>
              </p:cNvPr>
              <p:cNvSpPr/>
              <p:nvPr/>
            </p:nvSpPr>
            <p:spPr>
              <a:xfrm>
                <a:off x="6270175" y="2248706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ED1259D-07DF-4888-8221-052D10420670}"/>
                  </a:ext>
                </a:extLst>
              </p:cNvPr>
              <p:cNvSpPr/>
              <p:nvPr/>
            </p:nvSpPr>
            <p:spPr>
              <a:xfrm>
                <a:off x="9551727" y="1595563"/>
                <a:ext cx="103020" cy="56416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A85CB8B1-B616-4802-94E8-5BD99A746610}"/>
                  </a:ext>
                </a:extLst>
              </p:cNvPr>
              <p:cNvSpPr/>
              <p:nvPr/>
            </p:nvSpPr>
            <p:spPr>
              <a:xfrm>
                <a:off x="6303523" y="729574"/>
                <a:ext cx="3317132" cy="5787958"/>
              </a:xfrm>
              <a:prstGeom prst="roundRect">
                <a:avLst>
                  <a:gd name="adj" fmla="val 10215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37" name="Rectangle: Rounded Corners 6">
                <a:extLst>
                  <a:ext uri="{FF2B5EF4-FFF2-40B4-BE49-F238E27FC236}">
                    <a16:creationId xmlns:a16="http://schemas.microsoft.com/office/drawing/2014/main" id="{5F6DA210-5B01-46C9-B8B9-6A588B540206}"/>
                  </a:ext>
                </a:extLst>
              </p:cNvPr>
              <p:cNvSpPr/>
              <p:nvPr/>
            </p:nvSpPr>
            <p:spPr>
              <a:xfrm>
                <a:off x="6612075" y="742539"/>
                <a:ext cx="2978286" cy="5787958"/>
              </a:xfrm>
              <a:custGeom>
                <a:avLst/>
                <a:gdLst>
                  <a:gd name="connsiteX0" fmla="*/ 0 w 3317132"/>
                  <a:gd name="connsiteY0" fmla="*/ 338845 h 5787958"/>
                  <a:gd name="connsiteX1" fmla="*/ 338845 w 3317132"/>
                  <a:gd name="connsiteY1" fmla="*/ 0 h 5787958"/>
                  <a:gd name="connsiteX2" fmla="*/ 2978287 w 3317132"/>
                  <a:gd name="connsiteY2" fmla="*/ 0 h 5787958"/>
                  <a:gd name="connsiteX3" fmla="*/ 3317132 w 3317132"/>
                  <a:gd name="connsiteY3" fmla="*/ 338845 h 5787958"/>
                  <a:gd name="connsiteX4" fmla="*/ 3317132 w 3317132"/>
                  <a:gd name="connsiteY4" fmla="*/ 5449113 h 5787958"/>
                  <a:gd name="connsiteX5" fmla="*/ 2978287 w 3317132"/>
                  <a:gd name="connsiteY5" fmla="*/ 5787958 h 5787958"/>
                  <a:gd name="connsiteX6" fmla="*/ 338845 w 3317132"/>
                  <a:gd name="connsiteY6" fmla="*/ 5787958 h 5787958"/>
                  <a:gd name="connsiteX7" fmla="*/ 0 w 3317132"/>
                  <a:gd name="connsiteY7" fmla="*/ 5449113 h 5787958"/>
                  <a:gd name="connsiteX8" fmla="*/ 0 w 3317132"/>
                  <a:gd name="connsiteY8" fmla="*/ 338845 h 5787958"/>
                  <a:gd name="connsiteX0" fmla="*/ 23750 w 3340882"/>
                  <a:gd name="connsiteY0" fmla="*/ 338845 h 5787958"/>
                  <a:gd name="connsiteX1" fmla="*/ 362595 w 3340882"/>
                  <a:gd name="connsiteY1" fmla="*/ 0 h 5787958"/>
                  <a:gd name="connsiteX2" fmla="*/ 3002037 w 3340882"/>
                  <a:gd name="connsiteY2" fmla="*/ 0 h 5787958"/>
                  <a:gd name="connsiteX3" fmla="*/ 3340882 w 3340882"/>
                  <a:gd name="connsiteY3" fmla="*/ 338845 h 5787958"/>
                  <a:gd name="connsiteX4" fmla="*/ 3340882 w 3340882"/>
                  <a:gd name="connsiteY4" fmla="*/ 5449113 h 5787958"/>
                  <a:gd name="connsiteX5" fmla="*/ 3002037 w 3340882"/>
                  <a:gd name="connsiteY5" fmla="*/ 5787958 h 5787958"/>
                  <a:gd name="connsiteX6" fmla="*/ 362595 w 3340882"/>
                  <a:gd name="connsiteY6" fmla="*/ 5787958 h 5787958"/>
                  <a:gd name="connsiteX7" fmla="*/ 23750 w 3340882"/>
                  <a:gd name="connsiteY7" fmla="*/ 338845 h 5787958"/>
                  <a:gd name="connsiteX0" fmla="*/ 0 w 3317132"/>
                  <a:gd name="connsiteY0" fmla="*/ 338845 h 5787958"/>
                  <a:gd name="connsiteX1" fmla="*/ 338845 w 3317132"/>
                  <a:gd name="connsiteY1" fmla="*/ 0 h 5787958"/>
                  <a:gd name="connsiteX2" fmla="*/ 2978287 w 3317132"/>
                  <a:gd name="connsiteY2" fmla="*/ 0 h 5787958"/>
                  <a:gd name="connsiteX3" fmla="*/ 3317132 w 3317132"/>
                  <a:gd name="connsiteY3" fmla="*/ 338845 h 5787958"/>
                  <a:gd name="connsiteX4" fmla="*/ 3317132 w 3317132"/>
                  <a:gd name="connsiteY4" fmla="*/ 5449113 h 5787958"/>
                  <a:gd name="connsiteX5" fmla="*/ 2978287 w 3317132"/>
                  <a:gd name="connsiteY5" fmla="*/ 5787958 h 5787958"/>
                  <a:gd name="connsiteX6" fmla="*/ 0 w 3317132"/>
                  <a:gd name="connsiteY6" fmla="*/ 338845 h 5787958"/>
                  <a:gd name="connsiteX0" fmla="*/ 2639442 w 2978287"/>
                  <a:gd name="connsiteY0" fmla="*/ 5787958 h 5787958"/>
                  <a:gd name="connsiteX1" fmla="*/ 0 w 2978287"/>
                  <a:gd name="connsiteY1" fmla="*/ 0 h 5787958"/>
                  <a:gd name="connsiteX2" fmla="*/ 2639442 w 2978287"/>
                  <a:gd name="connsiteY2" fmla="*/ 0 h 5787958"/>
                  <a:gd name="connsiteX3" fmla="*/ 2978287 w 2978287"/>
                  <a:gd name="connsiteY3" fmla="*/ 338845 h 5787958"/>
                  <a:gd name="connsiteX4" fmla="*/ 2978287 w 2978287"/>
                  <a:gd name="connsiteY4" fmla="*/ 5449113 h 5787958"/>
                  <a:gd name="connsiteX5" fmla="*/ 2639442 w 2978287"/>
                  <a:gd name="connsiteY5" fmla="*/ 5787958 h 578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8287" h="5787958">
                    <a:moveTo>
                      <a:pt x="2639442" y="5787958"/>
                    </a:moveTo>
                    <a:lnTo>
                      <a:pt x="0" y="0"/>
                    </a:lnTo>
                    <a:lnTo>
                      <a:pt x="2639442" y="0"/>
                    </a:lnTo>
                    <a:cubicBezTo>
                      <a:pt x="2826581" y="0"/>
                      <a:pt x="2978287" y="151706"/>
                      <a:pt x="2978287" y="338845"/>
                    </a:cubicBezTo>
                    <a:lnTo>
                      <a:pt x="2978287" y="5449113"/>
                    </a:lnTo>
                    <a:cubicBezTo>
                      <a:pt x="2978287" y="5636252"/>
                      <a:pt x="2826581" y="5787958"/>
                      <a:pt x="2639442" y="5787958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B32699E-FAD5-4A2B-AD06-53237216F4AE}"/>
                  </a:ext>
                </a:extLst>
              </p:cNvPr>
              <p:cNvSpPr/>
              <p:nvPr/>
            </p:nvSpPr>
            <p:spPr>
              <a:xfrm>
                <a:off x="6580761" y="1031245"/>
                <a:ext cx="2762656" cy="46594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150606E3-9211-4709-AC5D-BBD528361856}"/>
                  </a:ext>
                </a:extLst>
              </p:cNvPr>
              <p:cNvSpPr/>
              <p:nvPr/>
            </p:nvSpPr>
            <p:spPr>
              <a:xfrm>
                <a:off x="7378430" y="5953328"/>
                <a:ext cx="1167319" cy="222168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50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31BDBE-F5BF-49B0-9F5F-BBC0125B0859}"/>
                </a:ext>
              </a:extLst>
            </p:cNvPr>
            <p:cNvSpPr/>
            <p:nvPr/>
          </p:nvSpPr>
          <p:spPr>
            <a:xfrm>
              <a:off x="6839619" y="1053602"/>
              <a:ext cx="2609181" cy="45156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64B4A2-4E65-48E5-B5C5-FA058495FB43}"/>
                </a:ext>
              </a:extLst>
            </p:cNvPr>
            <p:cNvSpPr txBox="1"/>
            <p:nvPr/>
          </p:nvSpPr>
          <p:spPr>
            <a:xfrm>
              <a:off x="6806404" y="1441719"/>
              <a:ext cx="2762655" cy="1096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Risgiau</a:t>
              </a:r>
              <a:br>
                <a:rPr lang="cy-GB" sz="800" b="1">
                  <a:solidFill>
                    <a:schemeClr val="bg1"/>
                  </a:solidFill>
                  <a:latin typeface="Comic Sans MS" panose="030F0702030302020204" pitchFamily="66" charset="0"/>
                </a:rPr>
              </a:br>
              <a:r>
                <a:rPr lang="cy-GB" sz="800" b="1">
                  <a:solidFill>
                    <a:schemeClr val="bg1"/>
                  </a:solidFill>
                  <a:latin typeface="Comic Sans MS" panose="030F0702030302020204" pitchFamily="66" charset="0"/>
                </a:rPr>
                <a:t>Gamblo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C7B8FE-334E-42A1-B6D3-6C4E81E796C5}"/>
                </a:ext>
              </a:extLst>
            </p:cNvPr>
            <p:cNvSpPr txBox="1"/>
            <p:nvPr/>
          </p:nvSpPr>
          <p:spPr>
            <a:xfrm>
              <a:off x="6977994" y="2242260"/>
              <a:ext cx="2332430" cy="129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9850" indent="-69850">
                <a:spcAft>
                  <a:spcPts val="300"/>
                </a:spcAft>
                <a:buAutoNum type="arabicPeriod"/>
              </a:pPr>
              <a:r>
                <a:rPr lang="cy-GB" sz="500">
                  <a:solidFill>
                    <a:schemeClr val="bg1"/>
                  </a:solidFill>
                  <a:latin typeface="Comic Sans MS" panose="030F0702030302020204" pitchFamily="66" charset="0"/>
                </a:rPr>
                <a:t>Risg gyntaf</a:t>
              </a:r>
            </a:p>
            <a:p>
              <a:pPr marL="69850" indent="-69850">
                <a:spcAft>
                  <a:spcPts val="300"/>
                </a:spcAft>
                <a:buAutoNum type="arabicPeriod"/>
              </a:pPr>
              <a:r>
                <a:rPr lang="cy-GB" sz="500">
                  <a:solidFill>
                    <a:schemeClr val="bg1"/>
                  </a:solidFill>
                  <a:latin typeface="Comic Sans MS" panose="030F0702030302020204" pitchFamily="66" charset="0"/>
                </a:rPr>
                <a:t>Ail risg</a:t>
              </a:r>
            </a:p>
            <a:p>
              <a:pPr marL="69850" indent="-69850">
                <a:spcAft>
                  <a:spcPts val="300"/>
                </a:spcAft>
                <a:buAutoNum type="arabicPeriod"/>
              </a:pPr>
              <a:r>
                <a:rPr lang="cy-GB" sz="500">
                  <a:solidFill>
                    <a:schemeClr val="bg1"/>
                  </a:solidFill>
                  <a:latin typeface="Comic Sans MS" panose="030F0702030302020204" pitchFamily="66" charset="0"/>
                </a:rPr>
                <a:t>Trydydd risg</a:t>
              </a: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5B9DB4E-5572-42D7-AF4D-F1A8CBC1FAF3}"/>
                </a:ext>
              </a:extLst>
            </p:cNvPr>
            <p:cNvSpPr/>
            <p:nvPr/>
          </p:nvSpPr>
          <p:spPr>
            <a:xfrm>
              <a:off x="7297835" y="3697178"/>
              <a:ext cx="1706880" cy="1471448"/>
            </a:xfrm>
            <a:prstGeom prst="triangle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F8C9C2-0628-4C7B-A676-3968EEA9830C}"/>
                </a:ext>
              </a:extLst>
            </p:cNvPr>
            <p:cNvSpPr txBox="1"/>
            <p:nvPr/>
          </p:nvSpPr>
          <p:spPr>
            <a:xfrm>
              <a:off x="7756630" y="3979020"/>
              <a:ext cx="777765" cy="129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y-GB" sz="2000" b="1"/>
                <a:t>!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860A7FFC-4DEC-41F4-926A-096A8F097CAF}"/>
              </a:ext>
            </a:extLst>
          </p:cNvPr>
          <p:cNvSpPr/>
          <p:nvPr/>
        </p:nvSpPr>
        <p:spPr>
          <a:xfrm>
            <a:off x="6083848" y="5674009"/>
            <a:ext cx="1507490" cy="58801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0A7FFC-4DEC-41F4-926A-096A8F097CAF}"/>
              </a:ext>
            </a:extLst>
          </p:cNvPr>
          <p:cNvSpPr/>
          <p:nvPr/>
        </p:nvSpPr>
        <p:spPr>
          <a:xfrm>
            <a:off x="7601939" y="5674009"/>
            <a:ext cx="1507490" cy="58801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0A7FFC-4DEC-41F4-926A-096A8F097CAF}"/>
              </a:ext>
            </a:extLst>
          </p:cNvPr>
          <p:cNvSpPr/>
          <p:nvPr/>
        </p:nvSpPr>
        <p:spPr>
          <a:xfrm>
            <a:off x="6657962" y="5085999"/>
            <a:ext cx="1507490" cy="58801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2974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A43F61-0357-4AC2-A318-C9C01627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>
                <a:solidFill>
                  <a:schemeClr val="bg1"/>
                </a:solidFill>
              </a:rPr>
              <a:t>Os oes angen help arnoch...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7D641-36E4-416E-A55F-24F6FCF3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967" y="2187145"/>
            <a:ext cx="11669764" cy="3989817"/>
          </a:xfrm>
        </p:spPr>
        <p:txBody>
          <a:bodyPr>
            <a:noAutofit/>
          </a:bodyPr>
          <a:lstStyle/>
          <a:p>
            <a:pPr lvl="0"/>
            <a:r>
              <a:rPr lang="cy-GB" sz="2400"/>
              <a:t>Os ydych chi’n poeni am unrhyw ran o gynnwys heddiw, gallwch chi siarad ag athro neu aelod o staff. I gael cymorth ychwanegol ynglŷn â’ch perthynas chi neu berthynas rhywun arall â gamblo/chwarae gemau, gallwch chi gysylltu â Childline neu GamCare.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CC2AD-8D8C-4B1D-9586-059CD19B34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b="1"/>
              <a:t>BLWYDDYN 8 / GWERS 1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CC12FBA-A0CC-4E3D-B4B3-0EF718EF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09" y="4083236"/>
            <a:ext cx="3127966" cy="112907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E6761B-E500-4C07-90A6-DBFD89FCA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785" y="3986064"/>
            <a:ext cx="2304962" cy="661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F7F84-E830-44A4-BD39-4833908C33AC}"/>
              </a:ext>
            </a:extLst>
          </p:cNvPr>
          <p:cNvSpPr txBox="1"/>
          <p:nvPr/>
        </p:nvSpPr>
        <p:spPr>
          <a:xfrm>
            <a:off x="2157273" y="4385569"/>
            <a:ext cx="3777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18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cy-GB" sz="1800" b="1" u="sng">
                <a:solidFill>
                  <a:srgbClr val="000000"/>
                </a:solidFill>
                <a:ea typeface="Times New Roman" panose="02020603050405020304" pitchFamily="18" charset="0"/>
              </a:rPr>
              <a:t>YoungPeopleService@gamcare.org.uk</a:t>
            </a:r>
          </a:p>
          <a:p>
            <a:pPr algn="ctr"/>
            <a:r>
              <a:rPr lang="cy-GB" sz="1800" b="1">
                <a:solidFill>
                  <a:srgbClr val="000000"/>
                </a:solidFill>
                <a:ea typeface="Times New Roman" panose="02020603050405020304" pitchFamily="18" charset="0"/>
              </a:rPr>
              <a:t>Ffôn: 02030926964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661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OFFICE THEME" val="tMXe2fWD"/>
  <p:tag name="ARTICULATE_SLIDE_COUNT" val="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5">
      <a:dk1>
        <a:sysClr val="windowText" lastClr="000000"/>
      </a:dk1>
      <a:lt1>
        <a:sysClr val="window" lastClr="FFFFFF"/>
      </a:lt1>
      <a:dk2>
        <a:srgbClr val="44546A"/>
      </a:dk2>
      <a:lt2>
        <a:srgbClr val="E7EEF6"/>
      </a:lt2>
      <a:accent1>
        <a:srgbClr val="115CB2"/>
      </a:accent1>
      <a:accent2>
        <a:srgbClr val="E88C1C"/>
      </a:accent2>
      <a:accent3>
        <a:srgbClr val="828282"/>
      </a:accent3>
      <a:accent4>
        <a:srgbClr val="FFE452"/>
      </a:accent4>
      <a:accent5>
        <a:srgbClr val="E33725"/>
      </a:accent5>
      <a:accent6>
        <a:srgbClr val="00A95E"/>
      </a:accent6>
      <a:hlink>
        <a:srgbClr val="E33725"/>
      </a:hlink>
      <a:folHlink>
        <a:srgbClr val="FFE45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A56A1B4C88240843CC58ED250C137" ma:contentTypeVersion="13" ma:contentTypeDescription="Create a new document." ma:contentTypeScope="" ma:versionID="658fabd466e6069a9b9d120f4ada05f2">
  <xsd:schema xmlns:xsd="http://www.w3.org/2001/XMLSchema" xmlns:xs="http://www.w3.org/2001/XMLSchema" xmlns:p="http://schemas.microsoft.com/office/2006/metadata/properties" xmlns:ns2="9ce0375d-48dc-40bd-97cf-84b003935848" xmlns:ns3="3d7c1fe1-4c36-412c-9522-d010c65bdad8" targetNamespace="http://schemas.microsoft.com/office/2006/metadata/properties" ma:root="true" ma:fieldsID="6339fb48dd9a08bc343dd309cae55162" ns2:_="" ns3:_="">
    <xsd:import namespace="9ce0375d-48dc-40bd-97cf-84b003935848"/>
    <xsd:import namespace="3d7c1fe1-4c36-412c-9522-d010c65bda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0375d-48dc-40bd-97cf-84b00393584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c1fe1-4c36-412c-9522-d010c65bd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36421D-AA36-47E6-A8F4-B3E9C955AD6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2F6F081-EF24-4537-A946-FEDE73674E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F883B0-9C24-4B18-9F67-333E525CD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e0375d-48dc-40bd-97cf-84b003935848"/>
    <ds:schemaRef ds:uri="3d7c1fe1-4c36-412c-9522-d010c65bda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2560</Words>
  <Application>Microsoft Office PowerPoint</Application>
  <PresentationFormat>Widescreen</PresentationFormat>
  <Paragraphs>330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Comic Sans MS</vt:lpstr>
      <vt:lpstr>Office Theme</vt:lpstr>
      <vt:lpstr>Pam fod rhai pobl ifanc yn gamblo?</vt:lpstr>
      <vt:lpstr>HER</vt:lpstr>
      <vt:lpstr>AMCANION DYSGU</vt:lpstr>
      <vt:lpstr>DEILLIANNAU DYSGU</vt:lpstr>
      <vt:lpstr>GWEITHGAREDD: DYDY POBL IFANC DDIM YN GAMBLO, NAC YDYN?</vt:lpstr>
      <vt:lpstr>GWEITHGAREDD: RHESYMAU DROS GAMBLO</vt:lpstr>
      <vt:lpstr>GWEITHGAREDD: BETH YW’R PERYGL?</vt:lpstr>
      <vt:lpstr>GWEITHGAREDD: RYDW I’N FALCH O GYFLWYNO...</vt:lpstr>
      <vt:lpstr>Os oes angen help arnoch...</vt:lpstr>
      <vt:lpstr>Y LLINELLAU ANEGLUR</vt:lpstr>
      <vt:lpstr>HER</vt:lpstr>
      <vt:lpstr>AMCANION DYSGU</vt:lpstr>
      <vt:lpstr>DEILLIANNAU DYSGU</vt:lpstr>
      <vt:lpstr>GWEITHGAREDD: A-Y CHWARAE GEMAU</vt:lpstr>
      <vt:lpstr>GWEITHGAREDD: LLINELLAU ANEGLUR</vt:lpstr>
      <vt:lpstr>GWEITHGAREDD: CYNGOR ALLWEDDOL</vt:lpstr>
      <vt:lpstr>Os oes angen help arnoch...</vt:lpstr>
      <vt:lpstr>MANTAIS Y TŶ</vt:lpstr>
      <vt:lpstr>HER</vt:lpstr>
      <vt:lpstr>AMCANION DYSGU</vt:lpstr>
      <vt:lpstr>DEILLIANNAU DYSGU</vt:lpstr>
      <vt:lpstr>GWEITHGAREDD: SEFWCH OS...</vt:lpstr>
      <vt:lpstr>GWEITHGAREDD: MANTAIS Y TŶ</vt:lpstr>
      <vt:lpstr>GWEITHGAREDD: SUT MAE TEBYGOLRWYDD YN BERTHNASOL I GAMBLO?</vt:lpstr>
      <vt:lpstr>Os oes angen help arnoch...</vt:lpstr>
      <vt:lpstr>GAMBLO, ARIAN A DYLED.</vt:lpstr>
      <vt:lpstr>HER</vt:lpstr>
      <vt:lpstr>AMCANION DYSGU</vt:lpstr>
      <vt:lpstr>DEILLIANNAU DYSGU</vt:lpstr>
      <vt:lpstr>GWEITHGAREDD: MAP MEDDWL O BETHAU I’W GWNEUD A PHEIDIO EU GWNEUD</vt:lpstr>
      <vt:lpstr>GWEITHGAREDD: I BLE MAE’R ARIAN YN MYND?</vt:lpstr>
      <vt:lpstr>GWEITHGAREDD: GADEWCH I NI GAEL CWIS</vt:lpstr>
      <vt:lpstr>GWEITHGAREDD: GADEWCH I NI GAEL CWIS - ATEBION</vt:lpstr>
      <vt:lpstr>GWEITHGAREDD: AMSER RHANNU</vt:lpstr>
      <vt:lpstr>Os oes angen help arnoch...</vt:lpstr>
      <vt:lpstr>Y DDEDDF GAMBLO</vt:lpstr>
      <vt:lpstr>HER</vt:lpstr>
      <vt:lpstr>AMCANION DYSGU</vt:lpstr>
      <vt:lpstr>DEILLIANNAU DYSGU</vt:lpstr>
      <vt:lpstr>GWEITHGAREDD: MAP DIOGELU DEFNYDDWYR</vt:lpstr>
      <vt:lpstr>GWEITHGAREDD: Y DDADL FAWR</vt:lpstr>
      <vt:lpstr>GWEITHGAREDD: Y DDEDDF GAMBLO: MAE’R DDADL FAWR YN PARHAU...</vt:lpstr>
      <vt:lpstr>GWEITHGAREDD: BETH ARALL ELLIR EI WNEUD</vt:lpstr>
      <vt:lpstr>Os oes angen help arnoch...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Bryan</dc:creator>
  <cp:lastModifiedBy>Linda Scollins Smith</cp:lastModifiedBy>
  <cp:revision>58</cp:revision>
  <dcterms:created xsi:type="dcterms:W3CDTF">2020-05-01T13:28:36Z</dcterms:created>
  <dcterms:modified xsi:type="dcterms:W3CDTF">2021-06-20T16:45:44Z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089F9910-8297-4DF4-836B-F21FA2422140</vt:lpwstr>
  </property>
  <property fmtid="{D5CDD505-2E9C-101B-9397-08002B2CF9AE}" pid="3" name="ArticulatePath">
    <vt:lpwstr>YGAM Year_7_Lesson_1_CJB01</vt:lpwstr>
  </property>
  <property fmtid="{D5CDD505-2E9C-101B-9397-08002B2CF9AE}" pid="4" name="ContentTypeId">
    <vt:lpwstr>0x01010077BA56A1B4C88240843CC58ED250C137</vt:lpwstr>
  </property>
</Properties>
</file>