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6" r:id="rId6"/>
    <p:sldId id="258" r:id="rId7"/>
    <p:sldId id="259" r:id="rId8"/>
    <p:sldId id="265" r:id="rId9"/>
    <p:sldId id="260" r:id="rId10"/>
    <p:sldId id="266" r:id="rId11"/>
    <p:sldId id="263" r:id="rId12"/>
    <p:sldId id="267" r:id="rId13"/>
    <p:sldId id="268" r:id="rId14"/>
    <p:sldId id="264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</p:sldIdLst>
  <p:sldSz cx="12192000" cy="6858000"/>
  <p:notesSz cx="6858000" cy="9144000"/>
  <p:custDataLst>
    <p:tags r:id="rId6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6/11/relationships/changesInfo" Target="changesInfos/changesInfo1.xml"/><Relationship Id="rId5" Type="http://schemas.openxmlformats.org/officeDocument/2006/relationships/slide" Target="slides/slide1.xml"/><Relationship Id="rId61" Type="http://schemas.openxmlformats.org/officeDocument/2006/relationships/tags" Target="tags/tag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a Scollins Smith" userId="d6fc3bab-6402-4aaa-81aa-1a76aba14fb4" providerId="ADAL" clId="{B962E2A9-53D1-4C79-A671-E9CB7C224057}"/>
    <pc:docChg chg="undo custSel addSld modSld">
      <pc:chgData name="Linda Scollins Smith" userId="d6fc3bab-6402-4aaa-81aa-1a76aba14fb4" providerId="ADAL" clId="{B962E2A9-53D1-4C79-A671-E9CB7C224057}" dt="2021-04-10T08:53:43.392" v="600" actId="478"/>
      <pc:docMkLst>
        <pc:docMk/>
      </pc:docMkLst>
      <pc:sldChg chg="modSp mod">
        <pc:chgData name="Linda Scollins Smith" userId="d6fc3bab-6402-4aaa-81aa-1a76aba14fb4" providerId="ADAL" clId="{B962E2A9-53D1-4C79-A671-E9CB7C224057}" dt="2021-04-09T10:59:07.991" v="19" actId="20577"/>
        <pc:sldMkLst>
          <pc:docMk/>
          <pc:sldMk cId="901312042" sldId="257"/>
        </pc:sldMkLst>
        <pc:spChg chg="mod">
          <ac:chgData name="Linda Scollins Smith" userId="d6fc3bab-6402-4aaa-81aa-1a76aba14fb4" providerId="ADAL" clId="{B962E2A9-53D1-4C79-A671-E9CB7C224057}" dt="2021-04-09T10:59:07.991" v="19" actId="20577"/>
          <ac:spMkLst>
            <pc:docMk/>
            <pc:sldMk cId="901312042" sldId="257"/>
            <ac:spMk id="2" creationId="{BE082E43-CA32-4077-879D-F6139AD3EE33}"/>
          </ac:spMkLst>
        </pc:spChg>
      </pc:sldChg>
      <pc:sldChg chg="addSp delSp modSp mod">
        <pc:chgData name="Linda Scollins Smith" userId="d6fc3bab-6402-4aaa-81aa-1a76aba14fb4" providerId="ADAL" clId="{B962E2A9-53D1-4C79-A671-E9CB7C224057}" dt="2021-04-10T08:13:55.090" v="584"/>
        <pc:sldMkLst>
          <pc:docMk/>
          <pc:sldMk cId="3899661479" sldId="264"/>
        </pc:sldMkLst>
        <pc:spChg chg="add mod">
          <ac:chgData name="Linda Scollins Smith" userId="d6fc3bab-6402-4aaa-81aa-1a76aba14fb4" providerId="ADAL" clId="{B962E2A9-53D1-4C79-A671-E9CB7C224057}" dt="2021-04-10T08:13:55.090" v="584"/>
          <ac:spMkLst>
            <pc:docMk/>
            <pc:sldMk cId="3899661479" sldId="264"/>
            <ac:spMk id="8" creationId="{69DBD2FC-C688-4CB4-AAAB-047FF464BA2A}"/>
          </ac:spMkLst>
        </pc:spChg>
        <pc:picChg chg="add mod">
          <ac:chgData name="Linda Scollins Smith" userId="d6fc3bab-6402-4aaa-81aa-1a76aba14fb4" providerId="ADAL" clId="{B962E2A9-53D1-4C79-A671-E9CB7C224057}" dt="2021-04-10T08:13:55.090" v="584"/>
          <ac:picMkLst>
            <pc:docMk/>
            <pc:sldMk cId="3899661479" sldId="264"/>
            <ac:picMk id="7" creationId="{A286D8E9-06A8-4218-B6D5-F4C1E31E2C98}"/>
          </ac:picMkLst>
        </pc:picChg>
        <pc:picChg chg="del">
          <ac:chgData name="Linda Scollins Smith" userId="d6fc3bab-6402-4aaa-81aa-1a76aba14fb4" providerId="ADAL" clId="{B962E2A9-53D1-4C79-A671-E9CB7C224057}" dt="2021-04-10T08:13:54.574" v="583" actId="478"/>
          <ac:picMkLst>
            <pc:docMk/>
            <pc:sldMk cId="3899661479" sldId="264"/>
            <ac:picMk id="12" creationId="{50F86C42-6FBD-40EB-A0EF-150DD87F8787}"/>
          </ac:picMkLst>
        </pc:picChg>
      </pc:sldChg>
      <pc:sldChg chg="delSp modSp add mod">
        <pc:chgData name="Linda Scollins Smith" userId="d6fc3bab-6402-4aaa-81aa-1a76aba14fb4" providerId="ADAL" clId="{B962E2A9-53D1-4C79-A671-E9CB7C224057}" dt="2021-04-10T08:53:10.882" v="596" actId="478"/>
        <pc:sldMkLst>
          <pc:docMk/>
          <pc:sldMk cId="4045554744" sldId="269"/>
        </pc:sldMkLst>
        <pc:spChg chg="del mod">
          <ac:chgData name="Linda Scollins Smith" userId="d6fc3bab-6402-4aaa-81aa-1a76aba14fb4" providerId="ADAL" clId="{B962E2A9-53D1-4C79-A671-E9CB7C224057}" dt="2021-04-10T08:53:10.882" v="596" actId="478"/>
          <ac:spMkLst>
            <pc:docMk/>
            <pc:sldMk cId="4045554744" sldId="269"/>
            <ac:spMk id="6" creationId="{BE082E43-CA32-4077-879D-F6139AD3EE33}"/>
          </ac:spMkLst>
        </pc:spChg>
      </pc:sldChg>
      <pc:sldChg chg="add">
        <pc:chgData name="Linda Scollins Smith" userId="d6fc3bab-6402-4aaa-81aa-1a76aba14fb4" providerId="ADAL" clId="{B962E2A9-53D1-4C79-A671-E9CB7C224057}" dt="2021-04-09T10:56:28.153" v="0"/>
        <pc:sldMkLst>
          <pc:docMk/>
          <pc:sldMk cId="2363084369" sldId="270"/>
        </pc:sldMkLst>
      </pc:sldChg>
      <pc:sldChg chg="add">
        <pc:chgData name="Linda Scollins Smith" userId="d6fc3bab-6402-4aaa-81aa-1a76aba14fb4" providerId="ADAL" clId="{B962E2A9-53D1-4C79-A671-E9CB7C224057}" dt="2021-04-09T10:56:28.153" v="0"/>
        <pc:sldMkLst>
          <pc:docMk/>
          <pc:sldMk cId="718268878" sldId="271"/>
        </pc:sldMkLst>
      </pc:sldChg>
      <pc:sldChg chg="add">
        <pc:chgData name="Linda Scollins Smith" userId="d6fc3bab-6402-4aaa-81aa-1a76aba14fb4" providerId="ADAL" clId="{B962E2A9-53D1-4C79-A671-E9CB7C224057}" dt="2021-04-09T10:56:28.153" v="0"/>
        <pc:sldMkLst>
          <pc:docMk/>
          <pc:sldMk cId="3832942987" sldId="272"/>
        </pc:sldMkLst>
      </pc:sldChg>
      <pc:sldChg chg="add">
        <pc:chgData name="Linda Scollins Smith" userId="d6fc3bab-6402-4aaa-81aa-1a76aba14fb4" providerId="ADAL" clId="{B962E2A9-53D1-4C79-A671-E9CB7C224057}" dt="2021-04-09T10:56:28.153" v="0"/>
        <pc:sldMkLst>
          <pc:docMk/>
          <pc:sldMk cId="2535837853" sldId="273"/>
        </pc:sldMkLst>
      </pc:sldChg>
      <pc:sldChg chg="add">
        <pc:chgData name="Linda Scollins Smith" userId="d6fc3bab-6402-4aaa-81aa-1a76aba14fb4" providerId="ADAL" clId="{B962E2A9-53D1-4C79-A671-E9CB7C224057}" dt="2021-04-09T10:56:28.153" v="0"/>
        <pc:sldMkLst>
          <pc:docMk/>
          <pc:sldMk cId="1985802558" sldId="274"/>
        </pc:sldMkLst>
      </pc:sldChg>
      <pc:sldChg chg="add">
        <pc:chgData name="Linda Scollins Smith" userId="d6fc3bab-6402-4aaa-81aa-1a76aba14fb4" providerId="ADAL" clId="{B962E2A9-53D1-4C79-A671-E9CB7C224057}" dt="2021-04-09T10:56:28.153" v="0"/>
        <pc:sldMkLst>
          <pc:docMk/>
          <pc:sldMk cId="3290613286" sldId="275"/>
        </pc:sldMkLst>
      </pc:sldChg>
      <pc:sldChg chg="addSp delSp modSp add mod">
        <pc:chgData name="Linda Scollins Smith" userId="d6fc3bab-6402-4aaa-81aa-1a76aba14fb4" providerId="ADAL" clId="{B962E2A9-53D1-4C79-A671-E9CB7C224057}" dt="2021-04-10T08:14:01.572" v="586"/>
        <pc:sldMkLst>
          <pc:docMk/>
          <pc:sldMk cId="646684867" sldId="276"/>
        </pc:sldMkLst>
        <pc:spChg chg="add mod">
          <ac:chgData name="Linda Scollins Smith" userId="d6fc3bab-6402-4aaa-81aa-1a76aba14fb4" providerId="ADAL" clId="{B962E2A9-53D1-4C79-A671-E9CB7C224057}" dt="2021-04-10T08:14:01.572" v="586"/>
          <ac:spMkLst>
            <pc:docMk/>
            <pc:sldMk cId="646684867" sldId="276"/>
            <ac:spMk id="8" creationId="{9540A340-21EB-4A8B-A00A-006ABA0C68A6}"/>
          </ac:spMkLst>
        </pc:spChg>
        <pc:picChg chg="add mod">
          <ac:chgData name="Linda Scollins Smith" userId="d6fc3bab-6402-4aaa-81aa-1a76aba14fb4" providerId="ADAL" clId="{B962E2A9-53D1-4C79-A671-E9CB7C224057}" dt="2021-04-10T08:14:01.572" v="586"/>
          <ac:picMkLst>
            <pc:docMk/>
            <pc:sldMk cId="646684867" sldId="276"/>
            <ac:picMk id="7" creationId="{4D182E42-D181-4705-A551-015B0ABCE2D2}"/>
          </ac:picMkLst>
        </pc:picChg>
        <pc:picChg chg="del">
          <ac:chgData name="Linda Scollins Smith" userId="d6fc3bab-6402-4aaa-81aa-1a76aba14fb4" providerId="ADAL" clId="{B962E2A9-53D1-4C79-A671-E9CB7C224057}" dt="2021-04-10T08:14:01.200" v="585" actId="478"/>
          <ac:picMkLst>
            <pc:docMk/>
            <pc:sldMk cId="646684867" sldId="276"/>
            <ac:picMk id="12" creationId="{50F86C42-6FBD-40EB-A0EF-150DD87F8787}"/>
          </ac:picMkLst>
        </pc:picChg>
      </pc:sldChg>
      <pc:sldChg chg="delSp add mod">
        <pc:chgData name="Linda Scollins Smith" userId="d6fc3bab-6402-4aaa-81aa-1a76aba14fb4" providerId="ADAL" clId="{B962E2A9-53D1-4C79-A671-E9CB7C224057}" dt="2021-04-10T08:53:17.988" v="597" actId="478"/>
        <pc:sldMkLst>
          <pc:docMk/>
          <pc:sldMk cId="2941784998" sldId="277"/>
        </pc:sldMkLst>
        <pc:spChg chg="del">
          <ac:chgData name="Linda Scollins Smith" userId="d6fc3bab-6402-4aaa-81aa-1a76aba14fb4" providerId="ADAL" clId="{B962E2A9-53D1-4C79-A671-E9CB7C224057}" dt="2021-04-10T08:53:17.988" v="597" actId="478"/>
          <ac:spMkLst>
            <pc:docMk/>
            <pc:sldMk cId="2941784998" sldId="277"/>
            <ac:spMk id="9" creationId="{BE082E43-CA32-4077-879D-F6139AD3EE33}"/>
          </ac:spMkLst>
        </pc:spChg>
      </pc:sldChg>
      <pc:sldChg chg="modSp add mod">
        <pc:chgData name="Linda Scollins Smith" userId="d6fc3bab-6402-4aaa-81aa-1a76aba14fb4" providerId="ADAL" clId="{B962E2A9-53D1-4C79-A671-E9CB7C224057}" dt="2021-04-10T06:42:41.340" v="541" actId="20577"/>
        <pc:sldMkLst>
          <pc:docMk/>
          <pc:sldMk cId="1421691066" sldId="278"/>
        </pc:sldMkLst>
        <pc:spChg chg="mod">
          <ac:chgData name="Linda Scollins Smith" userId="d6fc3bab-6402-4aaa-81aa-1a76aba14fb4" providerId="ADAL" clId="{B962E2A9-53D1-4C79-A671-E9CB7C224057}" dt="2021-04-10T06:42:41.340" v="541" actId="20577"/>
          <ac:spMkLst>
            <pc:docMk/>
            <pc:sldMk cId="1421691066" sldId="278"/>
            <ac:spMk id="6" creationId="{A629948C-ACD7-4AF5-AF26-54B04D16D611}"/>
          </ac:spMkLst>
        </pc:spChg>
      </pc:sldChg>
      <pc:sldChg chg="add">
        <pc:chgData name="Linda Scollins Smith" userId="d6fc3bab-6402-4aaa-81aa-1a76aba14fb4" providerId="ADAL" clId="{B962E2A9-53D1-4C79-A671-E9CB7C224057}" dt="2021-04-09T10:57:00.050" v="1"/>
        <pc:sldMkLst>
          <pc:docMk/>
          <pc:sldMk cId="2162380149" sldId="279"/>
        </pc:sldMkLst>
      </pc:sldChg>
      <pc:sldChg chg="add">
        <pc:chgData name="Linda Scollins Smith" userId="d6fc3bab-6402-4aaa-81aa-1a76aba14fb4" providerId="ADAL" clId="{B962E2A9-53D1-4C79-A671-E9CB7C224057}" dt="2021-04-09T10:57:00.050" v="1"/>
        <pc:sldMkLst>
          <pc:docMk/>
          <pc:sldMk cId="871396596" sldId="280"/>
        </pc:sldMkLst>
      </pc:sldChg>
      <pc:sldChg chg="modSp add mod">
        <pc:chgData name="Linda Scollins Smith" userId="d6fc3bab-6402-4aaa-81aa-1a76aba14fb4" providerId="ADAL" clId="{B962E2A9-53D1-4C79-A671-E9CB7C224057}" dt="2021-04-10T06:43:07.983" v="549" actId="20577"/>
        <pc:sldMkLst>
          <pc:docMk/>
          <pc:sldMk cId="43916640" sldId="281"/>
        </pc:sldMkLst>
        <pc:spChg chg="mod">
          <ac:chgData name="Linda Scollins Smith" userId="d6fc3bab-6402-4aaa-81aa-1a76aba14fb4" providerId="ADAL" clId="{B962E2A9-53D1-4C79-A671-E9CB7C224057}" dt="2021-04-10T06:43:07.983" v="549" actId="20577"/>
          <ac:spMkLst>
            <pc:docMk/>
            <pc:sldMk cId="43916640" sldId="281"/>
            <ac:spMk id="16" creationId="{89145BF4-6DF3-419E-944E-F4FF9A65AB71}"/>
          </ac:spMkLst>
        </pc:spChg>
      </pc:sldChg>
      <pc:sldChg chg="addSp delSp modSp add mod modAnim">
        <pc:chgData name="Linda Scollins Smith" userId="d6fc3bab-6402-4aaa-81aa-1a76aba14fb4" providerId="ADAL" clId="{B962E2A9-53D1-4C79-A671-E9CB7C224057}" dt="2021-04-10T06:45:07.474" v="563"/>
        <pc:sldMkLst>
          <pc:docMk/>
          <pc:sldMk cId="3115222523" sldId="282"/>
        </pc:sldMkLst>
        <pc:spChg chg="add mod">
          <ac:chgData name="Linda Scollins Smith" userId="d6fc3bab-6402-4aaa-81aa-1a76aba14fb4" providerId="ADAL" clId="{B962E2A9-53D1-4C79-A671-E9CB7C224057}" dt="2021-04-10T06:45:07.474" v="563"/>
          <ac:spMkLst>
            <pc:docMk/>
            <pc:sldMk cId="3115222523" sldId="282"/>
            <ac:spMk id="6" creationId="{C6D5F03A-B2A7-41B1-BDD0-E416F8E232CA}"/>
          </ac:spMkLst>
        </pc:spChg>
        <pc:spChg chg="add mod">
          <ac:chgData name="Linda Scollins Smith" userId="d6fc3bab-6402-4aaa-81aa-1a76aba14fb4" providerId="ADAL" clId="{B962E2A9-53D1-4C79-A671-E9CB7C224057}" dt="2021-04-10T06:45:07.474" v="563"/>
          <ac:spMkLst>
            <pc:docMk/>
            <pc:sldMk cId="3115222523" sldId="282"/>
            <ac:spMk id="7" creationId="{9AFB7EDA-DAA5-4801-961C-28E064B2F1A7}"/>
          </ac:spMkLst>
        </pc:spChg>
        <pc:spChg chg="add mod">
          <ac:chgData name="Linda Scollins Smith" userId="d6fc3bab-6402-4aaa-81aa-1a76aba14fb4" providerId="ADAL" clId="{B962E2A9-53D1-4C79-A671-E9CB7C224057}" dt="2021-04-10T06:45:07.474" v="563"/>
          <ac:spMkLst>
            <pc:docMk/>
            <pc:sldMk cId="3115222523" sldId="282"/>
            <ac:spMk id="8" creationId="{3901C04C-42AD-41A4-A340-5EC82236C131}"/>
          </ac:spMkLst>
        </pc:spChg>
        <pc:spChg chg="add mod">
          <ac:chgData name="Linda Scollins Smith" userId="d6fc3bab-6402-4aaa-81aa-1a76aba14fb4" providerId="ADAL" clId="{B962E2A9-53D1-4C79-A671-E9CB7C224057}" dt="2021-04-10T06:45:07.474" v="563"/>
          <ac:spMkLst>
            <pc:docMk/>
            <pc:sldMk cId="3115222523" sldId="282"/>
            <ac:spMk id="10" creationId="{0F650F17-485A-4A0C-9386-F169449FDC52}"/>
          </ac:spMkLst>
        </pc:spChg>
        <pc:spChg chg="add mod">
          <ac:chgData name="Linda Scollins Smith" userId="d6fc3bab-6402-4aaa-81aa-1a76aba14fb4" providerId="ADAL" clId="{B962E2A9-53D1-4C79-A671-E9CB7C224057}" dt="2021-04-10T06:45:07.474" v="563"/>
          <ac:spMkLst>
            <pc:docMk/>
            <pc:sldMk cId="3115222523" sldId="282"/>
            <ac:spMk id="11" creationId="{38890F31-CC7D-434A-8B6D-CA2B777FE185}"/>
          </ac:spMkLst>
        </pc:spChg>
        <pc:spChg chg="add mod">
          <ac:chgData name="Linda Scollins Smith" userId="d6fc3bab-6402-4aaa-81aa-1a76aba14fb4" providerId="ADAL" clId="{B962E2A9-53D1-4C79-A671-E9CB7C224057}" dt="2021-04-10T06:45:07.474" v="563"/>
          <ac:spMkLst>
            <pc:docMk/>
            <pc:sldMk cId="3115222523" sldId="282"/>
            <ac:spMk id="12" creationId="{C25B2683-CF6C-4257-AB76-10476F2BECD9}"/>
          </ac:spMkLst>
        </pc:spChg>
        <pc:spChg chg="add mod">
          <ac:chgData name="Linda Scollins Smith" userId="d6fc3bab-6402-4aaa-81aa-1a76aba14fb4" providerId="ADAL" clId="{B962E2A9-53D1-4C79-A671-E9CB7C224057}" dt="2021-04-10T06:45:07.474" v="563"/>
          <ac:spMkLst>
            <pc:docMk/>
            <pc:sldMk cId="3115222523" sldId="282"/>
            <ac:spMk id="17" creationId="{19C8DCE4-0790-491A-BE10-2855F165E033}"/>
          </ac:spMkLst>
        </pc:spChg>
        <pc:spChg chg="add mod">
          <ac:chgData name="Linda Scollins Smith" userId="d6fc3bab-6402-4aaa-81aa-1a76aba14fb4" providerId="ADAL" clId="{B962E2A9-53D1-4C79-A671-E9CB7C224057}" dt="2021-04-10T06:45:07.474" v="563"/>
          <ac:spMkLst>
            <pc:docMk/>
            <pc:sldMk cId="3115222523" sldId="282"/>
            <ac:spMk id="19" creationId="{90ACE70A-2F5C-4143-98BD-60BC8FB48814}"/>
          </ac:spMkLst>
        </pc:spChg>
        <pc:spChg chg="add mod">
          <ac:chgData name="Linda Scollins Smith" userId="d6fc3bab-6402-4aaa-81aa-1a76aba14fb4" providerId="ADAL" clId="{B962E2A9-53D1-4C79-A671-E9CB7C224057}" dt="2021-04-10T06:45:07.474" v="563"/>
          <ac:spMkLst>
            <pc:docMk/>
            <pc:sldMk cId="3115222523" sldId="282"/>
            <ac:spMk id="21" creationId="{4ACD2D72-2B08-4200-8CE7-C490B65739A7}"/>
          </ac:spMkLst>
        </pc:spChg>
        <pc:spChg chg="add mod">
          <ac:chgData name="Linda Scollins Smith" userId="d6fc3bab-6402-4aaa-81aa-1a76aba14fb4" providerId="ADAL" clId="{B962E2A9-53D1-4C79-A671-E9CB7C224057}" dt="2021-04-10T06:45:07.474" v="563"/>
          <ac:spMkLst>
            <pc:docMk/>
            <pc:sldMk cId="3115222523" sldId="282"/>
            <ac:spMk id="22" creationId="{E9F9467E-246A-46B0-A56F-D077CC62EDDC}"/>
          </ac:spMkLst>
        </pc:spChg>
        <pc:spChg chg="add mod">
          <ac:chgData name="Linda Scollins Smith" userId="d6fc3bab-6402-4aaa-81aa-1a76aba14fb4" providerId="ADAL" clId="{B962E2A9-53D1-4C79-A671-E9CB7C224057}" dt="2021-04-10T06:45:07.474" v="563"/>
          <ac:spMkLst>
            <pc:docMk/>
            <pc:sldMk cId="3115222523" sldId="282"/>
            <ac:spMk id="23" creationId="{2001C6CE-2C69-44CA-BCE3-59180248F349}"/>
          </ac:spMkLst>
        </pc:spChg>
        <pc:spChg chg="add mod">
          <ac:chgData name="Linda Scollins Smith" userId="d6fc3bab-6402-4aaa-81aa-1a76aba14fb4" providerId="ADAL" clId="{B962E2A9-53D1-4C79-A671-E9CB7C224057}" dt="2021-04-10T06:45:07.474" v="563"/>
          <ac:spMkLst>
            <pc:docMk/>
            <pc:sldMk cId="3115222523" sldId="282"/>
            <ac:spMk id="24" creationId="{7D15D0A4-0257-4195-B1B9-4B7B7DE656A6}"/>
          </ac:spMkLst>
        </pc:spChg>
        <pc:picChg chg="del">
          <ac:chgData name="Linda Scollins Smith" userId="d6fc3bab-6402-4aaa-81aa-1a76aba14fb4" providerId="ADAL" clId="{B962E2A9-53D1-4C79-A671-E9CB7C224057}" dt="2021-04-10T06:45:06.227" v="562" actId="478"/>
          <ac:picMkLst>
            <pc:docMk/>
            <pc:sldMk cId="3115222523" sldId="282"/>
            <ac:picMk id="9" creationId="{676343DA-42E7-4991-BAE6-9BB78514C5CA}"/>
          </ac:picMkLst>
        </pc:picChg>
        <pc:picChg chg="add mod">
          <ac:chgData name="Linda Scollins Smith" userId="d6fc3bab-6402-4aaa-81aa-1a76aba14fb4" providerId="ADAL" clId="{B962E2A9-53D1-4C79-A671-E9CB7C224057}" dt="2021-04-10T06:45:07.474" v="563"/>
          <ac:picMkLst>
            <pc:docMk/>
            <pc:sldMk cId="3115222523" sldId="282"/>
            <ac:picMk id="13" creationId="{8EB912CE-4156-435A-B2A1-058EF4FA91DB}"/>
          </ac:picMkLst>
        </pc:picChg>
        <pc:picChg chg="add mod">
          <ac:chgData name="Linda Scollins Smith" userId="d6fc3bab-6402-4aaa-81aa-1a76aba14fb4" providerId="ADAL" clId="{B962E2A9-53D1-4C79-A671-E9CB7C224057}" dt="2021-04-10T06:45:07.474" v="563"/>
          <ac:picMkLst>
            <pc:docMk/>
            <pc:sldMk cId="3115222523" sldId="282"/>
            <ac:picMk id="14" creationId="{9D06AC10-5817-45F3-AB1D-6A42E476CCB5}"/>
          </ac:picMkLst>
        </pc:picChg>
        <pc:picChg chg="add mod">
          <ac:chgData name="Linda Scollins Smith" userId="d6fc3bab-6402-4aaa-81aa-1a76aba14fb4" providerId="ADAL" clId="{B962E2A9-53D1-4C79-A671-E9CB7C224057}" dt="2021-04-10T06:45:07.474" v="563"/>
          <ac:picMkLst>
            <pc:docMk/>
            <pc:sldMk cId="3115222523" sldId="282"/>
            <ac:picMk id="15" creationId="{B7B28EC0-C1C7-4226-8B0B-F53FB0C76B48}"/>
          </ac:picMkLst>
        </pc:picChg>
        <pc:picChg chg="add mod">
          <ac:chgData name="Linda Scollins Smith" userId="d6fc3bab-6402-4aaa-81aa-1a76aba14fb4" providerId="ADAL" clId="{B962E2A9-53D1-4C79-A671-E9CB7C224057}" dt="2021-04-10T06:45:07.474" v="563"/>
          <ac:picMkLst>
            <pc:docMk/>
            <pc:sldMk cId="3115222523" sldId="282"/>
            <ac:picMk id="16" creationId="{A79C5E4D-1594-41F8-843E-0C07C436DE43}"/>
          </ac:picMkLst>
        </pc:picChg>
        <pc:picChg chg="add mod">
          <ac:chgData name="Linda Scollins Smith" userId="d6fc3bab-6402-4aaa-81aa-1a76aba14fb4" providerId="ADAL" clId="{B962E2A9-53D1-4C79-A671-E9CB7C224057}" dt="2021-04-10T06:45:07.474" v="563"/>
          <ac:picMkLst>
            <pc:docMk/>
            <pc:sldMk cId="3115222523" sldId="282"/>
            <ac:picMk id="18" creationId="{B8AE0F90-0981-44A4-9F44-900339DE3C57}"/>
          </ac:picMkLst>
        </pc:picChg>
        <pc:picChg chg="add mod">
          <ac:chgData name="Linda Scollins Smith" userId="d6fc3bab-6402-4aaa-81aa-1a76aba14fb4" providerId="ADAL" clId="{B962E2A9-53D1-4C79-A671-E9CB7C224057}" dt="2021-04-10T06:45:07.474" v="563"/>
          <ac:picMkLst>
            <pc:docMk/>
            <pc:sldMk cId="3115222523" sldId="282"/>
            <ac:picMk id="20" creationId="{F4D4589B-012D-45EE-8D65-6B86A5148284}"/>
          </ac:picMkLst>
        </pc:picChg>
      </pc:sldChg>
      <pc:sldChg chg="modSp add mod">
        <pc:chgData name="Linda Scollins Smith" userId="d6fc3bab-6402-4aaa-81aa-1a76aba14fb4" providerId="ADAL" clId="{B962E2A9-53D1-4C79-A671-E9CB7C224057}" dt="2021-04-10T06:43:18.612" v="553" actId="20577"/>
        <pc:sldMkLst>
          <pc:docMk/>
          <pc:sldMk cId="3109939503" sldId="283"/>
        </pc:sldMkLst>
        <pc:spChg chg="mod">
          <ac:chgData name="Linda Scollins Smith" userId="d6fc3bab-6402-4aaa-81aa-1a76aba14fb4" providerId="ADAL" clId="{B962E2A9-53D1-4C79-A671-E9CB7C224057}" dt="2021-04-10T06:43:18.612" v="553" actId="20577"/>
          <ac:spMkLst>
            <pc:docMk/>
            <pc:sldMk cId="3109939503" sldId="283"/>
            <ac:spMk id="16" creationId="{9D0307E1-8D1C-4D3F-AAC5-DD3CB589D7E1}"/>
          </ac:spMkLst>
        </pc:spChg>
      </pc:sldChg>
      <pc:sldChg chg="modSp add mod">
        <pc:chgData name="Linda Scollins Smith" userId="d6fc3bab-6402-4aaa-81aa-1a76aba14fb4" providerId="ADAL" clId="{B962E2A9-53D1-4C79-A671-E9CB7C224057}" dt="2021-04-10T06:43:25.248" v="557" actId="20577"/>
        <pc:sldMkLst>
          <pc:docMk/>
          <pc:sldMk cId="3481045398" sldId="284"/>
        </pc:sldMkLst>
        <pc:spChg chg="mod">
          <ac:chgData name="Linda Scollins Smith" userId="d6fc3bab-6402-4aaa-81aa-1a76aba14fb4" providerId="ADAL" clId="{B962E2A9-53D1-4C79-A671-E9CB7C224057}" dt="2021-04-10T06:43:25.248" v="557" actId="20577"/>
          <ac:spMkLst>
            <pc:docMk/>
            <pc:sldMk cId="3481045398" sldId="284"/>
            <ac:spMk id="16" creationId="{4CD41F28-E684-456E-9884-0CCC06218D4D}"/>
          </ac:spMkLst>
        </pc:spChg>
      </pc:sldChg>
      <pc:sldChg chg="addSp delSp modSp add mod">
        <pc:chgData name="Linda Scollins Smith" userId="d6fc3bab-6402-4aaa-81aa-1a76aba14fb4" providerId="ADAL" clId="{B962E2A9-53D1-4C79-A671-E9CB7C224057}" dt="2021-04-10T08:14:08.192" v="588"/>
        <pc:sldMkLst>
          <pc:docMk/>
          <pc:sldMk cId="465454776" sldId="285"/>
        </pc:sldMkLst>
        <pc:spChg chg="add mod">
          <ac:chgData name="Linda Scollins Smith" userId="d6fc3bab-6402-4aaa-81aa-1a76aba14fb4" providerId="ADAL" clId="{B962E2A9-53D1-4C79-A671-E9CB7C224057}" dt="2021-04-10T08:14:08.192" v="588"/>
          <ac:spMkLst>
            <pc:docMk/>
            <pc:sldMk cId="465454776" sldId="285"/>
            <ac:spMk id="8" creationId="{F1CF0FC4-14A6-408A-AB4D-9C0C0A3335E5}"/>
          </ac:spMkLst>
        </pc:spChg>
        <pc:picChg chg="add mod">
          <ac:chgData name="Linda Scollins Smith" userId="d6fc3bab-6402-4aaa-81aa-1a76aba14fb4" providerId="ADAL" clId="{B962E2A9-53D1-4C79-A671-E9CB7C224057}" dt="2021-04-10T08:14:08.192" v="588"/>
          <ac:picMkLst>
            <pc:docMk/>
            <pc:sldMk cId="465454776" sldId="285"/>
            <ac:picMk id="7" creationId="{B012EF90-C5F4-4C8E-BD3B-D47989B34923}"/>
          </ac:picMkLst>
        </pc:picChg>
        <pc:picChg chg="del">
          <ac:chgData name="Linda Scollins Smith" userId="d6fc3bab-6402-4aaa-81aa-1a76aba14fb4" providerId="ADAL" clId="{B962E2A9-53D1-4C79-A671-E9CB7C224057}" dt="2021-04-10T08:14:07.612" v="587" actId="478"/>
          <ac:picMkLst>
            <pc:docMk/>
            <pc:sldMk cId="465454776" sldId="285"/>
            <ac:picMk id="12" creationId="{50F86C42-6FBD-40EB-A0EF-150DD87F8787}"/>
          </ac:picMkLst>
        </pc:picChg>
      </pc:sldChg>
      <pc:sldChg chg="delSp add mod">
        <pc:chgData name="Linda Scollins Smith" userId="d6fc3bab-6402-4aaa-81aa-1a76aba14fb4" providerId="ADAL" clId="{B962E2A9-53D1-4C79-A671-E9CB7C224057}" dt="2021-04-10T08:53:25.051" v="598" actId="478"/>
        <pc:sldMkLst>
          <pc:docMk/>
          <pc:sldMk cId="4055755739" sldId="286"/>
        </pc:sldMkLst>
        <pc:spChg chg="del">
          <ac:chgData name="Linda Scollins Smith" userId="d6fc3bab-6402-4aaa-81aa-1a76aba14fb4" providerId="ADAL" clId="{B962E2A9-53D1-4C79-A671-E9CB7C224057}" dt="2021-04-10T08:53:25.051" v="598" actId="478"/>
          <ac:spMkLst>
            <pc:docMk/>
            <pc:sldMk cId="4055755739" sldId="286"/>
            <ac:spMk id="7" creationId="{BE082E43-CA32-4077-879D-F6139AD3EE33}"/>
          </ac:spMkLst>
        </pc:spChg>
      </pc:sldChg>
      <pc:sldChg chg="modSp add mod">
        <pc:chgData name="Linda Scollins Smith" userId="d6fc3bab-6402-4aaa-81aa-1a76aba14fb4" providerId="ADAL" clId="{B962E2A9-53D1-4C79-A671-E9CB7C224057}" dt="2021-04-10T06:43:35.221" v="561" actId="20577"/>
        <pc:sldMkLst>
          <pc:docMk/>
          <pc:sldMk cId="790972866" sldId="287"/>
        </pc:sldMkLst>
        <pc:spChg chg="mod">
          <ac:chgData name="Linda Scollins Smith" userId="d6fc3bab-6402-4aaa-81aa-1a76aba14fb4" providerId="ADAL" clId="{B962E2A9-53D1-4C79-A671-E9CB7C224057}" dt="2021-04-10T06:43:35.221" v="561" actId="20577"/>
          <ac:spMkLst>
            <pc:docMk/>
            <pc:sldMk cId="790972866" sldId="287"/>
            <ac:spMk id="6" creationId="{A629948C-ACD7-4AF5-AF26-54B04D16D611}"/>
          </ac:spMkLst>
        </pc:spChg>
      </pc:sldChg>
      <pc:sldChg chg="add">
        <pc:chgData name="Linda Scollins Smith" userId="d6fc3bab-6402-4aaa-81aa-1a76aba14fb4" providerId="ADAL" clId="{B962E2A9-53D1-4C79-A671-E9CB7C224057}" dt="2021-04-09T10:57:29.890" v="2"/>
        <pc:sldMkLst>
          <pc:docMk/>
          <pc:sldMk cId="1942761126" sldId="288"/>
        </pc:sldMkLst>
      </pc:sldChg>
      <pc:sldChg chg="add">
        <pc:chgData name="Linda Scollins Smith" userId="d6fc3bab-6402-4aaa-81aa-1a76aba14fb4" providerId="ADAL" clId="{B962E2A9-53D1-4C79-A671-E9CB7C224057}" dt="2021-04-09T10:57:29.890" v="2"/>
        <pc:sldMkLst>
          <pc:docMk/>
          <pc:sldMk cId="106106103" sldId="289"/>
        </pc:sldMkLst>
      </pc:sldChg>
      <pc:sldChg chg="add">
        <pc:chgData name="Linda Scollins Smith" userId="d6fc3bab-6402-4aaa-81aa-1a76aba14fb4" providerId="ADAL" clId="{B962E2A9-53D1-4C79-A671-E9CB7C224057}" dt="2021-04-09T10:57:29.890" v="2"/>
        <pc:sldMkLst>
          <pc:docMk/>
          <pc:sldMk cId="4262701959" sldId="290"/>
        </pc:sldMkLst>
      </pc:sldChg>
      <pc:sldChg chg="add">
        <pc:chgData name="Linda Scollins Smith" userId="d6fc3bab-6402-4aaa-81aa-1a76aba14fb4" providerId="ADAL" clId="{B962E2A9-53D1-4C79-A671-E9CB7C224057}" dt="2021-04-09T10:57:29.890" v="2"/>
        <pc:sldMkLst>
          <pc:docMk/>
          <pc:sldMk cId="4246728131" sldId="291"/>
        </pc:sldMkLst>
      </pc:sldChg>
      <pc:sldChg chg="add">
        <pc:chgData name="Linda Scollins Smith" userId="d6fc3bab-6402-4aaa-81aa-1a76aba14fb4" providerId="ADAL" clId="{B962E2A9-53D1-4C79-A671-E9CB7C224057}" dt="2021-04-09T10:57:29.890" v="2"/>
        <pc:sldMkLst>
          <pc:docMk/>
          <pc:sldMk cId="728848420" sldId="292"/>
        </pc:sldMkLst>
      </pc:sldChg>
      <pc:sldChg chg="add">
        <pc:chgData name="Linda Scollins Smith" userId="d6fc3bab-6402-4aaa-81aa-1a76aba14fb4" providerId="ADAL" clId="{B962E2A9-53D1-4C79-A671-E9CB7C224057}" dt="2021-04-09T10:57:29.890" v="2"/>
        <pc:sldMkLst>
          <pc:docMk/>
          <pc:sldMk cId="2813595983" sldId="293"/>
        </pc:sldMkLst>
      </pc:sldChg>
      <pc:sldChg chg="addSp delSp modSp add mod">
        <pc:chgData name="Linda Scollins Smith" userId="d6fc3bab-6402-4aaa-81aa-1a76aba14fb4" providerId="ADAL" clId="{B962E2A9-53D1-4C79-A671-E9CB7C224057}" dt="2021-04-10T08:14:14.664" v="590"/>
        <pc:sldMkLst>
          <pc:docMk/>
          <pc:sldMk cId="3986652338" sldId="294"/>
        </pc:sldMkLst>
        <pc:spChg chg="add mod">
          <ac:chgData name="Linda Scollins Smith" userId="d6fc3bab-6402-4aaa-81aa-1a76aba14fb4" providerId="ADAL" clId="{B962E2A9-53D1-4C79-A671-E9CB7C224057}" dt="2021-04-10T08:14:14.664" v="590"/>
          <ac:spMkLst>
            <pc:docMk/>
            <pc:sldMk cId="3986652338" sldId="294"/>
            <ac:spMk id="8" creationId="{7F21C2F1-C088-47A3-BE2C-D8306F438553}"/>
          </ac:spMkLst>
        </pc:spChg>
        <pc:picChg chg="add mod">
          <ac:chgData name="Linda Scollins Smith" userId="d6fc3bab-6402-4aaa-81aa-1a76aba14fb4" providerId="ADAL" clId="{B962E2A9-53D1-4C79-A671-E9CB7C224057}" dt="2021-04-10T08:14:14.664" v="590"/>
          <ac:picMkLst>
            <pc:docMk/>
            <pc:sldMk cId="3986652338" sldId="294"/>
            <ac:picMk id="7" creationId="{2E039BD0-BA69-458F-957B-42D59317D7E2}"/>
          </ac:picMkLst>
        </pc:picChg>
        <pc:picChg chg="del">
          <ac:chgData name="Linda Scollins Smith" userId="d6fc3bab-6402-4aaa-81aa-1a76aba14fb4" providerId="ADAL" clId="{B962E2A9-53D1-4C79-A671-E9CB7C224057}" dt="2021-04-10T08:14:14.281" v="589" actId="478"/>
          <ac:picMkLst>
            <pc:docMk/>
            <pc:sldMk cId="3986652338" sldId="294"/>
            <ac:picMk id="12" creationId="{50F86C42-6FBD-40EB-A0EF-150DD87F8787}"/>
          </ac:picMkLst>
        </pc:picChg>
      </pc:sldChg>
      <pc:sldChg chg="delSp modSp add mod">
        <pc:chgData name="Linda Scollins Smith" userId="d6fc3bab-6402-4aaa-81aa-1a76aba14fb4" providerId="ADAL" clId="{B962E2A9-53D1-4C79-A671-E9CB7C224057}" dt="2021-04-10T08:53:32.375" v="599" actId="478"/>
        <pc:sldMkLst>
          <pc:docMk/>
          <pc:sldMk cId="1440203601" sldId="295"/>
        </pc:sldMkLst>
        <pc:spChg chg="mod">
          <ac:chgData name="Linda Scollins Smith" userId="d6fc3bab-6402-4aaa-81aa-1a76aba14fb4" providerId="ADAL" clId="{B962E2A9-53D1-4C79-A671-E9CB7C224057}" dt="2021-04-10T06:22:49.019" v="70" actId="20577"/>
          <ac:spMkLst>
            <pc:docMk/>
            <pc:sldMk cId="1440203601" sldId="295"/>
            <ac:spMk id="4" creationId="{35F6CE81-175E-4411-BEF5-88816EEA75DD}"/>
          </ac:spMkLst>
        </pc:spChg>
        <pc:spChg chg="del">
          <ac:chgData name="Linda Scollins Smith" userId="d6fc3bab-6402-4aaa-81aa-1a76aba14fb4" providerId="ADAL" clId="{B962E2A9-53D1-4C79-A671-E9CB7C224057}" dt="2021-04-10T08:53:32.375" v="599" actId="478"/>
          <ac:spMkLst>
            <pc:docMk/>
            <pc:sldMk cId="1440203601" sldId="295"/>
            <ac:spMk id="7" creationId="{BE082E43-CA32-4077-879D-F6139AD3EE33}"/>
          </ac:spMkLst>
        </pc:spChg>
      </pc:sldChg>
      <pc:sldChg chg="addSp delSp modSp add mod">
        <pc:chgData name="Linda Scollins Smith" userId="d6fc3bab-6402-4aaa-81aa-1a76aba14fb4" providerId="ADAL" clId="{B962E2A9-53D1-4C79-A671-E9CB7C224057}" dt="2021-04-10T06:30:16.389" v="166" actId="27636"/>
        <pc:sldMkLst>
          <pc:docMk/>
          <pc:sldMk cId="2408016786" sldId="296"/>
        </pc:sldMkLst>
        <pc:spChg chg="mod">
          <ac:chgData name="Linda Scollins Smith" userId="d6fc3bab-6402-4aaa-81aa-1a76aba14fb4" providerId="ADAL" clId="{B962E2A9-53D1-4C79-A671-E9CB7C224057}" dt="2021-04-10T06:30:16.389" v="166" actId="27636"/>
          <ac:spMkLst>
            <pc:docMk/>
            <pc:sldMk cId="2408016786" sldId="296"/>
            <ac:spMk id="6" creationId="{A629948C-ACD7-4AF5-AF26-54B04D16D611}"/>
          </ac:spMkLst>
        </pc:spChg>
        <pc:picChg chg="del">
          <ac:chgData name="Linda Scollins Smith" userId="d6fc3bab-6402-4aaa-81aa-1a76aba14fb4" providerId="ADAL" clId="{B962E2A9-53D1-4C79-A671-E9CB7C224057}" dt="2021-04-10T06:23:02.211" v="71" actId="478"/>
          <ac:picMkLst>
            <pc:docMk/>
            <pc:sldMk cId="2408016786" sldId="296"/>
            <ac:picMk id="3" creationId="{4DDA49B3-38D1-45BD-B24C-895994281124}"/>
          </ac:picMkLst>
        </pc:picChg>
        <pc:picChg chg="add del mod">
          <ac:chgData name="Linda Scollins Smith" userId="d6fc3bab-6402-4aaa-81aa-1a76aba14fb4" providerId="ADAL" clId="{B962E2A9-53D1-4C79-A671-E9CB7C224057}" dt="2021-04-10T06:28:49.719" v="80" actId="478"/>
          <ac:picMkLst>
            <pc:docMk/>
            <pc:sldMk cId="2408016786" sldId="296"/>
            <ac:picMk id="4" creationId="{C52555BF-8C79-4585-B547-7E39CA41C6F1}"/>
          </ac:picMkLst>
        </pc:picChg>
        <pc:picChg chg="add mod">
          <ac:chgData name="Linda Scollins Smith" userId="d6fc3bab-6402-4aaa-81aa-1a76aba14fb4" providerId="ADAL" clId="{B962E2A9-53D1-4C79-A671-E9CB7C224057}" dt="2021-04-10T06:29:12.055" v="82" actId="1076"/>
          <ac:picMkLst>
            <pc:docMk/>
            <pc:sldMk cId="2408016786" sldId="296"/>
            <ac:picMk id="7" creationId="{8BC837CC-2D9E-4197-9570-80871F65A5D9}"/>
          </ac:picMkLst>
        </pc:picChg>
        <pc:picChg chg="del mod">
          <ac:chgData name="Linda Scollins Smith" userId="d6fc3bab-6402-4aaa-81aa-1a76aba14fb4" providerId="ADAL" clId="{B962E2A9-53D1-4C79-A671-E9CB7C224057}" dt="2021-04-10T06:23:18.056" v="73" actId="21"/>
          <ac:picMkLst>
            <pc:docMk/>
            <pc:sldMk cId="2408016786" sldId="296"/>
            <ac:picMk id="11" creationId="{F4658A59-A3F7-4558-88FA-021A75B113DB}"/>
          </ac:picMkLst>
        </pc:picChg>
      </pc:sldChg>
      <pc:sldChg chg="add">
        <pc:chgData name="Linda Scollins Smith" userId="d6fc3bab-6402-4aaa-81aa-1a76aba14fb4" providerId="ADAL" clId="{B962E2A9-53D1-4C79-A671-E9CB7C224057}" dt="2021-04-09T10:58:15.925" v="3"/>
        <pc:sldMkLst>
          <pc:docMk/>
          <pc:sldMk cId="4031070838" sldId="297"/>
        </pc:sldMkLst>
      </pc:sldChg>
      <pc:sldChg chg="add">
        <pc:chgData name="Linda Scollins Smith" userId="d6fc3bab-6402-4aaa-81aa-1a76aba14fb4" providerId="ADAL" clId="{B962E2A9-53D1-4C79-A671-E9CB7C224057}" dt="2021-04-09T10:58:15.925" v="3"/>
        <pc:sldMkLst>
          <pc:docMk/>
          <pc:sldMk cId="1673728135" sldId="298"/>
        </pc:sldMkLst>
      </pc:sldChg>
      <pc:sldChg chg="modSp add mod">
        <pc:chgData name="Linda Scollins Smith" userId="d6fc3bab-6402-4aaa-81aa-1a76aba14fb4" providerId="ADAL" clId="{B962E2A9-53D1-4C79-A671-E9CB7C224057}" dt="2021-04-10T06:31:45.818" v="237" actId="20577"/>
        <pc:sldMkLst>
          <pc:docMk/>
          <pc:sldMk cId="22120186" sldId="299"/>
        </pc:sldMkLst>
        <pc:spChg chg="mod">
          <ac:chgData name="Linda Scollins Smith" userId="d6fc3bab-6402-4aaa-81aa-1a76aba14fb4" providerId="ADAL" clId="{B962E2A9-53D1-4C79-A671-E9CB7C224057}" dt="2021-04-10T06:31:45.818" v="237" actId="20577"/>
          <ac:spMkLst>
            <pc:docMk/>
            <pc:sldMk cId="22120186" sldId="299"/>
            <ac:spMk id="25" creationId="{CF746786-8B5F-45EB-BBD5-9C9104623DA1}"/>
          </ac:spMkLst>
        </pc:spChg>
        <pc:spChg chg="mod">
          <ac:chgData name="Linda Scollins Smith" userId="d6fc3bab-6402-4aaa-81aa-1a76aba14fb4" providerId="ADAL" clId="{B962E2A9-53D1-4C79-A671-E9CB7C224057}" dt="2021-04-10T06:31:20.576" v="187" actId="20577"/>
          <ac:spMkLst>
            <pc:docMk/>
            <pc:sldMk cId="22120186" sldId="299"/>
            <ac:spMk id="31" creationId="{0DCDFBFF-E86C-4074-AFB1-7474BF31476D}"/>
          </ac:spMkLst>
        </pc:spChg>
      </pc:sldChg>
      <pc:sldChg chg="add">
        <pc:chgData name="Linda Scollins Smith" userId="d6fc3bab-6402-4aaa-81aa-1a76aba14fb4" providerId="ADAL" clId="{B962E2A9-53D1-4C79-A671-E9CB7C224057}" dt="2021-04-09T10:58:15.925" v="3"/>
        <pc:sldMkLst>
          <pc:docMk/>
          <pc:sldMk cId="2867721450" sldId="300"/>
        </pc:sldMkLst>
      </pc:sldChg>
      <pc:sldChg chg="modSp add mod">
        <pc:chgData name="Linda Scollins Smith" userId="d6fc3bab-6402-4aaa-81aa-1a76aba14fb4" providerId="ADAL" clId="{B962E2A9-53D1-4C79-A671-E9CB7C224057}" dt="2021-04-10T06:33:27.197" v="360" actId="20577"/>
        <pc:sldMkLst>
          <pc:docMk/>
          <pc:sldMk cId="3435937325" sldId="301"/>
        </pc:sldMkLst>
        <pc:spChg chg="mod">
          <ac:chgData name="Linda Scollins Smith" userId="d6fc3bab-6402-4aaa-81aa-1a76aba14fb4" providerId="ADAL" clId="{B962E2A9-53D1-4C79-A671-E9CB7C224057}" dt="2021-04-10T06:33:27.197" v="360" actId="20577"/>
          <ac:spMkLst>
            <pc:docMk/>
            <pc:sldMk cId="3435937325" sldId="301"/>
            <ac:spMk id="16" creationId="{4CD41F28-E684-456E-9884-0CCC06218D4D}"/>
          </ac:spMkLst>
        </pc:spChg>
      </pc:sldChg>
      <pc:sldChg chg="addSp delSp modSp add mod">
        <pc:chgData name="Linda Scollins Smith" userId="d6fc3bab-6402-4aaa-81aa-1a76aba14fb4" providerId="ADAL" clId="{B962E2A9-53D1-4C79-A671-E9CB7C224057}" dt="2021-04-10T06:39:47.981" v="537" actId="14100"/>
        <pc:sldMkLst>
          <pc:docMk/>
          <pc:sldMk cId="1450971357" sldId="302"/>
        </pc:sldMkLst>
        <pc:spChg chg="mod">
          <ac:chgData name="Linda Scollins Smith" userId="d6fc3bab-6402-4aaa-81aa-1a76aba14fb4" providerId="ADAL" clId="{B962E2A9-53D1-4C79-A671-E9CB7C224057}" dt="2021-04-10T06:39:16.934" v="534" actId="20577"/>
          <ac:spMkLst>
            <pc:docMk/>
            <pc:sldMk cId="1450971357" sldId="302"/>
            <ac:spMk id="16" creationId="{4CD41F28-E684-456E-9884-0CCC06218D4D}"/>
          </ac:spMkLst>
        </pc:spChg>
        <pc:picChg chg="del">
          <ac:chgData name="Linda Scollins Smith" userId="d6fc3bab-6402-4aaa-81aa-1a76aba14fb4" providerId="ADAL" clId="{B962E2A9-53D1-4C79-A671-E9CB7C224057}" dt="2021-04-10T06:37:16.712" v="439" actId="21"/>
          <ac:picMkLst>
            <pc:docMk/>
            <pc:sldMk cId="1450971357" sldId="302"/>
            <ac:picMk id="3" creationId="{13493278-5DB4-4631-894B-A6FF5B15AC82}"/>
          </ac:picMkLst>
        </pc:picChg>
        <pc:picChg chg="add mod">
          <ac:chgData name="Linda Scollins Smith" userId="d6fc3bab-6402-4aaa-81aa-1a76aba14fb4" providerId="ADAL" clId="{B962E2A9-53D1-4C79-A671-E9CB7C224057}" dt="2021-04-10T06:38:40.768" v="443" actId="1076"/>
          <ac:picMkLst>
            <pc:docMk/>
            <pc:sldMk cId="1450971357" sldId="302"/>
            <ac:picMk id="6" creationId="{2832B687-02ED-4919-822E-16E6326308CE}"/>
          </ac:picMkLst>
        </pc:picChg>
        <pc:picChg chg="add mod">
          <ac:chgData name="Linda Scollins Smith" userId="d6fc3bab-6402-4aaa-81aa-1a76aba14fb4" providerId="ADAL" clId="{B962E2A9-53D1-4C79-A671-E9CB7C224057}" dt="2021-04-10T06:39:47.981" v="537" actId="14100"/>
          <ac:picMkLst>
            <pc:docMk/>
            <pc:sldMk cId="1450971357" sldId="302"/>
            <ac:picMk id="8" creationId="{88F8473F-5FE0-43F2-BB38-9F9EB821C41C}"/>
          </ac:picMkLst>
        </pc:picChg>
      </pc:sldChg>
      <pc:sldChg chg="addSp delSp modSp add mod">
        <pc:chgData name="Linda Scollins Smith" userId="d6fc3bab-6402-4aaa-81aa-1a76aba14fb4" providerId="ADAL" clId="{B962E2A9-53D1-4C79-A671-E9CB7C224057}" dt="2021-04-10T06:58:31.983" v="580" actId="1076"/>
        <pc:sldMkLst>
          <pc:docMk/>
          <pc:sldMk cId="2939567292" sldId="303"/>
        </pc:sldMkLst>
        <pc:spChg chg="del mod">
          <ac:chgData name="Linda Scollins Smith" userId="d6fc3bab-6402-4aaa-81aa-1a76aba14fb4" providerId="ADAL" clId="{B962E2A9-53D1-4C79-A671-E9CB7C224057}" dt="2021-04-10T06:49:30.033" v="577" actId="478"/>
          <ac:spMkLst>
            <pc:docMk/>
            <pc:sldMk cId="2939567292" sldId="303"/>
            <ac:spMk id="6" creationId="{C4811803-ADE0-4060-8033-DF9A3E316652}"/>
          </ac:spMkLst>
        </pc:spChg>
        <pc:spChg chg="del">
          <ac:chgData name="Linda Scollins Smith" userId="d6fc3bab-6402-4aaa-81aa-1a76aba14fb4" providerId="ADAL" clId="{B962E2A9-53D1-4C79-A671-E9CB7C224057}" dt="2021-04-10T06:48:27.490" v="568" actId="478"/>
          <ac:spMkLst>
            <pc:docMk/>
            <pc:sldMk cId="2939567292" sldId="303"/>
            <ac:spMk id="7" creationId="{7AE2DF97-2105-4EEF-B164-CC8D3568CCAF}"/>
          </ac:spMkLst>
        </pc:spChg>
        <pc:spChg chg="del mod">
          <ac:chgData name="Linda Scollins Smith" userId="d6fc3bab-6402-4aaa-81aa-1a76aba14fb4" providerId="ADAL" clId="{B962E2A9-53D1-4C79-A671-E9CB7C224057}" dt="2021-04-10T06:49:30.033" v="577" actId="478"/>
          <ac:spMkLst>
            <pc:docMk/>
            <pc:sldMk cId="2939567292" sldId="303"/>
            <ac:spMk id="11" creationId="{D204A8CD-EE72-4468-BB01-E21EAACDE76D}"/>
          </ac:spMkLst>
        </pc:spChg>
        <pc:spChg chg="del mod">
          <ac:chgData name="Linda Scollins Smith" userId="d6fc3bab-6402-4aaa-81aa-1a76aba14fb4" providerId="ADAL" clId="{B962E2A9-53D1-4C79-A671-E9CB7C224057}" dt="2021-04-10T06:49:30.033" v="577" actId="478"/>
          <ac:spMkLst>
            <pc:docMk/>
            <pc:sldMk cId="2939567292" sldId="303"/>
            <ac:spMk id="12" creationId="{860A7FFC-4DEC-41F4-926A-096A8F097CAF}"/>
          </ac:spMkLst>
        </pc:spChg>
        <pc:spChg chg="del">
          <ac:chgData name="Linda Scollins Smith" userId="d6fc3bab-6402-4aaa-81aa-1a76aba14fb4" providerId="ADAL" clId="{B962E2A9-53D1-4C79-A671-E9CB7C224057}" dt="2021-04-10T06:48:28.776" v="569" actId="478"/>
          <ac:spMkLst>
            <pc:docMk/>
            <pc:sldMk cId="2939567292" sldId="303"/>
            <ac:spMk id="13" creationId="{6E2F1B1D-7F17-4D4C-A22B-E5D0F24AB3A2}"/>
          </ac:spMkLst>
        </pc:spChg>
        <pc:picChg chg="del mod">
          <ac:chgData name="Linda Scollins Smith" userId="d6fc3bab-6402-4aaa-81aa-1a76aba14fb4" providerId="ADAL" clId="{B962E2A9-53D1-4C79-A671-E9CB7C224057}" dt="2021-04-10T06:49:05.687" v="576" actId="478"/>
          <ac:picMkLst>
            <pc:docMk/>
            <pc:sldMk cId="2939567292" sldId="303"/>
            <ac:picMk id="3" creationId="{E91405CE-3A9A-4881-BE62-49984C923847}"/>
          </ac:picMkLst>
        </pc:picChg>
        <pc:picChg chg="add del mod">
          <ac:chgData name="Linda Scollins Smith" userId="d6fc3bab-6402-4aaa-81aa-1a76aba14fb4" providerId="ADAL" clId="{B962E2A9-53D1-4C79-A671-E9CB7C224057}" dt="2021-04-10T06:58:28.396" v="578" actId="478"/>
          <ac:picMkLst>
            <pc:docMk/>
            <pc:sldMk cId="2939567292" sldId="303"/>
            <ac:picMk id="8" creationId="{23A90940-8C00-40B8-9ED4-FF59FC54A806}"/>
          </ac:picMkLst>
        </pc:picChg>
        <pc:picChg chg="add mod">
          <ac:chgData name="Linda Scollins Smith" userId="d6fc3bab-6402-4aaa-81aa-1a76aba14fb4" providerId="ADAL" clId="{B962E2A9-53D1-4C79-A671-E9CB7C224057}" dt="2021-04-10T06:58:31.983" v="580" actId="1076"/>
          <ac:picMkLst>
            <pc:docMk/>
            <pc:sldMk cId="2939567292" sldId="303"/>
            <ac:picMk id="14" creationId="{850D670F-4D1E-4F77-A40E-218A89E8187A}"/>
          </ac:picMkLst>
        </pc:picChg>
      </pc:sldChg>
      <pc:sldChg chg="addSp delSp modSp add mod">
        <pc:chgData name="Linda Scollins Smith" userId="d6fc3bab-6402-4aaa-81aa-1a76aba14fb4" providerId="ADAL" clId="{B962E2A9-53D1-4C79-A671-E9CB7C224057}" dt="2021-04-10T08:14:21.360" v="592"/>
        <pc:sldMkLst>
          <pc:docMk/>
          <pc:sldMk cId="2112079677" sldId="304"/>
        </pc:sldMkLst>
        <pc:spChg chg="add mod">
          <ac:chgData name="Linda Scollins Smith" userId="d6fc3bab-6402-4aaa-81aa-1a76aba14fb4" providerId="ADAL" clId="{B962E2A9-53D1-4C79-A671-E9CB7C224057}" dt="2021-04-10T08:14:21.360" v="592"/>
          <ac:spMkLst>
            <pc:docMk/>
            <pc:sldMk cId="2112079677" sldId="304"/>
            <ac:spMk id="8" creationId="{0FE0ACBC-1CEA-41F0-9BEC-2248CB43CA96}"/>
          </ac:spMkLst>
        </pc:spChg>
        <pc:picChg chg="add mod">
          <ac:chgData name="Linda Scollins Smith" userId="d6fc3bab-6402-4aaa-81aa-1a76aba14fb4" providerId="ADAL" clId="{B962E2A9-53D1-4C79-A671-E9CB7C224057}" dt="2021-04-10T08:14:21.360" v="592"/>
          <ac:picMkLst>
            <pc:docMk/>
            <pc:sldMk cId="2112079677" sldId="304"/>
            <ac:picMk id="7" creationId="{782E53DF-DA89-4B32-A88A-5EB7F64FE53D}"/>
          </ac:picMkLst>
        </pc:picChg>
        <pc:picChg chg="del">
          <ac:chgData name="Linda Scollins Smith" userId="d6fc3bab-6402-4aaa-81aa-1a76aba14fb4" providerId="ADAL" clId="{B962E2A9-53D1-4C79-A671-E9CB7C224057}" dt="2021-04-10T08:14:21.013" v="591" actId="478"/>
          <ac:picMkLst>
            <pc:docMk/>
            <pc:sldMk cId="2112079677" sldId="304"/>
            <ac:picMk id="12" creationId="{50F86C42-6FBD-40EB-A0EF-150DD87F8787}"/>
          </ac:picMkLst>
        </pc:picChg>
      </pc:sldChg>
      <pc:sldChg chg="delSp add mod">
        <pc:chgData name="Linda Scollins Smith" userId="d6fc3bab-6402-4aaa-81aa-1a76aba14fb4" providerId="ADAL" clId="{B962E2A9-53D1-4C79-A671-E9CB7C224057}" dt="2021-04-10T08:53:43.392" v="600" actId="478"/>
        <pc:sldMkLst>
          <pc:docMk/>
          <pc:sldMk cId="3771582903" sldId="305"/>
        </pc:sldMkLst>
        <pc:spChg chg="del">
          <ac:chgData name="Linda Scollins Smith" userId="d6fc3bab-6402-4aaa-81aa-1a76aba14fb4" providerId="ADAL" clId="{B962E2A9-53D1-4C79-A671-E9CB7C224057}" dt="2021-04-10T08:53:43.392" v="600" actId="478"/>
          <ac:spMkLst>
            <pc:docMk/>
            <pc:sldMk cId="3771582903" sldId="305"/>
            <ac:spMk id="7" creationId="{BE082E43-CA32-4077-879D-F6139AD3EE33}"/>
          </ac:spMkLst>
        </pc:spChg>
      </pc:sldChg>
      <pc:sldChg chg="modSp add mod">
        <pc:chgData name="Linda Scollins Smith" userId="d6fc3bab-6402-4aaa-81aa-1a76aba14fb4" providerId="ADAL" clId="{B962E2A9-53D1-4C79-A671-E9CB7C224057}" dt="2021-04-10T06:58:47.315" v="582" actId="1076"/>
        <pc:sldMkLst>
          <pc:docMk/>
          <pc:sldMk cId="933657509" sldId="306"/>
        </pc:sldMkLst>
        <pc:picChg chg="mod">
          <ac:chgData name="Linda Scollins Smith" userId="d6fc3bab-6402-4aaa-81aa-1a76aba14fb4" providerId="ADAL" clId="{B962E2A9-53D1-4C79-A671-E9CB7C224057}" dt="2021-04-10T06:58:47.315" v="582" actId="1076"/>
          <ac:picMkLst>
            <pc:docMk/>
            <pc:sldMk cId="933657509" sldId="306"/>
            <ac:picMk id="3" creationId="{2D80E36A-FF0B-4CA8-B003-4344D8D2CA09}"/>
          </ac:picMkLst>
        </pc:picChg>
      </pc:sldChg>
      <pc:sldChg chg="add">
        <pc:chgData name="Linda Scollins Smith" userId="d6fc3bab-6402-4aaa-81aa-1a76aba14fb4" providerId="ADAL" clId="{B962E2A9-53D1-4C79-A671-E9CB7C224057}" dt="2021-04-09T10:58:48.298" v="4"/>
        <pc:sldMkLst>
          <pc:docMk/>
          <pc:sldMk cId="875720521" sldId="307"/>
        </pc:sldMkLst>
      </pc:sldChg>
      <pc:sldChg chg="add">
        <pc:chgData name="Linda Scollins Smith" userId="d6fc3bab-6402-4aaa-81aa-1a76aba14fb4" providerId="ADAL" clId="{B962E2A9-53D1-4C79-A671-E9CB7C224057}" dt="2021-04-09T10:58:48.298" v="4"/>
        <pc:sldMkLst>
          <pc:docMk/>
          <pc:sldMk cId="3331073249" sldId="308"/>
        </pc:sldMkLst>
      </pc:sldChg>
      <pc:sldChg chg="add">
        <pc:chgData name="Linda Scollins Smith" userId="d6fc3bab-6402-4aaa-81aa-1a76aba14fb4" providerId="ADAL" clId="{B962E2A9-53D1-4C79-A671-E9CB7C224057}" dt="2021-04-09T10:58:48.298" v="4"/>
        <pc:sldMkLst>
          <pc:docMk/>
          <pc:sldMk cId="2104990035" sldId="309"/>
        </pc:sldMkLst>
      </pc:sldChg>
      <pc:sldChg chg="add">
        <pc:chgData name="Linda Scollins Smith" userId="d6fc3bab-6402-4aaa-81aa-1a76aba14fb4" providerId="ADAL" clId="{B962E2A9-53D1-4C79-A671-E9CB7C224057}" dt="2021-04-09T10:58:48.298" v="4"/>
        <pc:sldMkLst>
          <pc:docMk/>
          <pc:sldMk cId="3323413780" sldId="310"/>
        </pc:sldMkLst>
      </pc:sldChg>
      <pc:sldChg chg="add">
        <pc:chgData name="Linda Scollins Smith" userId="d6fc3bab-6402-4aaa-81aa-1a76aba14fb4" providerId="ADAL" clId="{B962E2A9-53D1-4C79-A671-E9CB7C224057}" dt="2021-04-09T10:58:48.298" v="4"/>
        <pc:sldMkLst>
          <pc:docMk/>
          <pc:sldMk cId="4282871869" sldId="311"/>
        </pc:sldMkLst>
      </pc:sldChg>
      <pc:sldChg chg="add">
        <pc:chgData name="Linda Scollins Smith" userId="d6fc3bab-6402-4aaa-81aa-1a76aba14fb4" providerId="ADAL" clId="{B962E2A9-53D1-4C79-A671-E9CB7C224057}" dt="2021-04-09T10:58:48.298" v="4"/>
        <pc:sldMkLst>
          <pc:docMk/>
          <pc:sldMk cId="3449299717" sldId="312"/>
        </pc:sldMkLst>
      </pc:sldChg>
      <pc:sldChg chg="addSp delSp modSp add mod">
        <pc:chgData name="Linda Scollins Smith" userId="d6fc3bab-6402-4aaa-81aa-1a76aba14fb4" providerId="ADAL" clId="{B962E2A9-53D1-4C79-A671-E9CB7C224057}" dt="2021-04-10T08:14:28.182" v="594"/>
        <pc:sldMkLst>
          <pc:docMk/>
          <pc:sldMk cId="2760686603" sldId="313"/>
        </pc:sldMkLst>
        <pc:spChg chg="add mod">
          <ac:chgData name="Linda Scollins Smith" userId="d6fc3bab-6402-4aaa-81aa-1a76aba14fb4" providerId="ADAL" clId="{B962E2A9-53D1-4C79-A671-E9CB7C224057}" dt="2021-04-10T08:14:28.182" v="594"/>
          <ac:spMkLst>
            <pc:docMk/>
            <pc:sldMk cId="2760686603" sldId="313"/>
            <ac:spMk id="8" creationId="{0D83E6DD-9786-4C0C-BC3F-DCD28EEF1D51}"/>
          </ac:spMkLst>
        </pc:spChg>
        <pc:picChg chg="add mod">
          <ac:chgData name="Linda Scollins Smith" userId="d6fc3bab-6402-4aaa-81aa-1a76aba14fb4" providerId="ADAL" clId="{B962E2A9-53D1-4C79-A671-E9CB7C224057}" dt="2021-04-10T08:14:28.182" v="594"/>
          <ac:picMkLst>
            <pc:docMk/>
            <pc:sldMk cId="2760686603" sldId="313"/>
            <ac:picMk id="7" creationId="{97A3901C-1B6D-424D-8535-C73328D89DDE}"/>
          </ac:picMkLst>
        </pc:picChg>
        <pc:picChg chg="del">
          <ac:chgData name="Linda Scollins Smith" userId="d6fc3bab-6402-4aaa-81aa-1a76aba14fb4" providerId="ADAL" clId="{B962E2A9-53D1-4C79-A671-E9CB7C224057}" dt="2021-04-10T08:14:27.850" v="593" actId="478"/>
          <ac:picMkLst>
            <pc:docMk/>
            <pc:sldMk cId="2760686603" sldId="313"/>
            <ac:picMk id="12" creationId="{50F86C42-6FBD-40EB-A0EF-150DD87F8787}"/>
          </ac:picMkLst>
        </pc:picChg>
      </pc:sldChg>
    </pc:docChg>
  </pc:docChgLst>
  <pc:docChgLst>
    <pc:chgData name="Linda Scollins Smith" userId="d6fc3bab-6402-4aaa-81aa-1a76aba14fb4" providerId="ADAL" clId="{53384AC7-99BE-4606-9F27-50A1C37BA79E}"/>
    <pc:docChg chg="modSld">
      <pc:chgData name="Linda Scollins Smith" userId="d6fc3bab-6402-4aaa-81aa-1a76aba14fb4" providerId="ADAL" clId="{53384AC7-99BE-4606-9F27-50A1C37BA79E}" dt="2021-06-20T16:36:10.893" v="1" actId="20577"/>
      <pc:docMkLst>
        <pc:docMk/>
      </pc:docMkLst>
      <pc:sldChg chg="modSp mod">
        <pc:chgData name="Linda Scollins Smith" userId="d6fc3bab-6402-4aaa-81aa-1a76aba14fb4" providerId="ADAL" clId="{53384AC7-99BE-4606-9F27-50A1C37BA79E}" dt="2021-06-20T16:36:10.893" v="1" actId="20577"/>
        <pc:sldMkLst>
          <pc:docMk/>
          <pc:sldMk cId="901312042" sldId="257"/>
        </pc:sldMkLst>
        <pc:spChg chg="mod">
          <ac:chgData name="Linda Scollins Smith" userId="d6fc3bab-6402-4aaa-81aa-1a76aba14fb4" providerId="ADAL" clId="{53384AC7-99BE-4606-9F27-50A1C37BA79E}" dt="2021-06-20T16:36:10.893" v="1" actId="20577"/>
          <ac:spMkLst>
            <pc:docMk/>
            <pc:sldMk cId="901312042" sldId="257"/>
            <ac:spMk id="2" creationId="{BE082E43-CA32-4077-879D-F6139AD3EE33}"/>
          </ac:spMkLst>
        </pc:spChg>
      </pc:sldChg>
    </pc:docChg>
  </pc:docChgLst>
  <pc:docChgLst>
    <pc:chgData name="Sam Robinson" userId="0a4f0ca7-4b84-4a38-a6c5-78c3574185a3" providerId="ADAL" clId="{B4E543F4-30CE-4E72-B2AC-D9B188186197}"/>
    <pc:docChg chg="custSel modSld sldOrd">
      <pc:chgData name="Sam Robinson" userId="0a4f0ca7-4b84-4a38-a6c5-78c3574185a3" providerId="ADAL" clId="{B4E543F4-30CE-4E72-B2AC-D9B188186197}" dt="2021-06-18T15:17:09.202" v="68" actId="20577"/>
      <pc:docMkLst>
        <pc:docMk/>
      </pc:docMkLst>
      <pc:sldChg chg="modSp mod">
        <pc:chgData name="Sam Robinson" userId="0a4f0ca7-4b84-4a38-a6c5-78c3574185a3" providerId="ADAL" clId="{B4E543F4-30CE-4E72-B2AC-D9B188186197}" dt="2021-06-18T12:35:45.641" v="0" actId="14100"/>
        <pc:sldMkLst>
          <pc:docMk/>
          <pc:sldMk cId="2215819112" sldId="259"/>
        </pc:sldMkLst>
        <pc:spChg chg="mod">
          <ac:chgData name="Sam Robinson" userId="0a4f0ca7-4b84-4a38-a6c5-78c3574185a3" providerId="ADAL" clId="{B4E543F4-30CE-4E72-B2AC-D9B188186197}" dt="2021-06-18T12:35:45.641" v="0" actId="14100"/>
          <ac:spMkLst>
            <pc:docMk/>
            <pc:sldMk cId="2215819112" sldId="259"/>
            <ac:spMk id="6" creationId="{12C7D641-36E4-416E-A55F-24F6FCF3A212}"/>
          </ac:spMkLst>
        </pc:spChg>
      </pc:sldChg>
      <pc:sldChg chg="modSp mod">
        <pc:chgData name="Sam Robinson" userId="0a4f0ca7-4b84-4a38-a6c5-78c3574185a3" providerId="ADAL" clId="{B4E543F4-30CE-4E72-B2AC-D9B188186197}" dt="2021-06-18T12:44:41.429" v="2" actId="14100"/>
        <pc:sldMkLst>
          <pc:docMk/>
          <pc:sldMk cId="3926247958" sldId="265"/>
        </pc:sldMkLst>
        <pc:spChg chg="mod">
          <ac:chgData name="Sam Robinson" userId="0a4f0ca7-4b84-4a38-a6c5-78c3574185a3" providerId="ADAL" clId="{B4E543F4-30CE-4E72-B2AC-D9B188186197}" dt="2021-06-18T12:44:41.429" v="2" actId="14100"/>
          <ac:spMkLst>
            <pc:docMk/>
            <pc:sldMk cId="3926247958" sldId="265"/>
            <ac:spMk id="17" creationId="{A670F517-4FC7-4F40-97E7-9273A30C8D2E}"/>
          </ac:spMkLst>
        </pc:spChg>
      </pc:sldChg>
      <pc:sldChg chg="modSp mod">
        <pc:chgData name="Sam Robinson" userId="0a4f0ca7-4b84-4a38-a6c5-78c3574185a3" providerId="ADAL" clId="{B4E543F4-30CE-4E72-B2AC-D9B188186197}" dt="2021-06-18T12:44:54.506" v="4" actId="1076"/>
        <pc:sldMkLst>
          <pc:docMk/>
          <pc:sldMk cId="1623087750" sldId="266"/>
        </pc:sldMkLst>
        <pc:spChg chg="mod">
          <ac:chgData name="Sam Robinson" userId="0a4f0ca7-4b84-4a38-a6c5-78c3574185a3" providerId="ADAL" clId="{B4E543F4-30CE-4E72-B2AC-D9B188186197}" dt="2021-06-18T12:44:54.506" v="4" actId="1076"/>
          <ac:spMkLst>
            <pc:docMk/>
            <pc:sldMk cId="1623087750" sldId="266"/>
            <ac:spMk id="12" creationId="{16E691D4-D64D-406C-92BC-F5B5B0698F3F}"/>
          </ac:spMkLst>
        </pc:spChg>
      </pc:sldChg>
      <pc:sldChg chg="modSp mod">
        <pc:chgData name="Sam Robinson" userId="0a4f0ca7-4b84-4a38-a6c5-78c3574185a3" providerId="ADAL" clId="{B4E543F4-30CE-4E72-B2AC-D9B188186197}" dt="2021-06-18T12:45:12.082" v="5" actId="14100"/>
        <pc:sldMkLst>
          <pc:docMk/>
          <pc:sldMk cId="3346937364" sldId="268"/>
        </pc:sldMkLst>
        <pc:picChg chg="mod">
          <ac:chgData name="Sam Robinson" userId="0a4f0ca7-4b84-4a38-a6c5-78c3574185a3" providerId="ADAL" clId="{B4E543F4-30CE-4E72-B2AC-D9B188186197}" dt="2021-06-18T12:45:12.082" v="5" actId="14100"/>
          <ac:picMkLst>
            <pc:docMk/>
            <pc:sldMk cId="3346937364" sldId="268"/>
            <ac:picMk id="3" creationId="{AB8EAE58-DEE2-40E1-847F-C172ECF916E6}"/>
          </ac:picMkLst>
        </pc:picChg>
      </pc:sldChg>
      <pc:sldChg chg="modSp mod">
        <pc:chgData name="Sam Robinson" userId="0a4f0ca7-4b84-4a38-a6c5-78c3574185a3" providerId="ADAL" clId="{B4E543F4-30CE-4E72-B2AC-D9B188186197}" dt="2021-06-18T12:46:00.082" v="11" actId="14100"/>
        <pc:sldMkLst>
          <pc:docMk/>
          <pc:sldMk cId="3290613286" sldId="275"/>
        </pc:sldMkLst>
        <pc:spChg chg="mod">
          <ac:chgData name="Sam Robinson" userId="0a4f0ca7-4b84-4a38-a6c5-78c3574185a3" providerId="ADAL" clId="{B4E543F4-30CE-4E72-B2AC-D9B188186197}" dt="2021-06-18T12:45:50.161" v="9" actId="14100"/>
          <ac:spMkLst>
            <pc:docMk/>
            <pc:sldMk cId="3290613286" sldId="275"/>
            <ac:spMk id="2" creationId="{D7D588DD-D477-44B8-83C8-AEE6B264F3B8}"/>
          </ac:spMkLst>
        </pc:spChg>
        <pc:spChg chg="mod">
          <ac:chgData name="Sam Robinson" userId="0a4f0ca7-4b84-4a38-a6c5-78c3574185a3" providerId="ADAL" clId="{B4E543F4-30CE-4E72-B2AC-D9B188186197}" dt="2021-06-18T12:45:56.101" v="10" actId="14100"/>
          <ac:spMkLst>
            <pc:docMk/>
            <pc:sldMk cId="3290613286" sldId="275"/>
            <ac:spMk id="48" creationId="{9156E5F6-A174-484C-B687-F0D6DDA72108}"/>
          </ac:spMkLst>
        </pc:spChg>
        <pc:spChg chg="mod">
          <ac:chgData name="Sam Robinson" userId="0a4f0ca7-4b84-4a38-a6c5-78c3574185a3" providerId="ADAL" clId="{B4E543F4-30CE-4E72-B2AC-D9B188186197}" dt="2021-06-18T12:46:00.082" v="11" actId="14100"/>
          <ac:spMkLst>
            <pc:docMk/>
            <pc:sldMk cId="3290613286" sldId="275"/>
            <ac:spMk id="49" creationId="{2078F482-714B-4F0E-9572-2F33735072BB}"/>
          </ac:spMkLst>
        </pc:spChg>
        <pc:spChg chg="mod">
          <ac:chgData name="Sam Robinson" userId="0a4f0ca7-4b84-4a38-a6c5-78c3574185a3" providerId="ADAL" clId="{B4E543F4-30CE-4E72-B2AC-D9B188186197}" dt="2021-06-18T12:45:40.873" v="7" actId="1076"/>
          <ac:spMkLst>
            <pc:docMk/>
            <pc:sldMk cId="3290613286" sldId="275"/>
            <ac:spMk id="52" creationId="{E5BF6CCA-6263-4680-9D64-2FB2C6680A20}"/>
          </ac:spMkLst>
        </pc:spChg>
        <pc:spChg chg="mod">
          <ac:chgData name="Sam Robinson" userId="0a4f0ca7-4b84-4a38-a6c5-78c3574185a3" providerId="ADAL" clId="{B4E543F4-30CE-4E72-B2AC-D9B188186197}" dt="2021-06-18T12:45:46.347" v="8" actId="1076"/>
          <ac:spMkLst>
            <pc:docMk/>
            <pc:sldMk cId="3290613286" sldId="275"/>
            <ac:spMk id="53" creationId="{7495A205-397B-42F4-82F1-AB7A340A7A82}"/>
          </ac:spMkLst>
        </pc:spChg>
        <pc:spChg chg="mod">
          <ac:chgData name="Sam Robinson" userId="0a4f0ca7-4b84-4a38-a6c5-78c3574185a3" providerId="ADAL" clId="{B4E543F4-30CE-4E72-B2AC-D9B188186197}" dt="2021-06-18T12:45:46.347" v="8" actId="1076"/>
          <ac:spMkLst>
            <pc:docMk/>
            <pc:sldMk cId="3290613286" sldId="275"/>
            <ac:spMk id="54" creationId="{7F4C8FA7-4293-439E-8C80-1162523C728D}"/>
          </ac:spMkLst>
        </pc:spChg>
      </pc:sldChg>
      <pc:sldChg chg="modSp mod">
        <pc:chgData name="Sam Robinson" userId="0a4f0ca7-4b84-4a38-a6c5-78c3574185a3" providerId="ADAL" clId="{B4E543F4-30CE-4E72-B2AC-D9B188186197}" dt="2021-06-18T12:46:42.589" v="16" actId="1076"/>
        <pc:sldMkLst>
          <pc:docMk/>
          <pc:sldMk cId="2941784998" sldId="277"/>
        </pc:sldMkLst>
        <pc:spChg chg="mod">
          <ac:chgData name="Sam Robinson" userId="0a4f0ca7-4b84-4a38-a6c5-78c3574185a3" providerId="ADAL" clId="{B4E543F4-30CE-4E72-B2AC-D9B188186197}" dt="2021-06-18T12:46:42.589" v="16" actId="1076"/>
          <ac:spMkLst>
            <pc:docMk/>
            <pc:sldMk cId="2941784998" sldId="277"/>
            <ac:spMk id="4" creationId="{35F6CE81-175E-4411-BEF5-88816EEA75DD}"/>
          </ac:spMkLst>
        </pc:spChg>
        <pc:spChg chg="mod">
          <ac:chgData name="Sam Robinson" userId="0a4f0ca7-4b84-4a38-a6c5-78c3574185a3" providerId="ADAL" clId="{B4E543F4-30CE-4E72-B2AC-D9B188186197}" dt="2021-06-18T12:46:39.726" v="15" actId="1076"/>
          <ac:spMkLst>
            <pc:docMk/>
            <pc:sldMk cId="2941784998" sldId="277"/>
            <ac:spMk id="5" creationId="{14102432-1E0C-4587-9251-1BF2C7D4EE0A}"/>
          </ac:spMkLst>
        </pc:spChg>
      </pc:sldChg>
      <pc:sldChg chg="modSp mod">
        <pc:chgData name="Sam Robinson" userId="0a4f0ca7-4b84-4a38-a6c5-78c3574185a3" providerId="ADAL" clId="{B4E543F4-30CE-4E72-B2AC-D9B188186197}" dt="2021-06-18T12:49:32.766" v="19" actId="1076"/>
        <pc:sldMkLst>
          <pc:docMk/>
          <pc:sldMk cId="43916640" sldId="281"/>
        </pc:sldMkLst>
        <pc:spChg chg="mod">
          <ac:chgData name="Sam Robinson" userId="0a4f0ca7-4b84-4a38-a6c5-78c3574185a3" providerId="ADAL" clId="{B4E543F4-30CE-4E72-B2AC-D9B188186197}" dt="2021-06-18T12:49:32.766" v="19" actId="1076"/>
          <ac:spMkLst>
            <pc:docMk/>
            <pc:sldMk cId="43916640" sldId="281"/>
            <ac:spMk id="16" creationId="{89145BF4-6DF3-419E-944E-F4FF9A65AB71}"/>
          </ac:spMkLst>
        </pc:spChg>
      </pc:sldChg>
      <pc:sldChg chg="modSp mod">
        <pc:chgData name="Sam Robinson" userId="0a4f0ca7-4b84-4a38-a6c5-78c3574185a3" providerId="ADAL" clId="{B4E543F4-30CE-4E72-B2AC-D9B188186197}" dt="2021-06-18T12:49:57.573" v="23" actId="14100"/>
        <pc:sldMkLst>
          <pc:docMk/>
          <pc:sldMk cId="3109939503" sldId="283"/>
        </pc:sldMkLst>
        <pc:spChg chg="mod">
          <ac:chgData name="Sam Robinson" userId="0a4f0ca7-4b84-4a38-a6c5-78c3574185a3" providerId="ADAL" clId="{B4E543F4-30CE-4E72-B2AC-D9B188186197}" dt="2021-06-18T12:49:46.357" v="20" actId="1076"/>
          <ac:spMkLst>
            <pc:docMk/>
            <pc:sldMk cId="3109939503" sldId="283"/>
            <ac:spMk id="2" creationId="{A84FC8D4-1B33-45AC-8B64-7CF6A76C6FF6}"/>
          </ac:spMkLst>
        </pc:spChg>
        <pc:spChg chg="mod">
          <ac:chgData name="Sam Robinson" userId="0a4f0ca7-4b84-4a38-a6c5-78c3574185a3" providerId="ADAL" clId="{B4E543F4-30CE-4E72-B2AC-D9B188186197}" dt="2021-06-18T12:49:49.235" v="21" actId="14100"/>
          <ac:spMkLst>
            <pc:docMk/>
            <pc:sldMk cId="3109939503" sldId="283"/>
            <ac:spMk id="10" creationId="{1225ED61-A7C8-4BD6-8356-5A1B08FFC72B}"/>
          </ac:spMkLst>
        </pc:spChg>
        <pc:spChg chg="mod">
          <ac:chgData name="Sam Robinson" userId="0a4f0ca7-4b84-4a38-a6c5-78c3574185a3" providerId="ADAL" clId="{B4E543F4-30CE-4E72-B2AC-D9B188186197}" dt="2021-06-18T12:49:57.573" v="23" actId="14100"/>
          <ac:spMkLst>
            <pc:docMk/>
            <pc:sldMk cId="3109939503" sldId="283"/>
            <ac:spMk id="12" creationId="{16E691D4-D64D-406C-92BC-F5B5B0698F3F}"/>
          </ac:spMkLst>
        </pc:spChg>
      </pc:sldChg>
      <pc:sldChg chg="delSp modSp mod">
        <pc:chgData name="Sam Robinson" userId="0a4f0ca7-4b84-4a38-a6c5-78c3574185a3" providerId="ADAL" clId="{B4E543F4-30CE-4E72-B2AC-D9B188186197}" dt="2021-06-18T15:17:09.202" v="68" actId="20577"/>
        <pc:sldMkLst>
          <pc:docMk/>
          <pc:sldMk cId="3323413780" sldId="310"/>
        </pc:sldMkLst>
        <pc:spChg chg="del">
          <ac:chgData name="Sam Robinson" userId="0a4f0ca7-4b84-4a38-a6c5-78c3574185a3" providerId="ADAL" clId="{B4E543F4-30CE-4E72-B2AC-D9B188186197}" dt="2021-06-18T15:02:20.262" v="40" actId="478"/>
          <ac:spMkLst>
            <pc:docMk/>
            <pc:sldMk cId="3323413780" sldId="310"/>
            <ac:spMk id="18" creationId="{E507A8FB-F312-4CB4-B19C-025EEB7FBFC7}"/>
          </ac:spMkLst>
        </pc:spChg>
        <pc:spChg chg="mod">
          <ac:chgData name="Sam Robinson" userId="0a4f0ca7-4b84-4a38-a6c5-78c3574185a3" providerId="ADAL" clId="{B4E543F4-30CE-4E72-B2AC-D9B188186197}" dt="2021-06-18T15:01:41.503" v="31" actId="20577"/>
          <ac:spMkLst>
            <pc:docMk/>
            <pc:sldMk cId="3323413780" sldId="310"/>
            <ac:spMk id="19" creationId="{5F3A6025-A9CE-4E63-9BBC-D3AD145D567B}"/>
          </ac:spMkLst>
        </pc:spChg>
        <pc:spChg chg="mod">
          <ac:chgData name="Sam Robinson" userId="0a4f0ca7-4b84-4a38-a6c5-78c3574185a3" providerId="ADAL" clId="{B4E543F4-30CE-4E72-B2AC-D9B188186197}" dt="2021-06-18T15:01:43.821" v="33" actId="20577"/>
          <ac:spMkLst>
            <pc:docMk/>
            <pc:sldMk cId="3323413780" sldId="310"/>
            <ac:spMk id="21" creationId="{BFA9D27F-DB38-4F46-8EF7-F23FE69F8092}"/>
          </ac:spMkLst>
        </pc:spChg>
        <pc:spChg chg="mod">
          <ac:chgData name="Sam Robinson" userId="0a4f0ca7-4b84-4a38-a6c5-78c3574185a3" providerId="ADAL" clId="{B4E543F4-30CE-4E72-B2AC-D9B188186197}" dt="2021-06-18T15:01:46.110" v="35" actId="20577"/>
          <ac:spMkLst>
            <pc:docMk/>
            <pc:sldMk cId="3323413780" sldId="310"/>
            <ac:spMk id="22" creationId="{F6EEF157-8A0B-427B-B380-DFC6B5A38FCB}"/>
          </ac:spMkLst>
        </pc:spChg>
        <pc:spChg chg="del">
          <ac:chgData name="Sam Robinson" userId="0a4f0ca7-4b84-4a38-a6c5-78c3574185a3" providerId="ADAL" clId="{B4E543F4-30CE-4E72-B2AC-D9B188186197}" dt="2021-06-18T15:02:19.557" v="39" actId="478"/>
          <ac:spMkLst>
            <pc:docMk/>
            <pc:sldMk cId="3323413780" sldId="310"/>
            <ac:spMk id="23" creationId="{3449D626-D6E6-47BA-AC6A-9D212B5B25C6}"/>
          </ac:spMkLst>
        </pc:spChg>
        <pc:spChg chg="mod">
          <ac:chgData name="Sam Robinson" userId="0a4f0ca7-4b84-4a38-a6c5-78c3574185a3" providerId="ADAL" clId="{B4E543F4-30CE-4E72-B2AC-D9B188186197}" dt="2021-06-18T15:01:55.523" v="37" actId="1076"/>
          <ac:spMkLst>
            <pc:docMk/>
            <pc:sldMk cId="3323413780" sldId="310"/>
            <ac:spMk id="24" creationId="{3880FFDD-2B5D-4308-B3AB-37AB2B2F2608}"/>
          </ac:spMkLst>
        </pc:spChg>
        <pc:spChg chg="mod">
          <ac:chgData name="Sam Robinson" userId="0a4f0ca7-4b84-4a38-a6c5-78c3574185a3" providerId="ADAL" clId="{B4E543F4-30CE-4E72-B2AC-D9B188186197}" dt="2021-06-18T15:11:24.711" v="61" actId="20577"/>
          <ac:spMkLst>
            <pc:docMk/>
            <pc:sldMk cId="3323413780" sldId="310"/>
            <ac:spMk id="26" creationId="{F4B4CB23-A2EB-48B1-A278-0B8F8B25136C}"/>
          </ac:spMkLst>
        </pc:spChg>
        <pc:spChg chg="mod">
          <ac:chgData name="Sam Robinson" userId="0a4f0ca7-4b84-4a38-a6c5-78c3574185a3" providerId="ADAL" clId="{B4E543F4-30CE-4E72-B2AC-D9B188186197}" dt="2021-06-18T15:17:09.202" v="68" actId="20577"/>
          <ac:spMkLst>
            <pc:docMk/>
            <pc:sldMk cId="3323413780" sldId="310"/>
            <ac:spMk id="27" creationId="{633768F6-015E-414F-93F0-6FBCEC793AA4}"/>
          </ac:spMkLst>
        </pc:spChg>
        <pc:spChg chg="del">
          <ac:chgData name="Sam Robinson" userId="0a4f0ca7-4b84-4a38-a6c5-78c3574185a3" providerId="ADAL" clId="{B4E543F4-30CE-4E72-B2AC-D9B188186197}" dt="2021-06-18T15:02:22.178" v="41" actId="478"/>
          <ac:spMkLst>
            <pc:docMk/>
            <pc:sldMk cId="3323413780" sldId="310"/>
            <ac:spMk id="28" creationId="{B251920E-F690-4FC4-93B0-471856DF0DF4}"/>
          </ac:spMkLst>
        </pc:spChg>
      </pc:sldChg>
      <pc:sldChg chg="ord">
        <pc:chgData name="Sam Robinson" userId="0a4f0ca7-4b84-4a38-a6c5-78c3574185a3" providerId="ADAL" clId="{B4E543F4-30CE-4E72-B2AC-D9B188186197}" dt="2021-06-18T13:05:12.772" v="25"/>
        <pc:sldMkLst>
          <pc:docMk/>
          <pc:sldMk cId="2760686603" sldId="313"/>
        </pc:sldMkLst>
      </pc:sldChg>
    </pc:docChg>
  </pc:docChgLst>
  <pc:docChgLst>
    <pc:chgData name="Claire Patel" userId="0b94f1bf-e38b-4ca9-aae9-9cce60fe2f15" providerId="ADAL" clId="{C1D41281-399F-4555-AE7F-C9C7658A9407}"/>
    <pc:docChg chg="modSld">
      <pc:chgData name="Claire Patel" userId="0b94f1bf-e38b-4ca9-aae9-9cce60fe2f15" providerId="ADAL" clId="{C1D41281-399F-4555-AE7F-C9C7658A9407}" dt="2020-12-13T21:11:00.395" v="27" actId="255"/>
      <pc:docMkLst>
        <pc:docMk/>
      </pc:docMkLst>
      <pc:sldChg chg="addSp delSp modSp mod">
        <pc:chgData name="Claire Patel" userId="0b94f1bf-e38b-4ca9-aae9-9cce60fe2f15" providerId="ADAL" clId="{C1D41281-399F-4555-AE7F-C9C7658A9407}" dt="2020-12-13T21:11:00.395" v="27" actId="255"/>
        <pc:sldMkLst>
          <pc:docMk/>
          <pc:sldMk cId="901312042" sldId="257"/>
        </pc:sldMkLst>
        <pc:spChg chg="add mod">
          <ac:chgData name="Claire Patel" userId="0b94f1bf-e38b-4ca9-aae9-9cce60fe2f15" providerId="ADAL" clId="{C1D41281-399F-4555-AE7F-C9C7658A9407}" dt="2020-12-13T21:11:00.395" v="27" actId="255"/>
          <ac:spMkLst>
            <pc:docMk/>
            <pc:sldMk cId="901312042" sldId="257"/>
            <ac:spMk id="2" creationId="{BE082E43-CA32-4077-879D-F6139AD3EE33}"/>
          </ac:spMkLst>
        </pc:spChg>
        <pc:spChg chg="add del mod">
          <ac:chgData name="Claire Patel" userId="0b94f1bf-e38b-4ca9-aae9-9cce60fe2f15" providerId="ADAL" clId="{C1D41281-399F-4555-AE7F-C9C7658A9407}" dt="2020-12-13T21:08:16.985" v="2" actId="767"/>
          <ac:spMkLst>
            <pc:docMk/>
            <pc:sldMk cId="901312042" sldId="257"/>
            <ac:spMk id="6" creationId="{7FBD3AE5-BAB8-4B4F-958E-6AF961FD14A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1E680-EFCE-4FE3-87E6-C32347B8D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D1008F-318D-4E2E-9348-02F96F5441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50104-5D5B-49C2-8E95-612D0C1AC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A2093-0F71-4929-9403-DAAE80ADE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665A6-E178-485B-8C3A-8C0BFBD6C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314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BD041-AD43-4296-BC5C-E0D4C2E92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48BC2-68A3-48AD-A822-76A323B06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514B1-026A-4049-9377-B53FA932E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76FF3-364D-4E4E-8C09-B4244055F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41F35-8E55-43E9-8AD1-1FE3A45E4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D0D8A3-B70F-4C60-8041-33BE75FC5F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5" y="-56486"/>
            <a:ext cx="5357178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8088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AEC75-B09A-496B-9FD2-6C3284C59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06193B-02A9-4972-8CA9-5DCF7C9B0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F639C-FB9F-4693-901C-CFD123269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178B4-0EEC-45DE-B3D2-4D36222F1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8E311-BCB6-4BD1-8A1E-E3D7CD3F9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E635EA-52A6-4C8C-BFFE-8A4C4D1C09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6" y="-56486"/>
            <a:ext cx="5357177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965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B211A-D986-4E3D-ACD5-4B63BCFF9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24F9A-CC36-4E85-9527-0CAC741385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11BE3A-413A-4C98-950A-947FFEB01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3B1E9-A213-44CA-97DF-5F0E11469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F524A-25CD-41B5-9C9E-78AD6CA1B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84F03-0030-4D48-AFA2-5FD66304A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8835D27-3F7E-4195-B1FB-1C97AE46BC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5" y="-56486"/>
            <a:ext cx="5357178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4368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F5F92-3BB3-402E-9A29-9ABF613CF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1AC1F5-DEBA-4E87-9A69-CD7F81B67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256018-9D15-4A56-A301-70B228CEA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ECC9B-DFA3-4CAB-A81E-727C5A1A3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3F5139D-B387-42CB-954A-EA42C721A1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5" y="-56486"/>
            <a:ext cx="5357178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342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9A27CF-E7CF-4825-A80D-0A86829D7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80820F-D7DD-447D-BDE5-A10BED4BA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C5F41-4886-4128-A2DD-397FE3BA2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F9B23A3-F557-4ACB-8B14-E16C9F0BC1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6" y="-56486"/>
            <a:ext cx="5357177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4111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EA8DC75-5CC3-4A93-949E-5F10C8946213}"/>
              </a:ext>
            </a:extLst>
          </p:cNvPr>
          <p:cNvSpPr/>
          <p:nvPr userDrawn="1"/>
        </p:nvSpPr>
        <p:spPr>
          <a:xfrm>
            <a:off x="0" y="234685"/>
            <a:ext cx="12192000" cy="1088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009265-6890-4316-BBD0-631CF1E53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66" y="244759"/>
            <a:ext cx="11669764" cy="1088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8F42E-D8ED-452A-9B83-A21E5AAD2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8967" y="1502229"/>
            <a:ext cx="11669764" cy="4674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A29B8-7D0B-4905-B7D5-942A681E72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158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0952E-A617-41A8-BA84-448DB0546A70}" type="datetimeFigureOut">
              <a:rPr lang="en-GB" smtClean="0"/>
              <a:pPr/>
              <a:t>20/06/2021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129DD-1681-4B97-AB10-39A0811E97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40816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B8D0A-2480-4706-A2BE-93663B835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8966" y="6356350"/>
            <a:ext cx="17315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EE9F7-23CF-4F0A-9CB8-24F6F4CD1B5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9" name="Picture 18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5025C74E-9E3F-4D01-AE97-B932B37E8E6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295" y="6298653"/>
            <a:ext cx="1313435" cy="4524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9510F7-2CCA-4E27-A25A-BAB89007009A}"/>
              </a:ext>
            </a:extLst>
          </p:cNvPr>
          <p:cNvSpPr txBox="1"/>
          <p:nvPr userDrawn="1"/>
        </p:nvSpPr>
        <p:spPr>
          <a:xfrm>
            <a:off x="248967" y="6522206"/>
            <a:ext cx="5154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©YGAM 2020: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19241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12" Type="http://schemas.openxmlformats.org/officeDocument/2006/relationships/hyperlink" Target="https://www.bbc.co.uk/news/av/technology-55668397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25.png"/><Relationship Id="rId11" Type="http://schemas.openxmlformats.org/officeDocument/2006/relationships/hyperlink" Target="https://www.guinnessworldrecords.com/world-records/111053-largest-esports-prize-pool-for-a-single-tournament" TargetMode="External"/><Relationship Id="rId5" Type="http://schemas.openxmlformats.org/officeDocument/2006/relationships/image" Target="../media/image24.svg"/><Relationship Id="rId10" Type="http://schemas.openxmlformats.org/officeDocument/2006/relationships/hyperlink" Target="https://www.statista.com/statistics/1109956/global-esports-audience/" TargetMode="External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.png"/><Relationship Id="rId9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4" Type="http://schemas.openxmlformats.org/officeDocument/2006/relationships/image" Target="../media/image51.jpe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12" Type="http://schemas.microsoft.com/office/2007/relationships/hdphoto" Target="../media/hdphoto5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6" Type="http://schemas.microsoft.com/office/2007/relationships/hdphoto" Target="../media/hdphoto2.wdp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53328" y="2027035"/>
            <a:ext cx="6238671" cy="2387600"/>
          </a:xfrm>
        </p:spPr>
        <p:txBody>
          <a:bodyPr>
            <a:noAutofit/>
          </a:bodyPr>
          <a:lstStyle/>
          <a:p>
            <a:r>
              <a:rPr lang="cy-GB" sz="6600">
                <a:solidFill>
                  <a:schemeClr val="accent5"/>
                </a:solidFill>
              </a:rPr>
              <a:t>Gemau: </a:t>
            </a:r>
            <a:br>
              <a:rPr lang="cy-GB" sz="6600">
                <a:solidFill>
                  <a:schemeClr val="accent5"/>
                </a:solidFill>
              </a:rPr>
            </a:br>
            <a:r>
              <a:rPr lang="cy-GB" sz="6600">
                <a:solidFill>
                  <a:schemeClr val="accent5"/>
                </a:solidFill>
              </a:rPr>
              <a:t>Beth, Pryd a Sut.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53328" y="4506710"/>
            <a:ext cx="6238671" cy="1154788"/>
          </a:xfrm>
        </p:spPr>
        <p:txBody>
          <a:bodyPr/>
          <a:lstStyle/>
          <a:p>
            <a:r>
              <a:rPr lang="cy-GB"/>
              <a:t>BLWYDDYN 7 / GWERS 1</a:t>
            </a:r>
          </a:p>
        </p:txBody>
      </p:sp>
      <p:pic>
        <p:nvPicPr>
          <p:cNvPr id="3" name="Picture 2" descr="A picture containing man, people, group, woman&#10;&#10;Description automatically generated">
            <a:extLst>
              <a:ext uri="{FF2B5EF4-FFF2-40B4-BE49-F238E27FC236}">
                <a16:creationId xmlns:a16="http://schemas.microsoft.com/office/drawing/2014/main" id="{97F2F07D-35F8-46A2-ADFC-C054F4D07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12" y="350196"/>
            <a:ext cx="6507804" cy="6507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082E43-CA32-4077-879D-F6139AD3EE33}"/>
              </a:ext>
            </a:extLst>
          </p:cNvPr>
          <p:cNvSpPr txBox="1"/>
          <p:nvPr/>
        </p:nvSpPr>
        <p:spPr>
          <a:xfrm>
            <a:off x="260214" y="6654279"/>
            <a:ext cx="91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900" dirty="0"/>
              <a:t>V1.0/Ebrill 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1312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AB8EAE58-DEE2-40E1-847F-C172ECF91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022" y="2559201"/>
            <a:ext cx="7079767" cy="385471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BETH FYDDECH CHI’N EI WNEUD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1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830180"/>
            <a:ext cx="6062623" cy="3757167"/>
          </a:xfrm>
        </p:spPr>
        <p:txBody>
          <a:bodyPr>
            <a:normAutofit/>
          </a:bodyPr>
          <a:lstStyle/>
          <a:p>
            <a:pPr fontAlgn="base"/>
            <a:r>
              <a:rPr lang="cy-GB" sz="2400"/>
              <a:t>Rydych chi’n chwarae gêm mewn fforwm ar-lein ac mae’r grŵp yn dechrau bwlio un o’r chwaraewyr am beidio â bod â’r ‘croen iawn’. Sut ydych chi’n meddwl y byddech chi’n ymateb? </a:t>
            </a:r>
          </a:p>
          <a:p>
            <a:pPr fontAlgn="base"/>
            <a:r>
              <a:rPr lang="cy-GB" sz="2400"/>
              <a:t> Allwch chi feddwl am bum peth</a:t>
            </a:r>
            <a:br>
              <a:rPr lang="cy-GB" sz="2400"/>
            </a:br>
            <a:r>
              <a:rPr lang="cy-GB" sz="2400"/>
              <a:t>y gallech chi eu gwneud i geisio atal hyn/helpu’r</a:t>
            </a:r>
            <a:br>
              <a:rPr lang="cy-GB" sz="2400"/>
            </a:br>
            <a:r>
              <a:rPr lang="cy-GB" sz="2400"/>
              <a:t>person sy’n cael ei fwlio?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6937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BigDeal.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1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286D8E9-06A8-4218-B6D5-F4C1E31E2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DBD2FC-C688-4CB4-AAAB-047FF464BA2A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9661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61665"/>
            <a:ext cx="7402749" cy="2387600"/>
          </a:xfrm>
        </p:spPr>
        <p:txBody>
          <a:bodyPr>
            <a:normAutofit/>
          </a:bodyPr>
          <a:lstStyle/>
          <a:p>
            <a:r>
              <a:rPr lang="cy-GB" sz="6600">
                <a:solidFill>
                  <a:schemeClr val="accent5"/>
                </a:solidFill>
              </a:rPr>
              <a:t>BETH YDY’R RISGIAU?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341340"/>
            <a:ext cx="7402749" cy="1655762"/>
          </a:xfrm>
        </p:spPr>
        <p:txBody>
          <a:bodyPr/>
          <a:lstStyle/>
          <a:p>
            <a:r>
              <a:rPr lang="cy-GB"/>
              <a:t>BLWYDDYN 7 / GWERS 2</a:t>
            </a: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0DE3E79F-6661-40D7-AE9A-2CFC9DA2E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951" y="477280"/>
            <a:ext cx="4908479" cy="5903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5554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6866" y="19172"/>
            <a:ext cx="5677068" cy="2852737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76866" y="2898897"/>
            <a:ext cx="5677068" cy="1500187"/>
          </a:xfrm>
        </p:spPr>
        <p:txBody>
          <a:bodyPr/>
          <a:lstStyle/>
          <a:p>
            <a:r>
              <a:rPr lang="cy-GB">
                <a:solidFill>
                  <a:schemeClr val="tx1"/>
                </a:solidFill>
              </a:rPr>
              <a:t>Dewiswch 10 delwedd rydych chi’n eu cysylltu â gemau a materion iechyd meddwl cysylltiedig. Lluniwch collage a rhannwch eich syniadau, defnyddiwch eiriau allweddol i gefnogi eich lluniau.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BLWYDDYN 7 / GWERS 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367116-6841-4F34-8438-4D48983B4185}"/>
              </a:ext>
            </a:extLst>
          </p:cNvPr>
          <p:cNvGrpSpPr/>
          <p:nvPr/>
        </p:nvGrpSpPr>
        <p:grpSpPr>
          <a:xfrm rot="20637164">
            <a:off x="338066" y="963058"/>
            <a:ext cx="2852737" cy="2852737"/>
            <a:chOff x="543340" y="1588209"/>
            <a:chExt cx="2852737" cy="285273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E01314E-6AA9-4DDC-B211-9B6B9FABA0C3}"/>
                </a:ext>
              </a:extLst>
            </p:cNvPr>
            <p:cNvSpPr/>
            <p:nvPr/>
          </p:nvSpPr>
          <p:spPr>
            <a:xfrm>
              <a:off x="543340" y="1588209"/>
              <a:ext cx="2852737" cy="28527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C1F1476-215E-410E-BF7B-0601AAD72270}"/>
                </a:ext>
              </a:extLst>
            </p:cNvPr>
            <p:cNvSpPr/>
            <p:nvPr/>
          </p:nvSpPr>
          <p:spPr>
            <a:xfrm>
              <a:off x="1196503" y="2200883"/>
              <a:ext cx="2197834" cy="2215474"/>
            </a:xfrm>
            <a:custGeom>
              <a:avLst/>
              <a:gdLst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1602632 h 2215474"/>
                <a:gd name="connsiteX1" fmla="*/ 1040860 w 2132789"/>
                <a:gd name="connsiteY1" fmla="*/ 2215474 h 2215474"/>
                <a:gd name="connsiteX2" fmla="*/ 1758275 w 2132789"/>
                <a:gd name="connsiteY2" fmla="*/ 1848255 h 2215474"/>
                <a:gd name="connsiteX3" fmla="*/ 2132789 w 2132789"/>
                <a:gd name="connsiteY3" fmla="*/ 1245140 h 2215474"/>
                <a:gd name="connsiteX4" fmla="*/ 1541834 w 2132789"/>
                <a:gd name="connsiteY4" fmla="*/ 0 h 2215474"/>
                <a:gd name="connsiteX5" fmla="*/ 0 w 2132789"/>
                <a:gd name="connsiteY5" fmla="*/ 1602632 h 2215474"/>
                <a:gd name="connsiteX0" fmla="*/ 0 w 2205746"/>
                <a:gd name="connsiteY0" fmla="*/ 1602632 h 2215474"/>
                <a:gd name="connsiteX1" fmla="*/ 1040860 w 2205746"/>
                <a:gd name="connsiteY1" fmla="*/ 2215474 h 2215474"/>
                <a:gd name="connsiteX2" fmla="*/ 1758275 w 2205746"/>
                <a:gd name="connsiteY2" fmla="*/ 1848255 h 2215474"/>
                <a:gd name="connsiteX3" fmla="*/ 2205746 w 2205746"/>
                <a:gd name="connsiteY3" fmla="*/ 758757 h 2215474"/>
                <a:gd name="connsiteX4" fmla="*/ 1541834 w 2205746"/>
                <a:gd name="connsiteY4" fmla="*/ 0 h 2215474"/>
                <a:gd name="connsiteX5" fmla="*/ 0 w 2205746"/>
                <a:gd name="connsiteY5" fmla="*/ 1602632 h 2215474"/>
                <a:gd name="connsiteX0" fmla="*/ 0 w 2200882"/>
                <a:gd name="connsiteY0" fmla="*/ 1602632 h 2215474"/>
                <a:gd name="connsiteX1" fmla="*/ 1040860 w 2200882"/>
                <a:gd name="connsiteY1" fmla="*/ 2215474 h 2215474"/>
                <a:gd name="connsiteX2" fmla="*/ 1758275 w 2200882"/>
                <a:gd name="connsiteY2" fmla="*/ 1848255 h 2215474"/>
                <a:gd name="connsiteX3" fmla="*/ 2200882 w 2200882"/>
                <a:gd name="connsiteY3" fmla="*/ 654184 h 2215474"/>
                <a:gd name="connsiteX4" fmla="*/ 1541834 w 2200882"/>
                <a:gd name="connsiteY4" fmla="*/ 0 h 2215474"/>
                <a:gd name="connsiteX5" fmla="*/ 0 w 2200882"/>
                <a:gd name="connsiteY5" fmla="*/ 1602632 h 2215474"/>
                <a:gd name="connsiteX0" fmla="*/ 0 w 2178995"/>
                <a:gd name="connsiteY0" fmla="*/ 1602632 h 2215474"/>
                <a:gd name="connsiteX1" fmla="*/ 1040860 w 2178995"/>
                <a:gd name="connsiteY1" fmla="*/ 2215474 h 2215474"/>
                <a:gd name="connsiteX2" fmla="*/ 1758275 w 2178995"/>
                <a:gd name="connsiteY2" fmla="*/ 1848255 h 2215474"/>
                <a:gd name="connsiteX3" fmla="*/ 2178995 w 2178995"/>
                <a:gd name="connsiteY3" fmla="*/ 612842 h 2215474"/>
                <a:gd name="connsiteX4" fmla="*/ 1541834 w 2178995"/>
                <a:gd name="connsiteY4" fmla="*/ 0 h 2215474"/>
                <a:gd name="connsiteX5" fmla="*/ 0 w 2178995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758275 w 2183859"/>
                <a:gd name="connsiteY2" fmla="*/ 1848255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97834"/>
                <a:gd name="connsiteY0" fmla="*/ 1602632 h 2215474"/>
                <a:gd name="connsiteX1" fmla="*/ 1040860 w 2197834"/>
                <a:gd name="connsiteY1" fmla="*/ 2215474 h 2215474"/>
                <a:gd name="connsiteX2" fmla="*/ 1999035 w 2197834"/>
                <a:gd name="connsiteY2" fmla="*/ 1541834 h 2215474"/>
                <a:gd name="connsiteX3" fmla="*/ 2183859 w 2197834"/>
                <a:gd name="connsiteY3" fmla="*/ 610410 h 2215474"/>
                <a:gd name="connsiteX4" fmla="*/ 1541834 w 2197834"/>
                <a:gd name="connsiteY4" fmla="*/ 0 h 2215474"/>
                <a:gd name="connsiteX5" fmla="*/ 0 w 2197834"/>
                <a:gd name="connsiteY5" fmla="*/ 1602632 h 2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7834" h="2215474">
                  <a:moveTo>
                    <a:pt x="0" y="1602632"/>
                  </a:moveTo>
                  <a:lnTo>
                    <a:pt x="1040860" y="2215474"/>
                  </a:lnTo>
                  <a:cubicBezTo>
                    <a:pt x="1377274" y="2151434"/>
                    <a:pt x="1810968" y="1897704"/>
                    <a:pt x="1999035" y="1541834"/>
                  </a:cubicBezTo>
                  <a:cubicBezTo>
                    <a:pt x="2121441" y="1340795"/>
                    <a:pt x="2238983" y="967091"/>
                    <a:pt x="2183859" y="610410"/>
                  </a:cubicBezTo>
                  <a:lnTo>
                    <a:pt x="1541834" y="0"/>
                  </a:lnTo>
                  <a:lnTo>
                    <a:pt x="0" y="1602632"/>
                  </a:ln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 descr="A close up of a logo&#10;&#10;Description automatically generated">
              <a:extLst>
                <a:ext uri="{FF2B5EF4-FFF2-40B4-BE49-F238E27FC236}">
                  <a16:creationId xmlns:a16="http://schemas.microsoft.com/office/drawing/2014/main" id="{2216B629-96CF-4602-AD85-B2DD092EC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698" y="2121096"/>
              <a:ext cx="1722020" cy="178696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4EEE38-9BFF-447A-976F-08F8123A346F}"/>
              </a:ext>
            </a:extLst>
          </p:cNvPr>
          <p:cNvGrpSpPr/>
          <p:nvPr/>
        </p:nvGrpSpPr>
        <p:grpSpPr>
          <a:xfrm rot="1369169">
            <a:off x="2969347" y="1447867"/>
            <a:ext cx="2697547" cy="2697547"/>
            <a:chOff x="543340" y="1588209"/>
            <a:chExt cx="2852737" cy="285273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71C281C-D8D4-4FD5-96B2-2AB798BB48C3}"/>
                </a:ext>
              </a:extLst>
            </p:cNvPr>
            <p:cNvSpPr/>
            <p:nvPr/>
          </p:nvSpPr>
          <p:spPr>
            <a:xfrm>
              <a:off x="543340" y="1588209"/>
              <a:ext cx="2852737" cy="28527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4B71D9B-558C-444A-B2B4-C18DD4041812}"/>
                </a:ext>
              </a:extLst>
            </p:cNvPr>
            <p:cNvSpPr/>
            <p:nvPr/>
          </p:nvSpPr>
          <p:spPr>
            <a:xfrm>
              <a:off x="1196503" y="2200883"/>
              <a:ext cx="2197834" cy="2215474"/>
            </a:xfrm>
            <a:custGeom>
              <a:avLst/>
              <a:gdLst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1602632 h 2215474"/>
                <a:gd name="connsiteX1" fmla="*/ 1040860 w 2132789"/>
                <a:gd name="connsiteY1" fmla="*/ 2215474 h 2215474"/>
                <a:gd name="connsiteX2" fmla="*/ 1758275 w 2132789"/>
                <a:gd name="connsiteY2" fmla="*/ 1848255 h 2215474"/>
                <a:gd name="connsiteX3" fmla="*/ 2132789 w 2132789"/>
                <a:gd name="connsiteY3" fmla="*/ 1245140 h 2215474"/>
                <a:gd name="connsiteX4" fmla="*/ 1541834 w 2132789"/>
                <a:gd name="connsiteY4" fmla="*/ 0 h 2215474"/>
                <a:gd name="connsiteX5" fmla="*/ 0 w 2132789"/>
                <a:gd name="connsiteY5" fmla="*/ 1602632 h 2215474"/>
                <a:gd name="connsiteX0" fmla="*/ 0 w 2205746"/>
                <a:gd name="connsiteY0" fmla="*/ 1602632 h 2215474"/>
                <a:gd name="connsiteX1" fmla="*/ 1040860 w 2205746"/>
                <a:gd name="connsiteY1" fmla="*/ 2215474 h 2215474"/>
                <a:gd name="connsiteX2" fmla="*/ 1758275 w 2205746"/>
                <a:gd name="connsiteY2" fmla="*/ 1848255 h 2215474"/>
                <a:gd name="connsiteX3" fmla="*/ 2205746 w 2205746"/>
                <a:gd name="connsiteY3" fmla="*/ 758757 h 2215474"/>
                <a:gd name="connsiteX4" fmla="*/ 1541834 w 2205746"/>
                <a:gd name="connsiteY4" fmla="*/ 0 h 2215474"/>
                <a:gd name="connsiteX5" fmla="*/ 0 w 2205746"/>
                <a:gd name="connsiteY5" fmla="*/ 1602632 h 2215474"/>
                <a:gd name="connsiteX0" fmla="*/ 0 w 2200882"/>
                <a:gd name="connsiteY0" fmla="*/ 1602632 h 2215474"/>
                <a:gd name="connsiteX1" fmla="*/ 1040860 w 2200882"/>
                <a:gd name="connsiteY1" fmla="*/ 2215474 h 2215474"/>
                <a:gd name="connsiteX2" fmla="*/ 1758275 w 2200882"/>
                <a:gd name="connsiteY2" fmla="*/ 1848255 h 2215474"/>
                <a:gd name="connsiteX3" fmla="*/ 2200882 w 2200882"/>
                <a:gd name="connsiteY3" fmla="*/ 654184 h 2215474"/>
                <a:gd name="connsiteX4" fmla="*/ 1541834 w 2200882"/>
                <a:gd name="connsiteY4" fmla="*/ 0 h 2215474"/>
                <a:gd name="connsiteX5" fmla="*/ 0 w 2200882"/>
                <a:gd name="connsiteY5" fmla="*/ 1602632 h 2215474"/>
                <a:gd name="connsiteX0" fmla="*/ 0 w 2178995"/>
                <a:gd name="connsiteY0" fmla="*/ 1602632 h 2215474"/>
                <a:gd name="connsiteX1" fmla="*/ 1040860 w 2178995"/>
                <a:gd name="connsiteY1" fmla="*/ 2215474 h 2215474"/>
                <a:gd name="connsiteX2" fmla="*/ 1758275 w 2178995"/>
                <a:gd name="connsiteY2" fmla="*/ 1848255 h 2215474"/>
                <a:gd name="connsiteX3" fmla="*/ 2178995 w 2178995"/>
                <a:gd name="connsiteY3" fmla="*/ 612842 h 2215474"/>
                <a:gd name="connsiteX4" fmla="*/ 1541834 w 2178995"/>
                <a:gd name="connsiteY4" fmla="*/ 0 h 2215474"/>
                <a:gd name="connsiteX5" fmla="*/ 0 w 2178995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758275 w 2183859"/>
                <a:gd name="connsiteY2" fmla="*/ 1848255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97834"/>
                <a:gd name="connsiteY0" fmla="*/ 1602632 h 2215474"/>
                <a:gd name="connsiteX1" fmla="*/ 1040860 w 2197834"/>
                <a:gd name="connsiteY1" fmla="*/ 2215474 h 2215474"/>
                <a:gd name="connsiteX2" fmla="*/ 1999035 w 2197834"/>
                <a:gd name="connsiteY2" fmla="*/ 1541834 h 2215474"/>
                <a:gd name="connsiteX3" fmla="*/ 2183859 w 2197834"/>
                <a:gd name="connsiteY3" fmla="*/ 610410 h 2215474"/>
                <a:gd name="connsiteX4" fmla="*/ 1541834 w 2197834"/>
                <a:gd name="connsiteY4" fmla="*/ 0 h 2215474"/>
                <a:gd name="connsiteX5" fmla="*/ 0 w 2197834"/>
                <a:gd name="connsiteY5" fmla="*/ 1602632 h 2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7834" h="2215474">
                  <a:moveTo>
                    <a:pt x="0" y="1602632"/>
                  </a:moveTo>
                  <a:lnTo>
                    <a:pt x="1040860" y="2215474"/>
                  </a:lnTo>
                  <a:cubicBezTo>
                    <a:pt x="1377274" y="2151434"/>
                    <a:pt x="1810968" y="1897704"/>
                    <a:pt x="1999035" y="1541834"/>
                  </a:cubicBezTo>
                  <a:cubicBezTo>
                    <a:pt x="2121441" y="1340795"/>
                    <a:pt x="2238983" y="967091"/>
                    <a:pt x="2183859" y="610410"/>
                  </a:cubicBezTo>
                  <a:lnTo>
                    <a:pt x="1541834" y="0"/>
                  </a:lnTo>
                  <a:lnTo>
                    <a:pt x="0" y="1602632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 descr="A close up of a logo&#10;&#10;Description automatically generated">
              <a:extLst>
                <a:ext uri="{FF2B5EF4-FFF2-40B4-BE49-F238E27FC236}">
                  <a16:creationId xmlns:a16="http://schemas.microsoft.com/office/drawing/2014/main" id="{782F202C-5792-44CA-B0DB-BF3AD446E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698" y="2121096"/>
              <a:ext cx="1722020" cy="178696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86A09FC-23F7-489C-AEF0-A01A31116927}"/>
              </a:ext>
            </a:extLst>
          </p:cNvPr>
          <p:cNvGrpSpPr/>
          <p:nvPr/>
        </p:nvGrpSpPr>
        <p:grpSpPr>
          <a:xfrm>
            <a:off x="1796958" y="3088937"/>
            <a:ext cx="2148890" cy="2148890"/>
            <a:chOff x="543340" y="1588209"/>
            <a:chExt cx="2852737" cy="285273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C2430BA-4C31-49BE-B65C-E3340829052A}"/>
                </a:ext>
              </a:extLst>
            </p:cNvPr>
            <p:cNvSpPr/>
            <p:nvPr/>
          </p:nvSpPr>
          <p:spPr>
            <a:xfrm>
              <a:off x="543340" y="1588209"/>
              <a:ext cx="2852737" cy="28527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3F3F653-08F7-436A-BB58-E0BC40BE367C}"/>
                </a:ext>
              </a:extLst>
            </p:cNvPr>
            <p:cNvSpPr/>
            <p:nvPr/>
          </p:nvSpPr>
          <p:spPr>
            <a:xfrm>
              <a:off x="1196503" y="2200883"/>
              <a:ext cx="2197834" cy="2215474"/>
            </a:xfrm>
            <a:custGeom>
              <a:avLst/>
              <a:gdLst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1602632 h 2215474"/>
                <a:gd name="connsiteX1" fmla="*/ 1040860 w 2132789"/>
                <a:gd name="connsiteY1" fmla="*/ 2215474 h 2215474"/>
                <a:gd name="connsiteX2" fmla="*/ 1758275 w 2132789"/>
                <a:gd name="connsiteY2" fmla="*/ 1848255 h 2215474"/>
                <a:gd name="connsiteX3" fmla="*/ 2132789 w 2132789"/>
                <a:gd name="connsiteY3" fmla="*/ 1245140 h 2215474"/>
                <a:gd name="connsiteX4" fmla="*/ 1541834 w 2132789"/>
                <a:gd name="connsiteY4" fmla="*/ 0 h 2215474"/>
                <a:gd name="connsiteX5" fmla="*/ 0 w 2132789"/>
                <a:gd name="connsiteY5" fmla="*/ 1602632 h 2215474"/>
                <a:gd name="connsiteX0" fmla="*/ 0 w 2205746"/>
                <a:gd name="connsiteY0" fmla="*/ 1602632 h 2215474"/>
                <a:gd name="connsiteX1" fmla="*/ 1040860 w 2205746"/>
                <a:gd name="connsiteY1" fmla="*/ 2215474 h 2215474"/>
                <a:gd name="connsiteX2" fmla="*/ 1758275 w 2205746"/>
                <a:gd name="connsiteY2" fmla="*/ 1848255 h 2215474"/>
                <a:gd name="connsiteX3" fmla="*/ 2205746 w 2205746"/>
                <a:gd name="connsiteY3" fmla="*/ 758757 h 2215474"/>
                <a:gd name="connsiteX4" fmla="*/ 1541834 w 2205746"/>
                <a:gd name="connsiteY4" fmla="*/ 0 h 2215474"/>
                <a:gd name="connsiteX5" fmla="*/ 0 w 2205746"/>
                <a:gd name="connsiteY5" fmla="*/ 1602632 h 2215474"/>
                <a:gd name="connsiteX0" fmla="*/ 0 w 2200882"/>
                <a:gd name="connsiteY0" fmla="*/ 1602632 h 2215474"/>
                <a:gd name="connsiteX1" fmla="*/ 1040860 w 2200882"/>
                <a:gd name="connsiteY1" fmla="*/ 2215474 h 2215474"/>
                <a:gd name="connsiteX2" fmla="*/ 1758275 w 2200882"/>
                <a:gd name="connsiteY2" fmla="*/ 1848255 h 2215474"/>
                <a:gd name="connsiteX3" fmla="*/ 2200882 w 2200882"/>
                <a:gd name="connsiteY3" fmla="*/ 654184 h 2215474"/>
                <a:gd name="connsiteX4" fmla="*/ 1541834 w 2200882"/>
                <a:gd name="connsiteY4" fmla="*/ 0 h 2215474"/>
                <a:gd name="connsiteX5" fmla="*/ 0 w 2200882"/>
                <a:gd name="connsiteY5" fmla="*/ 1602632 h 2215474"/>
                <a:gd name="connsiteX0" fmla="*/ 0 w 2178995"/>
                <a:gd name="connsiteY0" fmla="*/ 1602632 h 2215474"/>
                <a:gd name="connsiteX1" fmla="*/ 1040860 w 2178995"/>
                <a:gd name="connsiteY1" fmla="*/ 2215474 h 2215474"/>
                <a:gd name="connsiteX2" fmla="*/ 1758275 w 2178995"/>
                <a:gd name="connsiteY2" fmla="*/ 1848255 h 2215474"/>
                <a:gd name="connsiteX3" fmla="*/ 2178995 w 2178995"/>
                <a:gd name="connsiteY3" fmla="*/ 612842 h 2215474"/>
                <a:gd name="connsiteX4" fmla="*/ 1541834 w 2178995"/>
                <a:gd name="connsiteY4" fmla="*/ 0 h 2215474"/>
                <a:gd name="connsiteX5" fmla="*/ 0 w 2178995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758275 w 2183859"/>
                <a:gd name="connsiteY2" fmla="*/ 1848255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97834"/>
                <a:gd name="connsiteY0" fmla="*/ 1602632 h 2215474"/>
                <a:gd name="connsiteX1" fmla="*/ 1040860 w 2197834"/>
                <a:gd name="connsiteY1" fmla="*/ 2215474 h 2215474"/>
                <a:gd name="connsiteX2" fmla="*/ 1999035 w 2197834"/>
                <a:gd name="connsiteY2" fmla="*/ 1541834 h 2215474"/>
                <a:gd name="connsiteX3" fmla="*/ 2183859 w 2197834"/>
                <a:gd name="connsiteY3" fmla="*/ 610410 h 2215474"/>
                <a:gd name="connsiteX4" fmla="*/ 1541834 w 2197834"/>
                <a:gd name="connsiteY4" fmla="*/ 0 h 2215474"/>
                <a:gd name="connsiteX5" fmla="*/ 0 w 2197834"/>
                <a:gd name="connsiteY5" fmla="*/ 1602632 h 2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7834" h="2215474">
                  <a:moveTo>
                    <a:pt x="0" y="1602632"/>
                  </a:moveTo>
                  <a:lnTo>
                    <a:pt x="1040860" y="2215474"/>
                  </a:lnTo>
                  <a:cubicBezTo>
                    <a:pt x="1377274" y="2151434"/>
                    <a:pt x="1810968" y="1897704"/>
                    <a:pt x="1999035" y="1541834"/>
                  </a:cubicBezTo>
                  <a:cubicBezTo>
                    <a:pt x="2121441" y="1340795"/>
                    <a:pt x="2238983" y="967091"/>
                    <a:pt x="2183859" y="610410"/>
                  </a:cubicBezTo>
                  <a:lnTo>
                    <a:pt x="1541834" y="0"/>
                  </a:lnTo>
                  <a:lnTo>
                    <a:pt x="0" y="1602632"/>
                  </a:lnTo>
                  <a:close/>
                </a:path>
              </a:pathLst>
            </a:custGeom>
            <a:solidFill>
              <a:schemeClr val="accent5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 descr="A close up of a logo&#10;&#10;Description automatically generated">
              <a:extLst>
                <a:ext uri="{FF2B5EF4-FFF2-40B4-BE49-F238E27FC236}">
                  <a16:creationId xmlns:a16="http://schemas.microsoft.com/office/drawing/2014/main" id="{9373558F-709E-41B8-9973-AD814E00F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698" y="2121096"/>
              <a:ext cx="1722020" cy="178696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4202960-E56E-4C95-94E2-794E7A9E5250}"/>
              </a:ext>
            </a:extLst>
          </p:cNvPr>
          <p:cNvGrpSpPr/>
          <p:nvPr/>
        </p:nvGrpSpPr>
        <p:grpSpPr>
          <a:xfrm rot="20010487">
            <a:off x="185023" y="3538831"/>
            <a:ext cx="2148890" cy="2148890"/>
            <a:chOff x="543340" y="1588209"/>
            <a:chExt cx="2852737" cy="285273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6CB711E-C08F-4791-844C-DFB7DDED6791}"/>
                </a:ext>
              </a:extLst>
            </p:cNvPr>
            <p:cNvSpPr/>
            <p:nvPr/>
          </p:nvSpPr>
          <p:spPr>
            <a:xfrm>
              <a:off x="543340" y="1588209"/>
              <a:ext cx="2852737" cy="285273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4E9157B-DA03-410C-BD34-AF87A520AF12}"/>
                </a:ext>
              </a:extLst>
            </p:cNvPr>
            <p:cNvSpPr/>
            <p:nvPr/>
          </p:nvSpPr>
          <p:spPr>
            <a:xfrm>
              <a:off x="1196503" y="2200883"/>
              <a:ext cx="2197834" cy="2215474"/>
            </a:xfrm>
            <a:custGeom>
              <a:avLst/>
              <a:gdLst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1602632 h 2215474"/>
                <a:gd name="connsiteX1" fmla="*/ 1040860 w 2132789"/>
                <a:gd name="connsiteY1" fmla="*/ 2215474 h 2215474"/>
                <a:gd name="connsiteX2" fmla="*/ 1758275 w 2132789"/>
                <a:gd name="connsiteY2" fmla="*/ 1848255 h 2215474"/>
                <a:gd name="connsiteX3" fmla="*/ 2132789 w 2132789"/>
                <a:gd name="connsiteY3" fmla="*/ 1245140 h 2215474"/>
                <a:gd name="connsiteX4" fmla="*/ 1541834 w 2132789"/>
                <a:gd name="connsiteY4" fmla="*/ 0 h 2215474"/>
                <a:gd name="connsiteX5" fmla="*/ 0 w 2132789"/>
                <a:gd name="connsiteY5" fmla="*/ 1602632 h 2215474"/>
                <a:gd name="connsiteX0" fmla="*/ 0 w 2205746"/>
                <a:gd name="connsiteY0" fmla="*/ 1602632 h 2215474"/>
                <a:gd name="connsiteX1" fmla="*/ 1040860 w 2205746"/>
                <a:gd name="connsiteY1" fmla="*/ 2215474 h 2215474"/>
                <a:gd name="connsiteX2" fmla="*/ 1758275 w 2205746"/>
                <a:gd name="connsiteY2" fmla="*/ 1848255 h 2215474"/>
                <a:gd name="connsiteX3" fmla="*/ 2205746 w 2205746"/>
                <a:gd name="connsiteY3" fmla="*/ 758757 h 2215474"/>
                <a:gd name="connsiteX4" fmla="*/ 1541834 w 2205746"/>
                <a:gd name="connsiteY4" fmla="*/ 0 h 2215474"/>
                <a:gd name="connsiteX5" fmla="*/ 0 w 2205746"/>
                <a:gd name="connsiteY5" fmla="*/ 1602632 h 2215474"/>
                <a:gd name="connsiteX0" fmla="*/ 0 w 2200882"/>
                <a:gd name="connsiteY0" fmla="*/ 1602632 h 2215474"/>
                <a:gd name="connsiteX1" fmla="*/ 1040860 w 2200882"/>
                <a:gd name="connsiteY1" fmla="*/ 2215474 h 2215474"/>
                <a:gd name="connsiteX2" fmla="*/ 1758275 w 2200882"/>
                <a:gd name="connsiteY2" fmla="*/ 1848255 h 2215474"/>
                <a:gd name="connsiteX3" fmla="*/ 2200882 w 2200882"/>
                <a:gd name="connsiteY3" fmla="*/ 654184 h 2215474"/>
                <a:gd name="connsiteX4" fmla="*/ 1541834 w 2200882"/>
                <a:gd name="connsiteY4" fmla="*/ 0 h 2215474"/>
                <a:gd name="connsiteX5" fmla="*/ 0 w 2200882"/>
                <a:gd name="connsiteY5" fmla="*/ 1602632 h 2215474"/>
                <a:gd name="connsiteX0" fmla="*/ 0 w 2178995"/>
                <a:gd name="connsiteY0" fmla="*/ 1602632 h 2215474"/>
                <a:gd name="connsiteX1" fmla="*/ 1040860 w 2178995"/>
                <a:gd name="connsiteY1" fmla="*/ 2215474 h 2215474"/>
                <a:gd name="connsiteX2" fmla="*/ 1758275 w 2178995"/>
                <a:gd name="connsiteY2" fmla="*/ 1848255 h 2215474"/>
                <a:gd name="connsiteX3" fmla="*/ 2178995 w 2178995"/>
                <a:gd name="connsiteY3" fmla="*/ 612842 h 2215474"/>
                <a:gd name="connsiteX4" fmla="*/ 1541834 w 2178995"/>
                <a:gd name="connsiteY4" fmla="*/ 0 h 2215474"/>
                <a:gd name="connsiteX5" fmla="*/ 0 w 2178995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758275 w 2183859"/>
                <a:gd name="connsiteY2" fmla="*/ 1848255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97834"/>
                <a:gd name="connsiteY0" fmla="*/ 1602632 h 2215474"/>
                <a:gd name="connsiteX1" fmla="*/ 1040860 w 2197834"/>
                <a:gd name="connsiteY1" fmla="*/ 2215474 h 2215474"/>
                <a:gd name="connsiteX2" fmla="*/ 1999035 w 2197834"/>
                <a:gd name="connsiteY2" fmla="*/ 1541834 h 2215474"/>
                <a:gd name="connsiteX3" fmla="*/ 2183859 w 2197834"/>
                <a:gd name="connsiteY3" fmla="*/ 610410 h 2215474"/>
                <a:gd name="connsiteX4" fmla="*/ 1541834 w 2197834"/>
                <a:gd name="connsiteY4" fmla="*/ 0 h 2215474"/>
                <a:gd name="connsiteX5" fmla="*/ 0 w 2197834"/>
                <a:gd name="connsiteY5" fmla="*/ 1602632 h 2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7834" h="2215474">
                  <a:moveTo>
                    <a:pt x="0" y="1602632"/>
                  </a:moveTo>
                  <a:lnTo>
                    <a:pt x="1040860" y="2215474"/>
                  </a:lnTo>
                  <a:cubicBezTo>
                    <a:pt x="1377274" y="2151434"/>
                    <a:pt x="1810968" y="1897704"/>
                    <a:pt x="1999035" y="1541834"/>
                  </a:cubicBezTo>
                  <a:cubicBezTo>
                    <a:pt x="2121441" y="1340795"/>
                    <a:pt x="2238983" y="967091"/>
                    <a:pt x="2183859" y="610410"/>
                  </a:cubicBezTo>
                  <a:lnTo>
                    <a:pt x="1541834" y="0"/>
                  </a:lnTo>
                  <a:lnTo>
                    <a:pt x="0" y="1602632"/>
                  </a:lnTo>
                  <a:close/>
                </a:path>
              </a:pathLst>
            </a:custGeom>
            <a:solidFill>
              <a:schemeClr val="accent4">
                <a:lumMod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26" descr="A close up of a logo&#10;&#10;Description automatically generated">
              <a:extLst>
                <a:ext uri="{FF2B5EF4-FFF2-40B4-BE49-F238E27FC236}">
                  <a16:creationId xmlns:a16="http://schemas.microsoft.com/office/drawing/2014/main" id="{F7F6DCD0-C2FB-4456-9631-08CF66EB2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698" y="2121096"/>
              <a:ext cx="1722020" cy="1786961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3E32E56-843E-4F8F-9AC5-154124B10BAF}"/>
              </a:ext>
            </a:extLst>
          </p:cNvPr>
          <p:cNvGrpSpPr/>
          <p:nvPr/>
        </p:nvGrpSpPr>
        <p:grpSpPr>
          <a:xfrm>
            <a:off x="3389274" y="3727986"/>
            <a:ext cx="2727237" cy="2727237"/>
            <a:chOff x="543340" y="1588209"/>
            <a:chExt cx="2852737" cy="285273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AAA7B94-B2B7-496D-8418-728EBECE8B03}"/>
                </a:ext>
              </a:extLst>
            </p:cNvPr>
            <p:cNvSpPr/>
            <p:nvPr/>
          </p:nvSpPr>
          <p:spPr>
            <a:xfrm>
              <a:off x="543340" y="1588209"/>
              <a:ext cx="2852737" cy="28527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6E7408-6861-4A8C-9407-B79BE7AB4692}"/>
                </a:ext>
              </a:extLst>
            </p:cNvPr>
            <p:cNvSpPr/>
            <p:nvPr/>
          </p:nvSpPr>
          <p:spPr>
            <a:xfrm>
              <a:off x="1196503" y="2200883"/>
              <a:ext cx="2197834" cy="2215474"/>
            </a:xfrm>
            <a:custGeom>
              <a:avLst/>
              <a:gdLst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1602632 h 2215474"/>
                <a:gd name="connsiteX1" fmla="*/ 1040860 w 2132789"/>
                <a:gd name="connsiteY1" fmla="*/ 2215474 h 2215474"/>
                <a:gd name="connsiteX2" fmla="*/ 1758275 w 2132789"/>
                <a:gd name="connsiteY2" fmla="*/ 1848255 h 2215474"/>
                <a:gd name="connsiteX3" fmla="*/ 2132789 w 2132789"/>
                <a:gd name="connsiteY3" fmla="*/ 1245140 h 2215474"/>
                <a:gd name="connsiteX4" fmla="*/ 1541834 w 2132789"/>
                <a:gd name="connsiteY4" fmla="*/ 0 h 2215474"/>
                <a:gd name="connsiteX5" fmla="*/ 0 w 2132789"/>
                <a:gd name="connsiteY5" fmla="*/ 1602632 h 2215474"/>
                <a:gd name="connsiteX0" fmla="*/ 0 w 2205746"/>
                <a:gd name="connsiteY0" fmla="*/ 1602632 h 2215474"/>
                <a:gd name="connsiteX1" fmla="*/ 1040860 w 2205746"/>
                <a:gd name="connsiteY1" fmla="*/ 2215474 h 2215474"/>
                <a:gd name="connsiteX2" fmla="*/ 1758275 w 2205746"/>
                <a:gd name="connsiteY2" fmla="*/ 1848255 h 2215474"/>
                <a:gd name="connsiteX3" fmla="*/ 2205746 w 2205746"/>
                <a:gd name="connsiteY3" fmla="*/ 758757 h 2215474"/>
                <a:gd name="connsiteX4" fmla="*/ 1541834 w 2205746"/>
                <a:gd name="connsiteY4" fmla="*/ 0 h 2215474"/>
                <a:gd name="connsiteX5" fmla="*/ 0 w 2205746"/>
                <a:gd name="connsiteY5" fmla="*/ 1602632 h 2215474"/>
                <a:gd name="connsiteX0" fmla="*/ 0 w 2200882"/>
                <a:gd name="connsiteY0" fmla="*/ 1602632 h 2215474"/>
                <a:gd name="connsiteX1" fmla="*/ 1040860 w 2200882"/>
                <a:gd name="connsiteY1" fmla="*/ 2215474 h 2215474"/>
                <a:gd name="connsiteX2" fmla="*/ 1758275 w 2200882"/>
                <a:gd name="connsiteY2" fmla="*/ 1848255 h 2215474"/>
                <a:gd name="connsiteX3" fmla="*/ 2200882 w 2200882"/>
                <a:gd name="connsiteY3" fmla="*/ 654184 h 2215474"/>
                <a:gd name="connsiteX4" fmla="*/ 1541834 w 2200882"/>
                <a:gd name="connsiteY4" fmla="*/ 0 h 2215474"/>
                <a:gd name="connsiteX5" fmla="*/ 0 w 2200882"/>
                <a:gd name="connsiteY5" fmla="*/ 1602632 h 2215474"/>
                <a:gd name="connsiteX0" fmla="*/ 0 w 2178995"/>
                <a:gd name="connsiteY0" fmla="*/ 1602632 h 2215474"/>
                <a:gd name="connsiteX1" fmla="*/ 1040860 w 2178995"/>
                <a:gd name="connsiteY1" fmla="*/ 2215474 h 2215474"/>
                <a:gd name="connsiteX2" fmla="*/ 1758275 w 2178995"/>
                <a:gd name="connsiteY2" fmla="*/ 1848255 h 2215474"/>
                <a:gd name="connsiteX3" fmla="*/ 2178995 w 2178995"/>
                <a:gd name="connsiteY3" fmla="*/ 612842 h 2215474"/>
                <a:gd name="connsiteX4" fmla="*/ 1541834 w 2178995"/>
                <a:gd name="connsiteY4" fmla="*/ 0 h 2215474"/>
                <a:gd name="connsiteX5" fmla="*/ 0 w 2178995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758275 w 2183859"/>
                <a:gd name="connsiteY2" fmla="*/ 1848255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97834"/>
                <a:gd name="connsiteY0" fmla="*/ 1602632 h 2215474"/>
                <a:gd name="connsiteX1" fmla="*/ 1040860 w 2197834"/>
                <a:gd name="connsiteY1" fmla="*/ 2215474 h 2215474"/>
                <a:gd name="connsiteX2" fmla="*/ 1999035 w 2197834"/>
                <a:gd name="connsiteY2" fmla="*/ 1541834 h 2215474"/>
                <a:gd name="connsiteX3" fmla="*/ 2183859 w 2197834"/>
                <a:gd name="connsiteY3" fmla="*/ 610410 h 2215474"/>
                <a:gd name="connsiteX4" fmla="*/ 1541834 w 2197834"/>
                <a:gd name="connsiteY4" fmla="*/ 0 h 2215474"/>
                <a:gd name="connsiteX5" fmla="*/ 0 w 2197834"/>
                <a:gd name="connsiteY5" fmla="*/ 1602632 h 2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7834" h="2215474">
                  <a:moveTo>
                    <a:pt x="0" y="1602632"/>
                  </a:moveTo>
                  <a:lnTo>
                    <a:pt x="1040860" y="2215474"/>
                  </a:lnTo>
                  <a:cubicBezTo>
                    <a:pt x="1377274" y="2151434"/>
                    <a:pt x="1810968" y="1897704"/>
                    <a:pt x="1999035" y="1541834"/>
                  </a:cubicBezTo>
                  <a:cubicBezTo>
                    <a:pt x="2121441" y="1340795"/>
                    <a:pt x="2238983" y="967091"/>
                    <a:pt x="2183859" y="610410"/>
                  </a:cubicBezTo>
                  <a:lnTo>
                    <a:pt x="1541834" y="0"/>
                  </a:lnTo>
                  <a:lnTo>
                    <a:pt x="0" y="1602632"/>
                  </a:ln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1" name="Picture 30" descr="A close up of a logo&#10;&#10;Description automatically generated">
              <a:extLst>
                <a:ext uri="{FF2B5EF4-FFF2-40B4-BE49-F238E27FC236}">
                  <a16:creationId xmlns:a16="http://schemas.microsoft.com/office/drawing/2014/main" id="{83C3A440-C18B-45D9-848F-6131308A6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698" y="2121096"/>
              <a:ext cx="1722020" cy="1786961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F5F733C-95EF-4998-8A22-B7ADBB615166}"/>
              </a:ext>
            </a:extLst>
          </p:cNvPr>
          <p:cNvGrpSpPr/>
          <p:nvPr/>
        </p:nvGrpSpPr>
        <p:grpSpPr>
          <a:xfrm rot="891495">
            <a:off x="1583637" y="4577746"/>
            <a:ext cx="1917457" cy="1917457"/>
            <a:chOff x="543340" y="1588209"/>
            <a:chExt cx="2852737" cy="2852737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7F16962-D7D4-4125-A864-315DB537FEA9}"/>
                </a:ext>
              </a:extLst>
            </p:cNvPr>
            <p:cNvSpPr/>
            <p:nvPr/>
          </p:nvSpPr>
          <p:spPr>
            <a:xfrm>
              <a:off x="543340" y="1588209"/>
              <a:ext cx="2852737" cy="285273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83F7388-B43D-47B2-969B-F29FA6DC7E99}"/>
                </a:ext>
              </a:extLst>
            </p:cNvPr>
            <p:cNvSpPr/>
            <p:nvPr/>
          </p:nvSpPr>
          <p:spPr>
            <a:xfrm>
              <a:off x="1196503" y="2200883"/>
              <a:ext cx="2197834" cy="2215474"/>
            </a:xfrm>
            <a:custGeom>
              <a:avLst/>
              <a:gdLst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1602632 h 2215474"/>
                <a:gd name="connsiteX1" fmla="*/ 1040860 w 2132789"/>
                <a:gd name="connsiteY1" fmla="*/ 2215474 h 2215474"/>
                <a:gd name="connsiteX2" fmla="*/ 1758275 w 2132789"/>
                <a:gd name="connsiteY2" fmla="*/ 1848255 h 2215474"/>
                <a:gd name="connsiteX3" fmla="*/ 2132789 w 2132789"/>
                <a:gd name="connsiteY3" fmla="*/ 1245140 h 2215474"/>
                <a:gd name="connsiteX4" fmla="*/ 1541834 w 2132789"/>
                <a:gd name="connsiteY4" fmla="*/ 0 h 2215474"/>
                <a:gd name="connsiteX5" fmla="*/ 0 w 2132789"/>
                <a:gd name="connsiteY5" fmla="*/ 1602632 h 2215474"/>
                <a:gd name="connsiteX0" fmla="*/ 0 w 2205746"/>
                <a:gd name="connsiteY0" fmla="*/ 1602632 h 2215474"/>
                <a:gd name="connsiteX1" fmla="*/ 1040860 w 2205746"/>
                <a:gd name="connsiteY1" fmla="*/ 2215474 h 2215474"/>
                <a:gd name="connsiteX2" fmla="*/ 1758275 w 2205746"/>
                <a:gd name="connsiteY2" fmla="*/ 1848255 h 2215474"/>
                <a:gd name="connsiteX3" fmla="*/ 2205746 w 2205746"/>
                <a:gd name="connsiteY3" fmla="*/ 758757 h 2215474"/>
                <a:gd name="connsiteX4" fmla="*/ 1541834 w 2205746"/>
                <a:gd name="connsiteY4" fmla="*/ 0 h 2215474"/>
                <a:gd name="connsiteX5" fmla="*/ 0 w 2205746"/>
                <a:gd name="connsiteY5" fmla="*/ 1602632 h 2215474"/>
                <a:gd name="connsiteX0" fmla="*/ 0 w 2200882"/>
                <a:gd name="connsiteY0" fmla="*/ 1602632 h 2215474"/>
                <a:gd name="connsiteX1" fmla="*/ 1040860 w 2200882"/>
                <a:gd name="connsiteY1" fmla="*/ 2215474 h 2215474"/>
                <a:gd name="connsiteX2" fmla="*/ 1758275 w 2200882"/>
                <a:gd name="connsiteY2" fmla="*/ 1848255 h 2215474"/>
                <a:gd name="connsiteX3" fmla="*/ 2200882 w 2200882"/>
                <a:gd name="connsiteY3" fmla="*/ 654184 h 2215474"/>
                <a:gd name="connsiteX4" fmla="*/ 1541834 w 2200882"/>
                <a:gd name="connsiteY4" fmla="*/ 0 h 2215474"/>
                <a:gd name="connsiteX5" fmla="*/ 0 w 2200882"/>
                <a:gd name="connsiteY5" fmla="*/ 1602632 h 2215474"/>
                <a:gd name="connsiteX0" fmla="*/ 0 w 2178995"/>
                <a:gd name="connsiteY0" fmla="*/ 1602632 h 2215474"/>
                <a:gd name="connsiteX1" fmla="*/ 1040860 w 2178995"/>
                <a:gd name="connsiteY1" fmla="*/ 2215474 h 2215474"/>
                <a:gd name="connsiteX2" fmla="*/ 1758275 w 2178995"/>
                <a:gd name="connsiteY2" fmla="*/ 1848255 h 2215474"/>
                <a:gd name="connsiteX3" fmla="*/ 2178995 w 2178995"/>
                <a:gd name="connsiteY3" fmla="*/ 612842 h 2215474"/>
                <a:gd name="connsiteX4" fmla="*/ 1541834 w 2178995"/>
                <a:gd name="connsiteY4" fmla="*/ 0 h 2215474"/>
                <a:gd name="connsiteX5" fmla="*/ 0 w 2178995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758275 w 2183859"/>
                <a:gd name="connsiteY2" fmla="*/ 1848255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97834"/>
                <a:gd name="connsiteY0" fmla="*/ 1602632 h 2215474"/>
                <a:gd name="connsiteX1" fmla="*/ 1040860 w 2197834"/>
                <a:gd name="connsiteY1" fmla="*/ 2215474 h 2215474"/>
                <a:gd name="connsiteX2" fmla="*/ 1999035 w 2197834"/>
                <a:gd name="connsiteY2" fmla="*/ 1541834 h 2215474"/>
                <a:gd name="connsiteX3" fmla="*/ 2183859 w 2197834"/>
                <a:gd name="connsiteY3" fmla="*/ 610410 h 2215474"/>
                <a:gd name="connsiteX4" fmla="*/ 1541834 w 2197834"/>
                <a:gd name="connsiteY4" fmla="*/ 0 h 2215474"/>
                <a:gd name="connsiteX5" fmla="*/ 0 w 2197834"/>
                <a:gd name="connsiteY5" fmla="*/ 1602632 h 2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7834" h="2215474">
                  <a:moveTo>
                    <a:pt x="0" y="1602632"/>
                  </a:moveTo>
                  <a:lnTo>
                    <a:pt x="1040860" y="2215474"/>
                  </a:lnTo>
                  <a:cubicBezTo>
                    <a:pt x="1377274" y="2151434"/>
                    <a:pt x="1810968" y="1897704"/>
                    <a:pt x="1999035" y="1541834"/>
                  </a:cubicBezTo>
                  <a:cubicBezTo>
                    <a:pt x="2121441" y="1340795"/>
                    <a:pt x="2238983" y="967091"/>
                    <a:pt x="2183859" y="610410"/>
                  </a:cubicBezTo>
                  <a:lnTo>
                    <a:pt x="1541834" y="0"/>
                  </a:lnTo>
                  <a:lnTo>
                    <a:pt x="0" y="1602632"/>
                  </a:ln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Picture 34" descr="A close up of a logo&#10;&#10;Description automatically generated">
              <a:extLst>
                <a:ext uri="{FF2B5EF4-FFF2-40B4-BE49-F238E27FC236}">
                  <a16:creationId xmlns:a16="http://schemas.microsoft.com/office/drawing/2014/main" id="{163445A3-05A6-4DB8-84EC-C35DB7E8F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698" y="2121096"/>
              <a:ext cx="1722020" cy="178696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363084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7734448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Gallu adnabod a beirniadu’r manteision a’r risgiau sy’n gysylltiedig â chwarae gemau</a:t>
            </a:r>
          </a:p>
          <a:p>
            <a:pPr lvl="0"/>
            <a:r>
              <a:rPr lang="cy-GB" sz="2400"/>
              <a:t>Cysylltu syniadau a theimladau â delweddau sy’n gysylltiedig â risg a niwed sy’n gysylltiedig â gemau</a:t>
            </a:r>
          </a:p>
          <a:p>
            <a:pPr lvl="0"/>
            <a:r>
              <a:rPr lang="cy-GB" sz="2400"/>
              <a:t>Gallu cynnig barn ar fanteision a risgiau chwarae gemau</a:t>
            </a:r>
          </a:p>
          <a:p>
            <a:pPr lvl="0"/>
            <a:r>
              <a:rPr lang="cy-GB" sz="2400"/>
              <a:t>Gallu awgrymu ffyrdd o leihau risg</a:t>
            </a:r>
          </a:p>
          <a:p>
            <a:pPr lvl="0"/>
            <a:r>
              <a:rPr lang="cy-GB" sz="2400"/>
              <a:t>Gallu gweld sut a ble i gael help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6857" y="1078665"/>
            <a:ext cx="4645143" cy="49514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8268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8133033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Rydw i’n gallu adnabod manteision a risgiau chwarae gemau</a:t>
            </a:r>
          </a:p>
          <a:p>
            <a:pPr lvl="0"/>
            <a:r>
              <a:rPr lang="cy-GB" sz="2400"/>
              <a:t>Rydw i’n gallu dewis delweddau i ddarlunio fy meddyliau a’m teimladau</a:t>
            </a:r>
            <a:br>
              <a:rPr lang="cy-GB" sz="2400"/>
            </a:br>
            <a:r>
              <a:rPr lang="cy-GB" sz="2400"/>
              <a:t>am chwarae gemau </a:t>
            </a:r>
          </a:p>
          <a:p>
            <a:pPr lvl="0"/>
            <a:r>
              <a:rPr lang="cy-GB" sz="2400"/>
              <a:t>Rydw i’n gallu rhannu fy marn am y risgiau sy’n gysylltiedig â chwarae gemau</a:t>
            </a:r>
          </a:p>
          <a:p>
            <a:pPr lvl="0"/>
            <a:r>
              <a:rPr lang="cy-GB" sz="2400"/>
              <a:t>Rydw i’n gallu awgrymu ffyrdd o leihau’r risg </a:t>
            </a:r>
          </a:p>
          <a:p>
            <a:pPr lvl="0"/>
            <a:r>
              <a:rPr lang="cy-GB" sz="2400"/>
              <a:t>Rydw i’n gwybod ble i gael help os ydw i’n poeni am fy mherthynas i neu berthynas rhywun arall â chwarae gemau neu gamblo.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2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49017A-AE11-4158-BEA7-A2A67E4955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6"/>
          <a:stretch/>
        </p:blipFill>
        <p:spPr>
          <a:xfrm>
            <a:off x="7987177" y="1992086"/>
            <a:ext cx="4204823" cy="4108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2942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RISGIAU A BUDD-DALIADAU?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2</a:t>
            </a:r>
          </a:p>
        </p:txBody>
      </p:sp>
      <p:pic>
        <p:nvPicPr>
          <p:cNvPr id="7" name="Picture 6" descr="A picture containing ball, room, table&#10;&#10;Description automatically generated">
            <a:extLst>
              <a:ext uri="{FF2B5EF4-FFF2-40B4-BE49-F238E27FC236}">
                <a16:creationId xmlns:a16="http://schemas.microsoft.com/office/drawing/2014/main" id="{BDC810F6-E314-4D83-BB69-AFDB4E57E6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53"/>
          <a:stretch/>
        </p:blipFill>
        <p:spPr>
          <a:xfrm>
            <a:off x="6083848" y="1030297"/>
            <a:ext cx="6047798" cy="582770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5460457" cy="3404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y-GB" sz="2400"/>
              <a:t>Trafodwch, cofnodwch a rhannwch eich barn am y cwestiynau canlynol. Mae gennych chi 5 munud ar gyfer pob un:</a:t>
            </a:r>
          </a:p>
          <a:p>
            <a:pPr lvl="0"/>
            <a:r>
              <a:rPr lang="cy-GB" sz="2400"/>
              <a:t>Beth yw risgiau posibl sy’n gysylltiedig â chwarae gemau? </a:t>
            </a:r>
          </a:p>
          <a:p>
            <a:pPr lvl="0"/>
            <a:r>
              <a:rPr lang="cy-GB" sz="2400"/>
              <a:t>Beth yw manteision chwarae gemau?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5837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BWRDD SYNIADAU/COLLAGE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2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145BF4-6DF3-419E-944E-F4FF9A65A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830180"/>
            <a:ext cx="5114770" cy="4288518"/>
          </a:xfrm>
        </p:spPr>
        <p:txBody>
          <a:bodyPr>
            <a:normAutofit/>
          </a:bodyPr>
          <a:lstStyle/>
          <a:p>
            <a:r>
              <a:rPr lang="cy-GB" sz="2400"/>
              <a:t>Dewch i ni fod yn greadigol: Dewiswch 10 delwedd i ddangos y risgiau posibl sy’n gysylltiedig â chwarae gemau. Defnyddiwch anodiadau a geiriau allweddol i fanylu ar eich meddyliau a’ch teimladau ar y pwnc hwn.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3CAD8B-4F55-4363-BD79-B9879993A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4942">
            <a:off x="5778231" y="1332916"/>
            <a:ext cx="5990888" cy="468917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769C6AF-2CF0-47B8-B216-CD227B9F49B1}"/>
              </a:ext>
            </a:extLst>
          </p:cNvPr>
          <p:cNvGrpSpPr/>
          <p:nvPr/>
        </p:nvGrpSpPr>
        <p:grpSpPr>
          <a:xfrm rot="1369169">
            <a:off x="6788546" y="2342336"/>
            <a:ext cx="670501" cy="670501"/>
            <a:chOff x="543340" y="1588209"/>
            <a:chExt cx="2852737" cy="285273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1231AFF-5723-4A3F-AC01-C802D36EFB88}"/>
                </a:ext>
              </a:extLst>
            </p:cNvPr>
            <p:cNvSpPr/>
            <p:nvPr/>
          </p:nvSpPr>
          <p:spPr>
            <a:xfrm>
              <a:off x="543340" y="1588209"/>
              <a:ext cx="2852737" cy="28527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AC99204-4742-40F9-9235-33DFBCDBC92A}"/>
                </a:ext>
              </a:extLst>
            </p:cNvPr>
            <p:cNvSpPr/>
            <p:nvPr/>
          </p:nvSpPr>
          <p:spPr>
            <a:xfrm>
              <a:off x="1196503" y="2200883"/>
              <a:ext cx="2197834" cy="2215474"/>
            </a:xfrm>
            <a:custGeom>
              <a:avLst/>
              <a:gdLst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1602632 h 2215474"/>
                <a:gd name="connsiteX1" fmla="*/ 1040860 w 2132789"/>
                <a:gd name="connsiteY1" fmla="*/ 2215474 h 2215474"/>
                <a:gd name="connsiteX2" fmla="*/ 1758275 w 2132789"/>
                <a:gd name="connsiteY2" fmla="*/ 1848255 h 2215474"/>
                <a:gd name="connsiteX3" fmla="*/ 2132789 w 2132789"/>
                <a:gd name="connsiteY3" fmla="*/ 1245140 h 2215474"/>
                <a:gd name="connsiteX4" fmla="*/ 1541834 w 2132789"/>
                <a:gd name="connsiteY4" fmla="*/ 0 h 2215474"/>
                <a:gd name="connsiteX5" fmla="*/ 0 w 2132789"/>
                <a:gd name="connsiteY5" fmla="*/ 1602632 h 2215474"/>
                <a:gd name="connsiteX0" fmla="*/ 0 w 2205746"/>
                <a:gd name="connsiteY0" fmla="*/ 1602632 h 2215474"/>
                <a:gd name="connsiteX1" fmla="*/ 1040860 w 2205746"/>
                <a:gd name="connsiteY1" fmla="*/ 2215474 h 2215474"/>
                <a:gd name="connsiteX2" fmla="*/ 1758275 w 2205746"/>
                <a:gd name="connsiteY2" fmla="*/ 1848255 h 2215474"/>
                <a:gd name="connsiteX3" fmla="*/ 2205746 w 2205746"/>
                <a:gd name="connsiteY3" fmla="*/ 758757 h 2215474"/>
                <a:gd name="connsiteX4" fmla="*/ 1541834 w 2205746"/>
                <a:gd name="connsiteY4" fmla="*/ 0 h 2215474"/>
                <a:gd name="connsiteX5" fmla="*/ 0 w 2205746"/>
                <a:gd name="connsiteY5" fmla="*/ 1602632 h 2215474"/>
                <a:gd name="connsiteX0" fmla="*/ 0 w 2200882"/>
                <a:gd name="connsiteY0" fmla="*/ 1602632 h 2215474"/>
                <a:gd name="connsiteX1" fmla="*/ 1040860 w 2200882"/>
                <a:gd name="connsiteY1" fmla="*/ 2215474 h 2215474"/>
                <a:gd name="connsiteX2" fmla="*/ 1758275 w 2200882"/>
                <a:gd name="connsiteY2" fmla="*/ 1848255 h 2215474"/>
                <a:gd name="connsiteX3" fmla="*/ 2200882 w 2200882"/>
                <a:gd name="connsiteY3" fmla="*/ 654184 h 2215474"/>
                <a:gd name="connsiteX4" fmla="*/ 1541834 w 2200882"/>
                <a:gd name="connsiteY4" fmla="*/ 0 h 2215474"/>
                <a:gd name="connsiteX5" fmla="*/ 0 w 2200882"/>
                <a:gd name="connsiteY5" fmla="*/ 1602632 h 2215474"/>
                <a:gd name="connsiteX0" fmla="*/ 0 w 2178995"/>
                <a:gd name="connsiteY0" fmla="*/ 1602632 h 2215474"/>
                <a:gd name="connsiteX1" fmla="*/ 1040860 w 2178995"/>
                <a:gd name="connsiteY1" fmla="*/ 2215474 h 2215474"/>
                <a:gd name="connsiteX2" fmla="*/ 1758275 w 2178995"/>
                <a:gd name="connsiteY2" fmla="*/ 1848255 h 2215474"/>
                <a:gd name="connsiteX3" fmla="*/ 2178995 w 2178995"/>
                <a:gd name="connsiteY3" fmla="*/ 612842 h 2215474"/>
                <a:gd name="connsiteX4" fmla="*/ 1541834 w 2178995"/>
                <a:gd name="connsiteY4" fmla="*/ 0 h 2215474"/>
                <a:gd name="connsiteX5" fmla="*/ 0 w 2178995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758275 w 2183859"/>
                <a:gd name="connsiteY2" fmla="*/ 1848255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97834"/>
                <a:gd name="connsiteY0" fmla="*/ 1602632 h 2215474"/>
                <a:gd name="connsiteX1" fmla="*/ 1040860 w 2197834"/>
                <a:gd name="connsiteY1" fmla="*/ 2215474 h 2215474"/>
                <a:gd name="connsiteX2" fmla="*/ 1999035 w 2197834"/>
                <a:gd name="connsiteY2" fmla="*/ 1541834 h 2215474"/>
                <a:gd name="connsiteX3" fmla="*/ 2183859 w 2197834"/>
                <a:gd name="connsiteY3" fmla="*/ 610410 h 2215474"/>
                <a:gd name="connsiteX4" fmla="*/ 1541834 w 2197834"/>
                <a:gd name="connsiteY4" fmla="*/ 0 h 2215474"/>
                <a:gd name="connsiteX5" fmla="*/ 0 w 2197834"/>
                <a:gd name="connsiteY5" fmla="*/ 1602632 h 2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7834" h="2215474">
                  <a:moveTo>
                    <a:pt x="0" y="1602632"/>
                  </a:moveTo>
                  <a:lnTo>
                    <a:pt x="1040860" y="2215474"/>
                  </a:lnTo>
                  <a:cubicBezTo>
                    <a:pt x="1377274" y="2151434"/>
                    <a:pt x="1810968" y="1897704"/>
                    <a:pt x="1999035" y="1541834"/>
                  </a:cubicBezTo>
                  <a:cubicBezTo>
                    <a:pt x="2121441" y="1340795"/>
                    <a:pt x="2238983" y="967091"/>
                    <a:pt x="2183859" y="610410"/>
                  </a:cubicBezTo>
                  <a:lnTo>
                    <a:pt x="1541834" y="0"/>
                  </a:lnTo>
                  <a:lnTo>
                    <a:pt x="0" y="1602632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9B45DBC9-27BA-4EB6-923D-1C8F20895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698" y="2121096"/>
              <a:ext cx="1722020" cy="1786961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D28E79-7E2A-4180-A04A-01EE5BE37517}"/>
              </a:ext>
            </a:extLst>
          </p:cNvPr>
          <p:cNvGrpSpPr/>
          <p:nvPr/>
        </p:nvGrpSpPr>
        <p:grpSpPr>
          <a:xfrm>
            <a:off x="8867677" y="2152576"/>
            <a:ext cx="722233" cy="722233"/>
            <a:chOff x="543340" y="1588209"/>
            <a:chExt cx="2852737" cy="285273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0E437F6-14F4-45EE-89CC-8DCCEEF9FB01}"/>
                </a:ext>
              </a:extLst>
            </p:cNvPr>
            <p:cNvSpPr/>
            <p:nvPr/>
          </p:nvSpPr>
          <p:spPr>
            <a:xfrm>
              <a:off x="543340" y="1588209"/>
              <a:ext cx="2852737" cy="28527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4F543E4-C7B3-4C1C-81C5-FFC71D35E60D}"/>
                </a:ext>
              </a:extLst>
            </p:cNvPr>
            <p:cNvSpPr/>
            <p:nvPr/>
          </p:nvSpPr>
          <p:spPr>
            <a:xfrm>
              <a:off x="1196503" y="2200883"/>
              <a:ext cx="2197834" cy="2215474"/>
            </a:xfrm>
            <a:custGeom>
              <a:avLst/>
              <a:gdLst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1602632 h 2215474"/>
                <a:gd name="connsiteX1" fmla="*/ 1040860 w 2132789"/>
                <a:gd name="connsiteY1" fmla="*/ 2215474 h 2215474"/>
                <a:gd name="connsiteX2" fmla="*/ 1758275 w 2132789"/>
                <a:gd name="connsiteY2" fmla="*/ 1848255 h 2215474"/>
                <a:gd name="connsiteX3" fmla="*/ 2132789 w 2132789"/>
                <a:gd name="connsiteY3" fmla="*/ 1245140 h 2215474"/>
                <a:gd name="connsiteX4" fmla="*/ 1541834 w 2132789"/>
                <a:gd name="connsiteY4" fmla="*/ 0 h 2215474"/>
                <a:gd name="connsiteX5" fmla="*/ 0 w 2132789"/>
                <a:gd name="connsiteY5" fmla="*/ 1602632 h 2215474"/>
                <a:gd name="connsiteX0" fmla="*/ 0 w 2205746"/>
                <a:gd name="connsiteY0" fmla="*/ 1602632 h 2215474"/>
                <a:gd name="connsiteX1" fmla="*/ 1040860 w 2205746"/>
                <a:gd name="connsiteY1" fmla="*/ 2215474 h 2215474"/>
                <a:gd name="connsiteX2" fmla="*/ 1758275 w 2205746"/>
                <a:gd name="connsiteY2" fmla="*/ 1848255 h 2215474"/>
                <a:gd name="connsiteX3" fmla="*/ 2205746 w 2205746"/>
                <a:gd name="connsiteY3" fmla="*/ 758757 h 2215474"/>
                <a:gd name="connsiteX4" fmla="*/ 1541834 w 2205746"/>
                <a:gd name="connsiteY4" fmla="*/ 0 h 2215474"/>
                <a:gd name="connsiteX5" fmla="*/ 0 w 2205746"/>
                <a:gd name="connsiteY5" fmla="*/ 1602632 h 2215474"/>
                <a:gd name="connsiteX0" fmla="*/ 0 w 2200882"/>
                <a:gd name="connsiteY0" fmla="*/ 1602632 h 2215474"/>
                <a:gd name="connsiteX1" fmla="*/ 1040860 w 2200882"/>
                <a:gd name="connsiteY1" fmla="*/ 2215474 h 2215474"/>
                <a:gd name="connsiteX2" fmla="*/ 1758275 w 2200882"/>
                <a:gd name="connsiteY2" fmla="*/ 1848255 h 2215474"/>
                <a:gd name="connsiteX3" fmla="*/ 2200882 w 2200882"/>
                <a:gd name="connsiteY3" fmla="*/ 654184 h 2215474"/>
                <a:gd name="connsiteX4" fmla="*/ 1541834 w 2200882"/>
                <a:gd name="connsiteY4" fmla="*/ 0 h 2215474"/>
                <a:gd name="connsiteX5" fmla="*/ 0 w 2200882"/>
                <a:gd name="connsiteY5" fmla="*/ 1602632 h 2215474"/>
                <a:gd name="connsiteX0" fmla="*/ 0 w 2178995"/>
                <a:gd name="connsiteY0" fmla="*/ 1602632 h 2215474"/>
                <a:gd name="connsiteX1" fmla="*/ 1040860 w 2178995"/>
                <a:gd name="connsiteY1" fmla="*/ 2215474 h 2215474"/>
                <a:gd name="connsiteX2" fmla="*/ 1758275 w 2178995"/>
                <a:gd name="connsiteY2" fmla="*/ 1848255 h 2215474"/>
                <a:gd name="connsiteX3" fmla="*/ 2178995 w 2178995"/>
                <a:gd name="connsiteY3" fmla="*/ 612842 h 2215474"/>
                <a:gd name="connsiteX4" fmla="*/ 1541834 w 2178995"/>
                <a:gd name="connsiteY4" fmla="*/ 0 h 2215474"/>
                <a:gd name="connsiteX5" fmla="*/ 0 w 2178995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758275 w 2183859"/>
                <a:gd name="connsiteY2" fmla="*/ 1848255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97834"/>
                <a:gd name="connsiteY0" fmla="*/ 1602632 h 2215474"/>
                <a:gd name="connsiteX1" fmla="*/ 1040860 w 2197834"/>
                <a:gd name="connsiteY1" fmla="*/ 2215474 h 2215474"/>
                <a:gd name="connsiteX2" fmla="*/ 1999035 w 2197834"/>
                <a:gd name="connsiteY2" fmla="*/ 1541834 h 2215474"/>
                <a:gd name="connsiteX3" fmla="*/ 2183859 w 2197834"/>
                <a:gd name="connsiteY3" fmla="*/ 610410 h 2215474"/>
                <a:gd name="connsiteX4" fmla="*/ 1541834 w 2197834"/>
                <a:gd name="connsiteY4" fmla="*/ 0 h 2215474"/>
                <a:gd name="connsiteX5" fmla="*/ 0 w 2197834"/>
                <a:gd name="connsiteY5" fmla="*/ 1602632 h 2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7834" h="2215474">
                  <a:moveTo>
                    <a:pt x="0" y="1602632"/>
                  </a:moveTo>
                  <a:lnTo>
                    <a:pt x="1040860" y="2215474"/>
                  </a:lnTo>
                  <a:cubicBezTo>
                    <a:pt x="1377274" y="2151434"/>
                    <a:pt x="1810968" y="1897704"/>
                    <a:pt x="1999035" y="1541834"/>
                  </a:cubicBezTo>
                  <a:cubicBezTo>
                    <a:pt x="2121441" y="1340795"/>
                    <a:pt x="2238983" y="967091"/>
                    <a:pt x="2183859" y="610410"/>
                  </a:cubicBezTo>
                  <a:lnTo>
                    <a:pt x="1541834" y="0"/>
                  </a:lnTo>
                  <a:lnTo>
                    <a:pt x="0" y="1602632"/>
                  </a:lnTo>
                  <a:close/>
                </a:path>
              </a:pathLst>
            </a:custGeom>
            <a:solidFill>
              <a:schemeClr val="accent5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 descr="A close up of a logo&#10;&#10;Description automatically generated">
              <a:extLst>
                <a:ext uri="{FF2B5EF4-FFF2-40B4-BE49-F238E27FC236}">
                  <a16:creationId xmlns:a16="http://schemas.microsoft.com/office/drawing/2014/main" id="{FC8CBF84-C9FD-4073-BECD-FAB0445E5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698" y="2121096"/>
              <a:ext cx="1722020" cy="178696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163EFA-5E7C-42E2-A222-26CBA8D30293}"/>
              </a:ext>
            </a:extLst>
          </p:cNvPr>
          <p:cNvGrpSpPr/>
          <p:nvPr/>
        </p:nvGrpSpPr>
        <p:grpSpPr>
          <a:xfrm rot="20010487">
            <a:off x="7892730" y="2235885"/>
            <a:ext cx="619292" cy="619292"/>
            <a:chOff x="543340" y="1588209"/>
            <a:chExt cx="2852737" cy="285273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79700B9-D01D-43A2-AA59-5D17F9BC595C}"/>
                </a:ext>
              </a:extLst>
            </p:cNvPr>
            <p:cNvSpPr/>
            <p:nvPr/>
          </p:nvSpPr>
          <p:spPr>
            <a:xfrm>
              <a:off x="543340" y="1588209"/>
              <a:ext cx="2852737" cy="285273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E1206F1-53AF-4354-9334-47CE76DF73F6}"/>
                </a:ext>
              </a:extLst>
            </p:cNvPr>
            <p:cNvSpPr/>
            <p:nvPr/>
          </p:nvSpPr>
          <p:spPr>
            <a:xfrm>
              <a:off x="1196503" y="2200883"/>
              <a:ext cx="2197834" cy="2215474"/>
            </a:xfrm>
            <a:custGeom>
              <a:avLst/>
              <a:gdLst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1602632 h 2215474"/>
                <a:gd name="connsiteX1" fmla="*/ 1040860 w 2132789"/>
                <a:gd name="connsiteY1" fmla="*/ 2215474 h 2215474"/>
                <a:gd name="connsiteX2" fmla="*/ 1758275 w 2132789"/>
                <a:gd name="connsiteY2" fmla="*/ 1848255 h 2215474"/>
                <a:gd name="connsiteX3" fmla="*/ 2132789 w 2132789"/>
                <a:gd name="connsiteY3" fmla="*/ 1245140 h 2215474"/>
                <a:gd name="connsiteX4" fmla="*/ 1541834 w 2132789"/>
                <a:gd name="connsiteY4" fmla="*/ 0 h 2215474"/>
                <a:gd name="connsiteX5" fmla="*/ 0 w 2132789"/>
                <a:gd name="connsiteY5" fmla="*/ 1602632 h 2215474"/>
                <a:gd name="connsiteX0" fmla="*/ 0 w 2205746"/>
                <a:gd name="connsiteY0" fmla="*/ 1602632 h 2215474"/>
                <a:gd name="connsiteX1" fmla="*/ 1040860 w 2205746"/>
                <a:gd name="connsiteY1" fmla="*/ 2215474 h 2215474"/>
                <a:gd name="connsiteX2" fmla="*/ 1758275 w 2205746"/>
                <a:gd name="connsiteY2" fmla="*/ 1848255 h 2215474"/>
                <a:gd name="connsiteX3" fmla="*/ 2205746 w 2205746"/>
                <a:gd name="connsiteY3" fmla="*/ 758757 h 2215474"/>
                <a:gd name="connsiteX4" fmla="*/ 1541834 w 2205746"/>
                <a:gd name="connsiteY4" fmla="*/ 0 h 2215474"/>
                <a:gd name="connsiteX5" fmla="*/ 0 w 2205746"/>
                <a:gd name="connsiteY5" fmla="*/ 1602632 h 2215474"/>
                <a:gd name="connsiteX0" fmla="*/ 0 w 2200882"/>
                <a:gd name="connsiteY0" fmla="*/ 1602632 h 2215474"/>
                <a:gd name="connsiteX1" fmla="*/ 1040860 w 2200882"/>
                <a:gd name="connsiteY1" fmla="*/ 2215474 h 2215474"/>
                <a:gd name="connsiteX2" fmla="*/ 1758275 w 2200882"/>
                <a:gd name="connsiteY2" fmla="*/ 1848255 h 2215474"/>
                <a:gd name="connsiteX3" fmla="*/ 2200882 w 2200882"/>
                <a:gd name="connsiteY3" fmla="*/ 654184 h 2215474"/>
                <a:gd name="connsiteX4" fmla="*/ 1541834 w 2200882"/>
                <a:gd name="connsiteY4" fmla="*/ 0 h 2215474"/>
                <a:gd name="connsiteX5" fmla="*/ 0 w 2200882"/>
                <a:gd name="connsiteY5" fmla="*/ 1602632 h 2215474"/>
                <a:gd name="connsiteX0" fmla="*/ 0 w 2178995"/>
                <a:gd name="connsiteY0" fmla="*/ 1602632 h 2215474"/>
                <a:gd name="connsiteX1" fmla="*/ 1040860 w 2178995"/>
                <a:gd name="connsiteY1" fmla="*/ 2215474 h 2215474"/>
                <a:gd name="connsiteX2" fmla="*/ 1758275 w 2178995"/>
                <a:gd name="connsiteY2" fmla="*/ 1848255 h 2215474"/>
                <a:gd name="connsiteX3" fmla="*/ 2178995 w 2178995"/>
                <a:gd name="connsiteY3" fmla="*/ 612842 h 2215474"/>
                <a:gd name="connsiteX4" fmla="*/ 1541834 w 2178995"/>
                <a:gd name="connsiteY4" fmla="*/ 0 h 2215474"/>
                <a:gd name="connsiteX5" fmla="*/ 0 w 2178995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758275 w 2183859"/>
                <a:gd name="connsiteY2" fmla="*/ 1848255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97834"/>
                <a:gd name="connsiteY0" fmla="*/ 1602632 h 2215474"/>
                <a:gd name="connsiteX1" fmla="*/ 1040860 w 2197834"/>
                <a:gd name="connsiteY1" fmla="*/ 2215474 h 2215474"/>
                <a:gd name="connsiteX2" fmla="*/ 1999035 w 2197834"/>
                <a:gd name="connsiteY2" fmla="*/ 1541834 h 2215474"/>
                <a:gd name="connsiteX3" fmla="*/ 2183859 w 2197834"/>
                <a:gd name="connsiteY3" fmla="*/ 610410 h 2215474"/>
                <a:gd name="connsiteX4" fmla="*/ 1541834 w 2197834"/>
                <a:gd name="connsiteY4" fmla="*/ 0 h 2215474"/>
                <a:gd name="connsiteX5" fmla="*/ 0 w 2197834"/>
                <a:gd name="connsiteY5" fmla="*/ 1602632 h 2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7834" h="2215474">
                  <a:moveTo>
                    <a:pt x="0" y="1602632"/>
                  </a:moveTo>
                  <a:lnTo>
                    <a:pt x="1040860" y="2215474"/>
                  </a:lnTo>
                  <a:cubicBezTo>
                    <a:pt x="1377274" y="2151434"/>
                    <a:pt x="1810968" y="1897704"/>
                    <a:pt x="1999035" y="1541834"/>
                  </a:cubicBezTo>
                  <a:cubicBezTo>
                    <a:pt x="2121441" y="1340795"/>
                    <a:pt x="2238983" y="967091"/>
                    <a:pt x="2183859" y="610410"/>
                  </a:cubicBezTo>
                  <a:lnTo>
                    <a:pt x="1541834" y="0"/>
                  </a:lnTo>
                  <a:lnTo>
                    <a:pt x="0" y="1602632"/>
                  </a:lnTo>
                  <a:close/>
                </a:path>
              </a:pathLst>
            </a:custGeom>
            <a:solidFill>
              <a:schemeClr val="accent4">
                <a:lumMod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 descr="A close up of a logo&#10;&#10;Description automatically generated">
              <a:extLst>
                <a:ext uri="{FF2B5EF4-FFF2-40B4-BE49-F238E27FC236}">
                  <a16:creationId xmlns:a16="http://schemas.microsoft.com/office/drawing/2014/main" id="{3FEB0D41-99E5-4015-BBD2-91ACA487E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698" y="2121096"/>
              <a:ext cx="1722020" cy="178696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8D7E85-603A-417D-BC5E-C0FF1511D592}"/>
              </a:ext>
            </a:extLst>
          </p:cNvPr>
          <p:cNvGrpSpPr/>
          <p:nvPr/>
        </p:nvGrpSpPr>
        <p:grpSpPr>
          <a:xfrm rot="891495">
            <a:off x="10210870" y="2004014"/>
            <a:ext cx="587612" cy="587612"/>
            <a:chOff x="543340" y="1588209"/>
            <a:chExt cx="2852737" cy="285273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85085E3-872C-402F-983A-0BEDC6A1F791}"/>
                </a:ext>
              </a:extLst>
            </p:cNvPr>
            <p:cNvSpPr/>
            <p:nvPr/>
          </p:nvSpPr>
          <p:spPr>
            <a:xfrm>
              <a:off x="543340" y="1588209"/>
              <a:ext cx="2852737" cy="285273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B324A28-6E4E-46AE-A90B-99DEE22FB523}"/>
                </a:ext>
              </a:extLst>
            </p:cNvPr>
            <p:cNvSpPr/>
            <p:nvPr/>
          </p:nvSpPr>
          <p:spPr>
            <a:xfrm>
              <a:off x="1196503" y="2200883"/>
              <a:ext cx="2197834" cy="2215474"/>
            </a:xfrm>
            <a:custGeom>
              <a:avLst/>
              <a:gdLst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1602632 h 2215474"/>
                <a:gd name="connsiteX1" fmla="*/ 1040860 w 2132789"/>
                <a:gd name="connsiteY1" fmla="*/ 2215474 h 2215474"/>
                <a:gd name="connsiteX2" fmla="*/ 1758275 w 2132789"/>
                <a:gd name="connsiteY2" fmla="*/ 1848255 h 2215474"/>
                <a:gd name="connsiteX3" fmla="*/ 2132789 w 2132789"/>
                <a:gd name="connsiteY3" fmla="*/ 1245140 h 2215474"/>
                <a:gd name="connsiteX4" fmla="*/ 1541834 w 2132789"/>
                <a:gd name="connsiteY4" fmla="*/ 0 h 2215474"/>
                <a:gd name="connsiteX5" fmla="*/ 0 w 2132789"/>
                <a:gd name="connsiteY5" fmla="*/ 1602632 h 2215474"/>
                <a:gd name="connsiteX0" fmla="*/ 0 w 2205746"/>
                <a:gd name="connsiteY0" fmla="*/ 1602632 h 2215474"/>
                <a:gd name="connsiteX1" fmla="*/ 1040860 w 2205746"/>
                <a:gd name="connsiteY1" fmla="*/ 2215474 h 2215474"/>
                <a:gd name="connsiteX2" fmla="*/ 1758275 w 2205746"/>
                <a:gd name="connsiteY2" fmla="*/ 1848255 h 2215474"/>
                <a:gd name="connsiteX3" fmla="*/ 2205746 w 2205746"/>
                <a:gd name="connsiteY3" fmla="*/ 758757 h 2215474"/>
                <a:gd name="connsiteX4" fmla="*/ 1541834 w 2205746"/>
                <a:gd name="connsiteY4" fmla="*/ 0 h 2215474"/>
                <a:gd name="connsiteX5" fmla="*/ 0 w 2205746"/>
                <a:gd name="connsiteY5" fmla="*/ 1602632 h 2215474"/>
                <a:gd name="connsiteX0" fmla="*/ 0 w 2200882"/>
                <a:gd name="connsiteY0" fmla="*/ 1602632 h 2215474"/>
                <a:gd name="connsiteX1" fmla="*/ 1040860 w 2200882"/>
                <a:gd name="connsiteY1" fmla="*/ 2215474 h 2215474"/>
                <a:gd name="connsiteX2" fmla="*/ 1758275 w 2200882"/>
                <a:gd name="connsiteY2" fmla="*/ 1848255 h 2215474"/>
                <a:gd name="connsiteX3" fmla="*/ 2200882 w 2200882"/>
                <a:gd name="connsiteY3" fmla="*/ 654184 h 2215474"/>
                <a:gd name="connsiteX4" fmla="*/ 1541834 w 2200882"/>
                <a:gd name="connsiteY4" fmla="*/ 0 h 2215474"/>
                <a:gd name="connsiteX5" fmla="*/ 0 w 2200882"/>
                <a:gd name="connsiteY5" fmla="*/ 1602632 h 2215474"/>
                <a:gd name="connsiteX0" fmla="*/ 0 w 2178995"/>
                <a:gd name="connsiteY0" fmla="*/ 1602632 h 2215474"/>
                <a:gd name="connsiteX1" fmla="*/ 1040860 w 2178995"/>
                <a:gd name="connsiteY1" fmla="*/ 2215474 h 2215474"/>
                <a:gd name="connsiteX2" fmla="*/ 1758275 w 2178995"/>
                <a:gd name="connsiteY2" fmla="*/ 1848255 h 2215474"/>
                <a:gd name="connsiteX3" fmla="*/ 2178995 w 2178995"/>
                <a:gd name="connsiteY3" fmla="*/ 612842 h 2215474"/>
                <a:gd name="connsiteX4" fmla="*/ 1541834 w 2178995"/>
                <a:gd name="connsiteY4" fmla="*/ 0 h 2215474"/>
                <a:gd name="connsiteX5" fmla="*/ 0 w 2178995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758275 w 2183859"/>
                <a:gd name="connsiteY2" fmla="*/ 1848255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97834"/>
                <a:gd name="connsiteY0" fmla="*/ 1602632 h 2215474"/>
                <a:gd name="connsiteX1" fmla="*/ 1040860 w 2197834"/>
                <a:gd name="connsiteY1" fmla="*/ 2215474 h 2215474"/>
                <a:gd name="connsiteX2" fmla="*/ 1999035 w 2197834"/>
                <a:gd name="connsiteY2" fmla="*/ 1541834 h 2215474"/>
                <a:gd name="connsiteX3" fmla="*/ 2183859 w 2197834"/>
                <a:gd name="connsiteY3" fmla="*/ 610410 h 2215474"/>
                <a:gd name="connsiteX4" fmla="*/ 1541834 w 2197834"/>
                <a:gd name="connsiteY4" fmla="*/ 0 h 2215474"/>
                <a:gd name="connsiteX5" fmla="*/ 0 w 2197834"/>
                <a:gd name="connsiteY5" fmla="*/ 1602632 h 2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7834" h="2215474">
                  <a:moveTo>
                    <a:pt x="0" y="1602632"/>
                  </a:moveTo>
                  <a:lnTo>
                    <a:pt x="1040860" y="2215474"/>
                  </a:lnTo>
                  <a:cubicBezTo>
                    <a:pt x="1377274" y="2151434"/>
                    <a:pt x="1810968" y="1897704"/>
                    <a:pt x="1999035" y="1541834"/>
                  </a:cubicBezTo>
                  <a:cubicBezTo>
                    <a:pt x="2121441" y="1340795"/>
                    <a:pt x="2238983" y="967091"/>
                    <a:pt x="2183859" y="610410"/>
                  </a:cubicBezTo>
                  <a:lnTo>
                    <a:pt x="1541834" y="0"/>
                  </a:lnTo>
                  <a:lnTo>
                    <a:pt x="0" y="1602632"/>
                  </a:ln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 descr="A close up of a logo&#10;&#10;Description automatically generated">
              <a:extLst>
                <a:ext uri="{FF2B5EF4-FFF2-40B4-BE49-F238E27FC236}">
                  <a16:creationId xmlns:a16="http://schemas.microsoft.com/office/drawing/2014/main" id="{2A0FC302-8015-41E1-B388-0C0BEB868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698" y="2121096"/>
              <a:ext cx="1722020" cy="178696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CF817CE-8059-4A1F-96BE-BEA4F5174EBF}"/>
              </a:ext>
            </a:extLst>
          </p:cNvPr>
          <p:cNvGrpSpPr/>
          <p:nvPr/>
        </p:nvGrpSpPr>
        <p:grpSpPr>
          <a:xfrm rot="19987232">
            <a:off x="7931095" y="3339683"/>
            <a:ext cx="722233" cy="722233"/>
            <a:chOff x="543340" y="1588209"/>
            <a:chExt cx="2852737" cy="285273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A04B597-C95D-4366-A06A-2DA62409DAA7}"/>
                </a:ext>
              </a:extLst>
            </p:cNvPr>
            <p:cNvSpPr/>
            <p:nvPr/>
          </p:nvSpPr>
          <p:spPr>
            <a:xfrm>
              <a:off x="543340" y="1588209"/>
              <a:ext cx="2852737" cy="28527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3B5759A-DEB7-4C62-8B8A-BF575B2A5086}"/>
                </a:ext>
              </a:extLst>
            </p:cNvPr>
            <p:cNvSpPr/>
            <p:nvPr/>
          </p:nvSpPr>
          <p:spPr>
            <a:xfrm>
              <a:off x="1196503" y="2200883"/>
              <a:ext cx="2197834" cy="2215474"/>
            </a:xfrm>
            <a:custGeom>
              <a:avLst/>
              <a:gdLst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1602632 h 2215474"/>
                <a:gd name="connsiteX1" fmla="*/ 1040860 w 2132789"/>
                <a:gd name="connsiteY1" fmla="*/ 2215474 h 2215474"/>
                <a:gd name="connsiteX2" fmla="*/ 1758275 w 2132789"/>
                <a:gd name="connsiteY2" fmla="*/ 1848255 h 2215474"/>
                <a:gd name="connsiteX3" fmla="*/ 2132789 w 2132789"/>
                <a:gd name="connsiteY3" fmla="*/ 1245140 h 2215474"/>
                <a:gd name="connsiteX4" fmla="*/ 1541834 w 2132789"/>
                <a:gd name="connsiteY4" fmla="*/ 0 h 2215474"/>
                <a:gd name="connsiteX5" fmla="*/ 0 w 2132789"/>
                <a:gd name="connsiteY5" fmla="*/ 1602632 h 2215474"/>
                <a:gd name="connsiteX0" fmla="*/ 0 w 2205746"/>
                <a:gd name="connsiteY0" fmla="*/ 1602632 h 2215474"/>
                <a:gd name="connsiteX1" fmla="*/ 1040860 w 2205746"/>
                <a:gd name="connsiteY1" fmla="*/ 2215474 h 2215474"/>
                <a:gd name="connsiteX2" fmla="*/ 1758275 w 2205746"/>
                <a:gd name="connsiteY2" fmla="*/ 1848255 h 2215474"/>
                <a:gd name="connsiteX3" fmla="*/ 2205746 w 2205746"/>
                <a:gd name="connsiteY3" fmla="*/ 758757 h 2215474"/>
                <a:gd name="connsiteX4" fmla="*/ 1541834 w 2205746"/>
                <a:gd name="connsiteY4" fmla="*/ 0 h 2215474"/>
                <a:gd name="connsiteX5" fmla="*/ 0 w 2205746"/>
                <a:gd name="connsiteY5" fmla="*/ 1602632 h 2215474"/>
                <a:gd name="connsiteX0" fmla="*/ 0 w 2200882"/>
                <a:gd name="connsiteY0" fmla="*/ 1602632 h 2215474"/>
                <a:gd name="connsiteX1" fmla="*/ 1040860 w 2200882"/>
                <a:gd name="connsiteY1" fmla="*/ 2215474 h 2215474"/>
                <a:gd name="connsiteX2" fmla="*/ 1758275 w 2200882"/>
                <a:gd name="connsiteY2" fmla="*/ 1848255 h 2215474"/>
                <a:gd name="connsiteX3" fmla="*/ 2200882 w 2200882"/>
                <a:gd name="connsiteY3" fmla="*/ 654184 h 2215474"/>
                <a:gd name="connsiteX4" fmla="*/ 1541834 w 2200882"/>
                <a:gd name="connsiteY4" fmla="*/ 0 h 2215474"/>
                <a:gd name="connsiteX5" fmla="*/ 0 w 2200882"/>
                <a:gd name="connsiteY5" fmla="*/ 1602632 h 2215474"/>
                <a:gd name="connsiteX0" fmla="*/ 0 w 2178995"/>
                <a:gd name="connsiteY0" fmla="*/ 1602632 h 2215474"/>
                <a:gd name="connsiteX1" fmla="*/ 1040860 w 2178995"/>
                <a:gd name="connsiteY1" fmla="*/ 2215474 h 2215474"/>
                <a:gd name="connsiteX2" fmla="*/ 1758275 w 2178995"/>
                <a:gd name="connsiteY2" fmla="*/ 1848255 h 2215474"/>
                <a:gd name="connsiteX3" fmla="*/ 2178995 w 2178995"/>
                <a:gd name="connsiteY3" fmla="*/ 612842 h 2215474"/>
                <a:gd name="connsiteX4" fmla="*/ 1541834 w 2178995"/>
                <a:gd name="connsiteY4" fmla="*/ 0 h 2215474"/>
                <a:gd name="connsiteX5" fmla="*/ 0 w 2178995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758275 w 2183859"/>
                <a:gd name="connsiteY2" fmla="*/ 1848255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97834"/>
                <a:gd name="connsiteY0" fmla="*/ 1602632 h 2215474"/>
                <a:gd name="connsiteX1" fmla="*/ 1040860 w 2197834"/>
                <a:gd name="connsiteY1" fmla="*/ 2215474 h 2215474"/>
                <a:gd name="connsiteX2" fmla="*/ 1999035 w 2197834"/>
                <a:gd name="connsiteY2" fmla="*/ 1541834 h 2215474"/>
                <a:gd name="connsiteX3" fmla="*/ 2183859 w 2197834"/>
                <a:gd name="connsiteY3" fmla="*/ 610410 h 2215474"/>
                <a:gd name="connsiteX4" fmla="*/ 1541834 w 2197834"/>
                <a:gd name="connsiteY4" fmla="*/ 0 h 2215474"/>
                <a:gd name="connsiteX5" fmla="*/ 0 w 2197834"/>
                <a:gd name="connsiteY5" fmla="*/ 1602632 h 2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7834" h="2215474">
                  <a:moveTo>
                    <a:pt x="0" y="1602632"/>
                  </a:moveTo>
                  <a:lnTo>
                    <a:pt x="1040860" y="2215474"/>
                  </a:lnTo>
                  <a:cubicBezTo>
                    <a:pt x="1377274" y="2151434"/>
                    <a:pt x="1810968" y="1897704"/>
                    <a:pt x="1999035" y="1541834"/>
                  </a:cubicBezTo>
                  <a:cubicBezTo>
                    <a:pt x="2121441" y="1340795"/>
                    <a:pt x="2238983" y="967091"/>
                    <a:pt x="2183859" y="610410"/>
                  </a:cubicBezTo>
                  <a:lnTo>
                    <a:pt x="1541834" y="0"/>
                  </a:lnTo>
                  <a:lnTo>
                    <a:pt x="0" y="1602632"/>
                  </a:lnTo>
                  <a:close/>
                </a:path>
              </a:pathLst>
            </a:custGeom>
            <a:solidFill>
              <a:schemeClr val="accent5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26" descr="A close up of a logo&#10;&#10;Description automatically generated">
              <a:extLst>
                <a:ext uri="{FF2B5EF4-FFF2-40B4-BE49-F238E27FC236}">
                  <a16:creationId xmlns:a16="http://schemas.microsoft.com/office/drawing/2014/main" id="{8E301F01-F972-4B65-A4B3-EBEF29CB2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698" y="2121096"/>
              <a:ext cx="1722020" cy="1786961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74EEA64-EB7C-45D7-BFED-10DFB1ECB865}"/>
              </a:ext>
            </a:extLst>
          </p:cNvPr>
          <p:cNvGrpSpPr/>
          <p:nvPr/>
        </p:nvGrpSpPr>
        <p:grpSpPr>
          <a:xfrm rot="1229117">
            <a:off x="9068647" y="3523563"/>
            <a:ext cx="619292" cy="619292"/>
            <a:chOff x="543340" y="1588209"/>
            <a:chExt cx="2852737" cy="285273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0E0FE82-C847-4E27-ABF3-83B88E480EAF}"/>
                </a:ext>
              </a:extLst>
            </p:cNvPr>
            <p:cNvSpPr/>
            <p:nvPr/>
          </p:nvSpPr>
          <p:spPr>
            <a:xfrm>
              <a:off x="543340" y="1588209"/>
              <a:ext cx="2852737" cy="285273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F127F09-4C09-48AB-90A2-8E9C3DF97A1A}"/>
                </a:ext>
              </a:extLst>
            </p:cNvPr>
            <p:cNvSpPr/>
            <p:nvPr/>
          </p:nvSpPr>
          <p:spPr>
            <a:xfrm>
              <a:off x="1196503" y="2200883"/>
              <a:ext cx="2197834" cy="2215474"/>
            </a:xfrm>
            <a:custGeom>
              <a:avLst/>
              <a:gdLst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1602632 h 2215474"/>
                <a:gd name="connsiteX1" fmla="*/ 1040860 w 2132789"/>
                <a:gd name="connsiteY1" fmla="*/ 2215474 h 2215474"/>
                <a:gd name="connsiteX2" fmla="*/ 1758275 w 2132789"/>
                <a:gd name="connsiteY2" fmla="*/ 1848255 h 2215474"/>
                <a:gd name="connsiteX3" fmla="*/ 2132789 w 2132789"/>
                <a:gd name="connsiteY3" fmla="*/ 1245140 h 2215474"/>
                <a:gd name="connsiteX4" fmla="*/ 1541834 w 2132789"/>
                <a:gd name="connsiteY4" fmla="*/ 0 h 2215474"/>
                <a:gd name="connsiteX5" fmla="*/ 0 w 2132789"/>
                <a:gd name="connsiteY5" fmla="*/ 1602632 h 2215474"/>
                <a:gd name="connsiteX0" fmla="*/ 0 w 2205746"/>
                <a:gd name="connsiteY0" fmla="*/ 1602632 h 2215474"/>
                <a:gd name="connsiteX1" fmla="*/ 1040860 w 2205746"/>
                <a:gd name="connsiteY1" fmla="*/ 2215474 h 2215474"/>
                <a:gd name="connsiteX2" fmla="*/ 1758275 w 2205746"/>
                <a:gd name="connsiteY2" fmla="*/ 1848255 h 2215474"/>
                <a:gd name="connsiteX3" fmla="*/ 2205746 w 2205746"/>
                <a:gd name="connsiteY3" fmla="*/ 758757 h 2215474"/>
                <a:gd name="connsiteX4" fmla="*/ 1541834 w 2205746"/>
                <a:gd name="connsiteY4" fmla="*/ 0 h 2215474"/>
                <a:gd name="connsiteX5" fmla="*/ 0 w 2205746"/>
                <a:gd name="connsiteY5" fmla="*/ 1602632 h 2215474"/>
                <a:gd name="connsiteX0" fmla="*/ 0 w 2200882"/>
                <a:gd name="connsiteY0" fmla="*/ 1602632 h 2215474"/>
                <a:gd name="connsiteX1" fmla="*/ 1040860 w 2200882"/>
                <a:gd name="connsiteY1" fmla="*/ 2215474 h 2215474"/>
                <a:gd name="connsiteX2" fmla="*/ 1758275 w 2200882"/>
                <a:gd name="connsiteY2" fmla="*/ 1848255 h 2215474"/>
                <a:gd name="connsiteX3" fmla="*/ 2200882 w 2200882"/>
                <a:gd name="connsiteY3" fmla="*/ 654184 h 2215474"/>
                <a:gd name="connsiteX4" fmla="*/ 1541834 w 2200882"/>
                <a:gd name="connsiteY4" fmla="*/ 0 h 2215474"/>
                <a:gd name="connsiteX5" fmla="*/ 0 w 2200882"/>
                <a:gd name="connsiteY5" fmla="*/ 1602632 h 2215474"/>
                <a:gd name="connsiteX0" fmla="*/ 0 w 2178995"/>
                <a:gd name="connsiteY0" fmla="*/ 1602632 h 2215474"/>
                <a:gd name="connsiteX1" fmla="*/ 1040860 w 2178995"/>
                <a:gd name="connsiteY1" fmla="*/ 2215474 h 2215474"/>
                <a:gd name="connsiteX2" fmla="*/ 1758275 w 2178995"/>
                <a:gd name="connsiteY2" fmla="*/ 1848255 h 2215474"/>
                <a:gd name="connsiteX3" fmla="*/ 2178995 w 2178995"/>
                <a:gd name="connsiteY3" fmla="*/ 612842 h 2215474"/>
                <a:gd name="connsiteX4" fmla="*/ 1541834 w 2178995"/>
                <a:gd name="connsiteY4" fmla="*/ 0 h 2215474"/>
                <a:gd name="connsiteX5" fmla="*/ 0 w 2178995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758275 w 2183859"/>
                <a:gd name="connsiteY2" fmla="*/ 1848255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97834"/>
                <a:gd name="connsiteY0" fmla="*/ 1602632 h 2215474"/>
                <a:gd name="connsiteX1" fmla="*/ 1040860 w 2197834"/>
                <a:gd name="connsiteY1" fmla="*/ 2215474 h 2215474"/>
                <a:gd name="connsiteX2" fmla="*/ 1999035 w 2197834"/>
                <a:gd name="connsiteY2" fmla="*/ 1541834 h 2215474"/>
                <a:gd name="connsiteX3" fmla="*/ 2183859 w 2197834"/>
                <a:gd name="connsiteY3" fmla="*/ 610410 h 2215474"/>
                <a:gd name="connsiteX4" fmla="*/ 1541834 w 2197834"/>
                <a:gd name="connsiteY4" fmla="*/ 0 h 2215474"/>
                <a:gd name="connsiteX5" fmla="*/ 0 w 2197834"/>
                <a:gd name="connsiteY5" fmla="*/ 1602632 h 2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7834" h="2215474">
                  <a:moveTo>
                    <a:pt x="0" y="1602632"/>
                  </a:moveTo>
                  <a:lnTo>
                    <a:pt x="1040860" y="2215474"/>
                  </a:lnTo>
                  <a:cubicBezTo>
                    <a:pt x="1377274" y="2151434"/>
                    <a:pt x="1810968" y="1897704"/>
                    <a:pt x="1999035" y="1541834"/>
                  </a:cubicBezTo>
                  <a:cubicBezTo>
                    <a:pt x="2121441" y="1340795"/>
                    <a:pt x="2238983" y="967091"/>
                    <a:pt x="2183859" y="610410"/>
                  </a:cubicBezTo>
                  <a:lnTo>
                    <a:pt x="1541834" y="0"/>
                  </a:lnTo>
                  <a:lnTo>
                    <a:pt x="0" y="1602632"/>
                  </a:lnTo>
                  <a:close/>
                </a:path>
              </a:pathLst>
            </a:custGeom>
            <a:solidFill>
              <a:schemeClr val="accent4">
                <a:lumMod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1" name="Picture 30" descr="A close up of a logo&#10;&#10;Description automatically generated">
              <a:extLst>
                <a:ext uri="{FF2B5EF4-FFF2-40B4-BE49-F238E27FC236}">
                  <a16:creationId xmlns:a16="http://schemas.microsoft.com/office/drawing/2014/main" id="{520E3EA4-6962-414D-AA09-196E33132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698" y="2121096"/>
              <a:ext cx="1722020" cy="1786961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5632608-4500-4735-97A3-A7A248F615C9}"/>
              </a:ext>
            </a:extLst>
          </p:cNvPr>
          <p:cNvGrpSpPr/>
          <p:nvPr/>
        </p:nvGrpSpPr>
        <p:grpSpPr>
          <a:xfrm rot="19538769">
            <a:off x="10217952" y="3088361"/>
            <a:ext cx="670501" cy="670501"/>
            <a:chOff x="543340" y="1588209"/>
            <a:chExt cx="2852737" cy="2852737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EA85C62-8E80-48DA-A624-DE3D0ED1829F}"/>
                </a:ext>
              </a:extLst>
            </p:cNvPr>
            <p:cNvSpPr/>
            <p:nvPr/>
          </p:nvSpPr>
          <p:spPr>
            <a:xfrm>
              <a:off x="543340" y="1588209"/>
              <a:ext cx="2852737" cy="28527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93102C6-11DE-4BD4-95C4-42D0CF9C43A4}"/>
                </a:ext>
              </a:extLst>
            </p:cNvPr>
            <p:cNvSpPr/>
            <p:nvPr/>
          </p:nvSpPr>
          <p:spPr>
            <a:xfrm>
              <a:off x="1196503" y="2200883"/>
              <a:ext cx="2197834" cy="2215474"/>
            </a:xfrm>
            <a:custGeom>
              <a:avLst/>
              <a:gdLst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1602632 h 2215474"/>
                <a:gd name="connsiteX1" fmla="*/ 1040860 w 2132789"/>
                <a:gd name="connsiteY1" fmla="*/ 2215474 h 2215474"/>
                <a:gd name="connsiteX2" fmla="*/ 1758275 w 2132789"/>
                <a:gd name="connsiteY2" fmla="*/ 1848255 h 2215474"/>
                <a:gd name="connsiteX3" fmla="*/ 2132789 w 2132789"/>
                <a:gd name="connsiteY3" fmla="*/ 1245140 h 2215474"/>
                <a:gd name="connsiteX4" fmla="*/ 1541834 w 2132789"/>
                <a:gd name="connsiteY4" fmla="*/ 0 h 2215474"/>
                <a:gd name="connsiteX5" fmla="*/ 0 w 2132789"/>
                <a:gd name="connsiteY5" fmla="*/ 1602632 h 2215474"/>
                <a:gd name="connsiteX0" fmla="*/ 0 w 2205746"/>
                <a:gd name="connsiteY0" fmla="*/ 1602632 h 2215474"/>
                <a:gd name="connsiteX1" fmla="*/ 1040860 w 2205746"/>
                <a:gd name="connsiteY1" fmla="*/ 2215474 h 2215474"/>
                <a:gd name="connsiteX2" fmla="*/ 1758275 w 2205746"/>
                <a:gd name="connsiteY2" fmla="*/ 1848255 h 2215474"/>
                <a:gd name="connsiteX3" fmla="*/ 2205746 w 2205746"/>
                <a:gd name="connsiteY3" fmla="*/ 758757 h 2215474"/>
                <a:gd name="connsiteX4" fmla="*/ 1541834 w 2205746"/>
                <a:gd name="connsiteY4" fmla="*/ 0 h 2215474"/>
                <a:gd name="connsiteX5" fmla="*/ 0 w 2205746"/>
                <a:gd name="connsiteY5" fmla="*/ 1602632 h 2215474"/>
                <a:gd name="connsiteX0" fmla="*/ 0 w 2200882"/>
                <a:gd name="connsiteY0" fmla="*/ 1602632 h 2215474"/>
                <a:gd name="connsiteX1" fmla="*/ 1040860 w 2200882"/>
                <a:gd name="connsiteY1" fmla="*/ 2215474 h 2215474"/>
                <a:gd name="connsiteX2" fmla="*/ 1758275 w 2200882"/>
                <a:gd name="connsiteY2" fmla="*/ 1848255 h 2215474"/>
                <a:gd name="connsiteX3" fmla="*/ 2200882 w 2200882"/>
                <a:gd name="connsiteY3" fmla="*/ 654184 h 2215474"/>
                <a:gd name="connsiteX4" fmla="*/ 1541834 w 2200882"/>
                <a:gd name="connsiteY4" fmla="*/ 0 h 2215474"/>
                <a:gd name="connsiteX5" fmla="*/ 0 w 2200882"/>
                <a:gd name="connsiteY5" fmla="*/ 1602632 h 2215474"/>
                <a:gd name="connsiteX0" fmla="*/ 0 w 2178995"/>
                <a:gd name="connsiteY0" fmla="*/ 1602632 h 2215474"/>
                <a:gd name="connsiteX1" fmla="*/ 1040860 w 2178995"/>
                <a:gd name="connsiteY1" fmla="*/ 2215474 h 2215474"/>
                <a:gd name="connsiteX2" fmla="*/ 1758275 w 2178995"/>
                <a:gd name="connsiteY2" fmla="*/ 1848255 h 2215474"/>
                <a:gd name="connsiteX3" fmla="*/ 2178995 w 2178995"/>
                <a:gd name="connsiteY3" fmla="*/ 612842 h 2215474"/>
                <a:gd name="connsiteX4" fmla="*/ 1541834 w 2178995"/>
                <a:gd name="connsiteY4" fmla="*/ 0 h 2215474"/>
                <a:gd name="connsiteX5" fmla="*/ 0 w 2178995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758275 w 2183859"/>
                <a:gd name="connsiteY2" fmla="*/ 1848255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97834"/>
                <a:gd name="connsiteY0" fmla="*/ 1602632 h 2215474"/>
                <a:gd name="connsiteX1" fmla="*/ 1040860 w 2197834"/>
                <a:gd name="connsiteY1" fmla="*/ 2215474 h 2215474"/>
                <a:gd name="connsiteX2" fmla="*/ 1999035 w 2197834"/>
                <a:gd name="connsiteY2" fmla="*/ 1541834 h 2215474"/>
                <a:gd name="connsiteX3" fmla="*/ 2183859 w 2197834"/>
                <a:gd name="connsiteY3" fmla="*/ 610410 h 2215474"/>
                <a:gd name="connsiteX4" fmla="*/ 1541834 w 2197834"/>
                <a:gd name="connsiteY4" fmla="*/ 0 h 2215474"/>
                <a:gd name="connsiteX5" fmla="*/ 0 w 2197834"/>
                <a:gd name="connsiteY5" fmla="*/ 1602632 h 2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7834" h="2215474">
                  <a:moveTo>
                    <a:pt x="0" y="1602632"/>
                  </a:moveTo>
                  <a:lnTo>
                    <a:pt x="1040860" y="2215474"/>
                  </a:lnTo>
                  <a:cubicBezTo>
                    <a:pt x="1377274" y="2151434"/>
                    <a:pt x="1810968" y="1897704"/>
                    <a:pt x="1999035" y="1541834"/>
                  </a:cubicBezTo>
                  <a:cubicBezTo>
                    <a:pt x="2121441" y="1340795"/>
                    <a:pt x="2238983" y="967091"/>
                    <a:pt x="2183859" y="610410"/>
                  </a:cubicBezTo>
                  <a:lnTo>
                    <a:pt x="1541834" y="0"/>
                  </a:lnTo>
                  <a:lnTo>
                    <a:pt x="0" y="1602632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Picture 34" descr="A close up of a logo&#10;&#10;Description automatically generated">
              <a:extLst>
                <a:ext uri="{FF2B5EF4-FFF2-40B4-BE49-F238E27FC236}">
                  <a16:creationId xmlns:a16="http://schemas.microsoft.com/office/drawing/2014/main" id="{9E4A2351-8AE5-40F6-98E2-2090E9075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698" y="2121096"/>
              <a:ext cx="1722020" cy="1786961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C67A5F0-46BF-4845-9747-E834365CB027}"/>
              </a:ext>
            </a:extLst>
          </p:cNvPr>
          <p:cNvGrpSpPr/>
          <p:nvPr/>
        </p:nvGrpSpPr>
        <p:grpSpPr>
          <a:xfrm rot="21038543">
            <a:off x="6909689" y="3683290"/>
            <a:ext cx="587612" cy="587612"/>
            <a:chOff x="543340" y="1588209"/>
            <a:chExt cx="2852737" cy="2852737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978ED25-2F26-40E0-A097-8537280D98FD}"/>
                </a:ext>
              </a:extLst>
            </p:cNvPr>
            <p:cNvSpPr/>
            <p:nvPr/>
          </p:nvSpPr>
          <p:spPr>
            <a:xfrm>
              <a:off x="543340" y="1588209"/>
              <a:ext cx="2852737" cy="285273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A8C16D9-900F-4A21-8D61-D725380179C0}"/>
                </a:ext>
              </a:extLst>
            </p:cNvPr>
            <p:cNvSpPr/>
            <p:nvPr/>
          </p:nvSpPr>
          <p:spPr>
            <a:xfrm>
              <a:off x="1196503" y="2200883"/>
              <a:ext cx="2197834" cy="2215474"/>
            </a:xfrm>
            <a:custGeom>
              <a:avLst/>
              <a:gdLst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1602632 h 2215474"/>
                <a:gd name="connsiteX1" fmla="*/ 1040860 w 2132789"/>
                <a:gd name="connsiteY1" fmla="*/ 2215474 h 2215474"/>
                <a:gd name="connsiteX2" fmla="*/ 1758275 w 2132789"/>
                <a:gd name="connsiteY2" fmla="*/ 1848255 h 2215474"/>
                <a:gd name="connsiteX3" fmla="*/ 2132789 w 2132789"/>
                <a:gd name="connsiteY3" fmla="*/ 1245140 h 2215474"/>
                <a:gd name="connsiteX4" fmla="*/ 1541834 w 2132789"/>
                <a:gd name="connsiteY4" fmla="*/ 0 h 2215474"/>
                <a:gd name="connsiteX5" fmla="*/ 0 w 2132789"/>
                <a:gd name="connsiteY5" fmla="*/ 1602632 h 2215474"/>
                <a:gd name="connsiteX0" fmla="*/ 0 w 2205746"/>
                <a:gd name="connsiteY0" fmla="*/ 1602632 h 2215474"/>
                <a:gd name="connsiteX1" fmla="*/ 1040860 w 2205746"/>
                <a:gd name="connsiteY1" fmla="*/ 2215474 h 2215474"/>
                <a:gd name="connsiteX2" fmla="*/ 1758275 w 2205746"/>
                <a:gd name="connsiteY2" fmla="*/ 1848255 h 2215474"/>
                <a:gd name="connsiteX3" fmla="*/ 2205746 w 2205746"/>
                <a:gd name="connsiteY3" fmla="*/ 758757 h 2215474"/>
                <a:gd name="connsiteX4" fmla="*/ 1541834 w 2205746"/>
                <a:gd name="connsiteY4" fmla="*/ 0 h 2215474"/>
                <a:gd name="connsiteX5" fmla="*/ 0 w 2205746"/>
                <a:gd name="connsiteY5" fmla="*/ 1602632 h 2215474"/>
                <a:gd name="connsiteX0" fmla="*/ 0 w 2200882"/>
                <a:gd name="connsiteY0" fmla="*/ 1602632 h 2215474"/>
                <a:gd name="connsiteX1" fmla="*/ 1040860 w 2200882"/>
                <a:gd name="connsiteY1" fmla="*/ 2215474 h 2215474"/>
                <a:gd name="connsiteX2" fmla="*/ 1758275 w 2200882"/>
                <a:gd name="connsiteY2" fmla="*/ 1848255 h 2215474"/>
                <a:gd name="connsiteX3" fmla="*/ 2200882 w 2200882"/>
                <a:gd name="connsiteY3" fmla="*/ 654184 h 2215474"/>
                <a:gd name="connsiteX4" fmla="*/ 1541834 w 2200882"/>
                <a:gd name="connsiteY4" fmla="*/ 0 h 2215474"/>
                <a:gd name="connsiteX5" fmla="*/ 0 w 2200882"/>
                <a:gd name="connsiteY5" fmla="*/ 1602632 h 2215474"/>
                <a:gd name="connsiteX0" fmla="*/ 0 w 2178995"/>
                <a:gd name="connsiteY0" fmla="*/ 1602632 h 2215474"/>
                <a:gd name="connsiteX1" fmla="*/ 1040860 w 2178995"/>
                <a:gd name="connsiteY1" fmla="*/ 2215474 h 2215474"/>
                <a:gd name="connsiteX2" fmla="*/ 1758275 w 2178995"/>
                <a:gd name="connsiteY2" fmla="*/ 1848255 h 2215474"/>
                <a:gd name="connsiteX3" fmla="*/ 2178995 w 2178995"/>
                <a:gd name="connsiteY3" fmla="*/ 612842 h 2215474"/>
                <a:gd name="connsiteX4" fmla="*/ 1541834 w 2178995"/>
                <a:gd name="connsiteY4" fmla="*/ 0 h 2215474"/>
                <a:gd name="connsiteX5" fmla="*/ 0 w 2178995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758275 w 2183859"/>
                <a:gd name="connsiteY2" fmla="*/ 1848255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97834"/>
                <a:gd name="connsiteY0" fmla="*/ 1602632 h 2215474"/>
                <a:gd name="connsiteX1" fmla="*/ 1040860 w 2197834"/>
                <a:gd name="connsiteY1" fmla="*/ 2215474 h 2215474"/>
                <a:gd name="connsiteX2" fmla="*/ 1999035 w 2197834"/>
                <a:gd name="connsiteY2" fmla="*/ 1541834 h 2215474"/>
                <a:gd name="connsiteX3" fmla="*/ 2183859 w 2197834"/>
                <a:gd name="connsiteY3" fmla="*/ 610410 h 2215474"/>
                <a:gd name="connsiteX4" fmla="*/ 1541834 w 2197834"/>
                <a:gd name="connsiteY4" fmla="*/ 0 h 2215474"/>
                <a:gd name="connsiteX5" fmla="*/ 0 w 2197834"/>
                <a:gd name="connsiteY5" fmla="*/ 1602632 h 2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7834" h="2215474">
                  <a:moveTo>
                    <a:pt x="0" y="1602632"/>
                  </a:moveTo>
                  <a:lnTo>
                    <a:pt x="1040860" y="2215474"/>
                  </a:lnTo>
                  <a:cubicBezTo>
                    <a:pt x="1377274" y="2151434"/>
                    <a:pt x="1810968" y="1897704"/>
                    <a:pt x="1999035" y="1541834"/>
                  </a:cubicBezTo>
                  <a:cubicBezTo>
                    <a:pt x="2121441" y="1340795"/>
                    <a:pt x="2238983" y="967091"/>
                    <a:pt x="2183859" y="610410"/>
                  </a:cubicBezTo>
                  <a:lnTo>
                    <a:pt x="1541834" y="0"/>
                  </a:lnTo>
                  <a:lnTo>
                    <a:pt x="0" y="1602632"/>
                  </a:ln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C48FB126-517E-491A-977E-673A7CF56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698" y="2121096"/>
              <a:ext cx="1722020" cy="1786961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97E3755-E3F4-4EF8-9C76-556DAF7BA03D}"/>
              </a:ext>
            </a:extLst>
          </p:cNvPr>
          <p:cNvGrpSpPr/>
          <p:nvPr/>
        </p:nvGrpSpPr>
        <p:grpSpPr>
          <a:xfrm rot="1945220">
            <a:off x="9135061" y="4495143"/>
            <a:ext cx="722233" cy="722233"/>
            <a:chOff x="543340" y="1588209"/>
            <a:chExt cx="2852737" cy="285273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8A23DA5-5F3C-4B60-ACF0-62C648CE9DC6}"/>
                </a:ext>
              </a:extLst>
            </p:cNvPr>
            <p:cNvSpPr/>
            <p:nvPr/>
          </p:nvSpPr>
          <p:spPr>
            <a:xfrm>
              <a:off x="543340" y="1588209"/>
              <a:ext cx="2852737" cy="28527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A6161A7-8443-463C-95C7-42718B3FC55F}"/>
                </a:ext>
              </a:extLst>
            </p:cNvPr>
            <p:cNvSpPr/>
            <p:nvPr/>
          </p:nvSpPr>
          <p:spPr>
            <a:xfrm>
              <a:off x="1196503" y="2200883"/>
              <a:ext cx="2197834" cy="2215474"/>
            </a:xfrm>
            <a:custGeom>
              <a:avLst/>
              <a:gdLst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1602632 h 2215474"/>
                <a:gd name="connsiteX1" fmla="*/ 1040860 w 2132789"/>
                <a:gd name="connsiteY1" fmla="*/ 2215474 h 2215474"/>
                <a:gd name="connsiteX2" fmla="*/ 1758275 w 2132789"/>
                <a:gd name="connsiteY2" fmla="*/ 1848255 h 2215474"/>
                <a:gd name="connsiteX3" fmla="*/ 2132789 w 2132789"/>
                <a:gd name="connsiteY3" fmla="*/ 1245140 h 2215474"/>
                <a:gd name="connsiteX4" fmla="*/ 1541834 w 2132789"/>
                <a:gd name="connsiteY4" fmla="*/ 0 h 2215474"/>
                <a:gd name="connsiteX5" fmla="*/ 0 w 2132789"/>
                <a:gd name="connsiteY5" fmla="*/ 1602632 h 2215474"/>
                <a:gd name="connsiteX0" fmla="*/ 0 w 2205746"/>
                <a:gd name="connsiteY0" fmla="*/ 1602632 h 2215474"/>
                <a:gd name="connsiteX1" fmla="*/ 1040860 w 2205746"/>
                <a:gd name="connsiteY1" fmla="*/ 2215474 h 2215474"/>
                <a:gd name="connsiteX2" fmla="*/ 1758275 w 2205746"/>
                <a:gd name="connsiteY2" fmla="*/ 1848255 h 2215474"/>
                <a:gd name="connsiteX3" fmla="*/ 2205746 w 2205746"/>
                <a:gd name="connsiteY3" fmla="*/ 758757 h 2215474"/>
                <a:gd name="connsiteX4" fmla="*/ 1541834 w 2205746"/>
                <a:gd name="connsiteY4" fmla="*/ 0 h 2215474"/>
                <a:gd name="connsiteX5" fmla="*/ 0 w 2205746"/>
                <a:gd name="connsiteY5" fmla="*/ 1602632 h 2215474"/>
                <a:gd name="connsiteX0" fmla="*/ 0 w 2200882"/>
                <a:gd name="connsiteY0" fmla="*/ 1602632 h 2215474"/>
                <a:gd name="connsiteX1" fmla="*/ 1040860 w 2200882"/>
                <a:gd name="connsiteY1" fmla="*/ 2215474 h 2215474"/>
                <a:gd name="connsiteX2" fmla="*/ 1758275 w 2200882"/>
                <a:gd name="connsiteY2" fmla="*/ 1848255 h 2215474"/>
                <a:gd name="connsiteX3" fmla="*/ 2200882 w 2200882"/>
                <a:gd name="connsiteY3" fmla="*/ 654184 h 2215474"/>
                <a:gd name="connsiteX4" fmla="*/ 1541834 w 2200882"/>
                <a:gd name="connsiteY4" fmla="*/ 0 h 2215474"/>
                <a:gd name="connsiteX5" fmla="*/ 0 w 2200882"/>
                <a:gd name="connsiteY5" fmla="*/ 1602632 h 2215474"/>
                <a:gd name="connsiteX0" fmla="*/ 0 w 2178995"/>
                <a:gd name="connsiteY0" fmla="*/ 1602632 h 2215474"/>
                <a:gd name="connsiteX1" fmla="*/ 1040860 w 2178995"/>
                <a:gd name="connsiteY1" fmla="*/ 2215474 h 2215474"/>
                <a:gd name="connsiteX2" fmla="*/ 1758275 w 2178995"/>
                <a:gd name="connsiteY2" fmla="*/ 1848255 h 2215474"/>
                <a:gd name="connsiteX3" fmla="*/ 2178995 w 2178995"/>
                <a:gd name="connsiteY3" fmla="*/ 612842 h 2215474"/>
                <a:gd name="connsiteX4" fmla="*/ 1541834 w 2178995"/>
                <a:gd name="connsiteY4" fmla="*/ 0 h 2215474"/>
                <a:gd name="connsiteX5" fmla="*/ 0 w 2178995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758275 w 2183859"/>
                <a:gd name="connsiteY2" fmla="*/ 1848255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97834"/>
                <a:gd name="connsiteY0" fmla="*/ 1602632 h 2215474"/>
                <a:gd name="connsiteX1" fmla="*/ 1040860 w 2197834"/>
                <a:gd name="connsiteY1" fmla="*/ 2215474 h 2215474"/>
                <a:gd name="connsiteX2" fmla="*/ 1999035 w 2197834"/>
                <a:gd name="connsiteY2" fmla="*/ 1541834 h 2215474"/>
                <a:gd name="connsiteX3" fmla="*/ 2183859 w 2197834"/>
                <a:gd name="connsiteY3" fmla="*/ 610410 h 2215474"/>
                <a:gd name="connsiteX4" fmla="*/ 1541834 w 2197834"/>
                <a:gd name="connsiteY4" fmla="*/ 0 h 2215474"/>
                <a:gd name="connsiteX5" fmla="*/ 0 w 2197834"/>
                <a:gd name="connsiteY5" fmla="*/ 1602632 h 2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7834" h="2215474">
                  <a:moveTo>
                    <a:pt x="0" y="1602632"/>
                  </a:moveTo>
                  <a:lnTo>
                    <a:pt x="1040860" y="2215474"/>
                  </a:lnTo>
                  <a:cubicBezTo>
                    <a:pt x="1377274" y="2151434"/>
                    <a:pt x="1810968" y="1897704"/>
                    <a:pt x="1999035" y="1541834"/>
                  </a:cubicBezTo>
                  <a:cubicBezTo>
                    <a:pt x="2121441" y="1340795"/>
                    <a:pt x="2238983" y="967091"/>
                    <a:pt x="2183859" y="610410"/>
                  </a:cubicBezTo>
                  <a:lnTo>
                    <a:pt x="1541834" y="0"/>
                  </a:lnTo>
                  <a:lnTo>
                    <a:pt x="0" y="1602632"/>
                  </a:lnTo>
                  <a:close/>
                </a:path>
              </a:pathLst>
            </a:custGeom>
            <a:solidFill>
              <a:schemeClr val="accent5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27177B81-50A5-4107-8227-8306CF69E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698" y="2121096"/>
              <a:ext cx="1722020" cy="178696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8FA9851-4150-452F-BF9F-5BEFC6D871C9}"/>
              </a:ext>
            </a:extLst>
          </p:cNvPr>
          <p:cNvGrpSpPr/>
          <p:nvPr/>
        </p:nvGrpSpPr>
        <p:grpSpPr>
          <a:xfrm>
            <a:off x="8002524" y="4571515"/>
            <a:ext cx="670501" cy="670501"/>
            <a:chOff x="543340" y="1588209"/>
            <a:chExt cx="2852737" cy="2852737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F741608-8404-42E9-9701-456C8BE73394}"/>
                </a:ext>
              </a:extLst>
            </p:cNvPr>
            <p:cNvSpPr/>
            <p:nvPr/>
          </p:nvSpPr>
          <p:spPr>
            <a:xfrm>
              <a:off x="543340" y="1588209"/>
              <a:ext cx="2852737" cy="28527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E65C3FE-AF5E-4890-9DA0-C4D8154CEBA6}"/>
                </a:ext>
              </a:extLst>
            </p:cNvPr>
            <p:cNvSpPr/>
            <p:nvPr/>
          </p:nvSpPr>
          <p:spPr>
            <a:xfrm>
              <a:off x="1196503" y="2200883"/>
              <a:ext cx="2197834" cy="2215474"/>
            </a:xfrm>
            <a:custGeom>
              <a:avLst/>
              <a:gdLst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892513 h 1505355"/>
                <a:gd name="connsiteX1" fmla="*/ 1040860 w 2132789"/>
                <a:gd name="connsiteY1" fmla="*/ 1505355 h 1505355"/>
                <a:gd name="connsiteX2" fmla="*/ 1758275 w 2132789"/>
                <a:gd name="connsiteY2" fmla="*/ 1138136 h 1505355"/>
                <a:gd name="connsiteX3" fmla="*/ 2132789 w 2132789"/>
                <a:gd name="connsiteY3" fmla="*/ 535021 h 1505355"/>
                <a:gd name="connsiteX4" fmla="*/ 1546698 w 2132789"/>
                <a:gd name="connsiteY4" fmla="*/ 0 h 1505355"/>
                <a:gd name="connsiteX5" fmla="*/ 0 w 2132789"/>
                <a:gd name="connsiteY5" fmla="*/ 892513 h 1505355"/>
                <a:gd name="connsiteX0" fmla="*/ 0 w 2132789"/>
                <a:gd name="connsiteY0" fmla="*/ 1602632 h 2215474"/>
                <a:gd name="connsiteX1" fmla="*/ 1040860 w 2132789"/>
                <a:gd name="connsiteY1" fmla="*/ 2215474 h 2215474"/>
                <a:gd name="connsiteX2" fmla="*/ 1758275 w 2132789"/>
                <a:gd name="connsiteY2" fmla="*/ 1848255 h 2215474"/>
                <a:gd name="connsiteX3" fmla="*/ 2132789 w 2132789"/>
                <a:gd name="connsiteY3" fmla="*/ 1245140 h 2215474"/>
                <a:gd name="connsiteX4" fmla="*/ 1541834 w 2132789"/>
                <a:gd name="connsiteY4" fmla="*/ 0 h 2215474"/>
                <a:gd name="connsiteX5" fmla="*/ 0 w 2132789"/>
                <a:gd name="connsiteY5" fmla="*/ 1602632 h 2215474"/>
                <a:gd name="connsiteX0" fmla="*/ 0 w 2205746"/>
                <a:gd name="connsiteY0" fmla="*/ 1602632 h 2215474"/>
                <a:gd name="connsiteX1" fmla="*/ 1040860 w 2205746"/>
                <a:gd name="connsiteY1" fmla="*/ 2215474 h 2215474"/>
                <a:gd name="connsiteX2" fmla="*/ 1758275 w 2205746"/>
                <a:gd name="connsiteY2" fmla="*/ 1848255 h 2215474"/>
                <a:gd name="connsiteX3" fmla="*/ 2205746 w 2205746"/>
                <a:gd name="connsiteY3" fmla="*/ 758757 h 2215474"/>
                <a:gd name="connsiteX4" fmla="*/ 1541834 w 2205746"/>
                <a:gd name="connsiteY4" fmla="*/ 0 h 2215474"/>
                <a:gd name="connsiteX5" fmla="*/ 0 w 2205746"/>
                <a:gd name="connsiteY5" fmla="*/ 1602632 h 2215474"/>
                <a:gd name="connsiteX0" fmla="*/ 0 w 2200882"/>
                <a:gd name="connsiteY0" fmla="*/ 1602632 h 2215474"/>
                <a:gd name="connsiteX1" fmla="*/ 1040860 w 2200882"/>
                <a:gd name="connsiteY1" fmla="*/ 2215474 h 2215474"/>
                <a:gd name="connsiteX2" fmla="*/ 1758275 w 2200882"/>
                <a:gd name="connsiteY2" fmla="*/ 1848255 h 2215474"/>
                <a:gd name="connsiteX3" fmla="*/ 2200882 w 2200882"/>
                <a:gd name="connsiteY3" fmla="*/ 654184 h 2215474"/>
                <a:gd name="connsiteX4" fmla="*/ 1541834 w 2200882"/>
                <a:gd name="connsiteY4" fmla="*/ 0 h 2215474"/>
                <a:gd name="connsiteX5" fmla="*/ 0 w 2200882"/>
                <a:gd name="connsiteY5" fmla="*/ 1602632 h 2215474"/>
                <a:gd name="connsiteX0" fmla="*/ 0 w 2178995"/>
                <a:gd name="connsiteY0" fmla="*/ 1602632 h 2215474"/>
                <a:gd name="connsiteX1" fmla="*/ 1040860 w 2178995"/>
                <a:gd name="connsiteY1" fmla="*/ 2215474 h 2215474"/>
                <a:gd name="connsiteX2" fmla="*/ 1758275 w 2178995"/>
                <a:gd name="connsiteY2" fmla="*/ 1848255 h 2215474"/>
                <a:gd name="connsiteX3" fmla="*/ 2178995 w 2178995"/>
                <a:gd name="connsiteY3" fmla="*/ 612842 h 2215474"/>
                <a:gd name="connsiteX4" fmla="*/ 1541834 w 2178995"/>
                <a:gd name="connsiteY4" fmla="*/ 0 h 2215474"/>
                <a:gd name="connsiteX5" fmla="*/ 0 w 2178995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758275 w 2183859"/>
                <a:gd name="connsiteY2" fmla="*/ 1848255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83859"/>
                <a:gd name="connsiteY0" fmla="*/ 1602632 h 2215474"/>
                <a:gd name="connsiteX1" fmla="*/ 1040860 w 2183859"/>
                <a:gd name="connsiteY1" fmla="*/ 2215474 h 2215474"/>
                <a:gd name="connsiteX2" fmla="*/ 1999035 w 2183859"/>
                <a:gd name="connsiteY2" fmla="*/ 1541834 h 2215474"/>
                <a:gd name="connsiteX3" fmla="*/ 2183859 w 2183859"/>
                <a:gd name="connsiteY3" fmla="*/ 610410 h 2215474"/>
                <a:gd name="connsiteX4" fmla="*/ 1541834 w 2183859"/>
                <a:gd name="connsiteY4" fmla="*/ 0 h 2215474"/>
                <a:gd name="connsiteX5" fmla="*/ 0 w 2183859"/>
                <a:gd name="connsiteY5" fmla="*/ 1602632 h 2215474"/>
                <a:gd name="connsiteX0" fmla="*/ 0 w 2197834"/>
                <a:gd name="connsiteY0" fmla="*/ 1602632 h 2215474"/>
                <a:gd name="connsiteX1" fmla="*/ 1040860 w 2197834"/>
                <a:gd name="connsiteY1" fmla="*/ 2215474 h 2215474"/>
                <a:gd name="connsiteX2" fmla="*/ 1999035 w 2197834"/>
                <a:gd name="connsiteY2" fmla="*/ 1541834 h 2215474"/>
                <a:gd name="connsiteX3" fmla="*/ 2183859 w 2197834"/>
                <a:gd name="connsiteY3" fmla="*/ 610410 h 2215474"/>
                <a:gd name="connsiteX4" fmla="*/ 1541834 w 2197834"/>
                <a:gd name="connsiteY4" fmla="*/ 0 h 2215474"/>
                <a:gd name="connsiteX5" fmla="*/ 0 w 2197834"/>
                <a:gd name="connsiteY5" fmla="*/ 1602632 h 2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7834" h="2215474">
                  <a:moveTo>
                    <a:pt x="0" y="1602632"/>
                  </a:moveTo>
                  <a:lnTo>
                    <a:pt x="1040860" y="2215474"/>
                  </a:lnTo>
                  <a:cubicBezTo>
                    <a:pt x="1377274" y="2151434"/>
                    <a:pt x="1810968" y="1897704"/>
                    <a:pt x="1999035" y="1541834"/>
                  </a:cubicBezTo>
                  <a:cubicBezTo>
                    <a:pt x="2121441" y="1340795"/>
                    <a:pt x="2238983" y="967091"/>
                    <a:pt x="2183859" y="610410"/>
                  </a:cubicBezTo>
                  <a:lnTo>
                    <a:pt x="1541834" y="0"/>
                  </a:lnTo>
                  <a:lnTo>
                    <a:pt x="0" y="1602632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7" name="Picture 46" descr="A close up of a logo&#10;&#10;Description automatically generated">
              <a:extLst>
                <a:ext uri="{FF2B5EF4-FFF2-40B4-BE49-F238E27FC236}">
                  <a16:creationId xmlns:a16="http://schemas.microsoft.com/office/drawing/2014/main" id="{BE026EEF-0E39-48CE-A0DD-EB4C4212E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698" y="2121096"/>
              <a:ext cx="1722020" cy="178696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85802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GADEWCH I NI ARCHWILIO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D588DD-D477-44B8-83C8-AEE6B264F3B8}"/>
              </a:ext>
            </a:extLst>
          </p:cNvPr>
          <p:cNvSpPr/>
          <p:nvPr/>
        </p:nvSpPr>
        <p:spPr>
          <a:xfrm>
            <a:off x="370114" y="2971799"/>
            <a:ext cx="3650390" cy="22306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156E5F6-A174-484C-B687-F0D6DDA72108}"/>
              </a:ext>
            </a:extLst>
          </p:cNvPr>
          <p:cNvSpPr/>
          <p:nvPr/>
        </p:nvSpPr>
        <p:spPr>
          <a:xfrm>
            <a:off x="4319225" y="2971799"/>
            <a:ext cx="3650390" cy="22306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078F482-714B-4F0E-9572-2F33735072BB}"/>
              </a:ext>
            </a:extLst>
          </p:cNvPr>
          <p:cNvSpPr/>
          <p:nvPr/>
        </p:nvSpPr>
        <p:spPr>
          <a:xfrm>
            <a:off x="8268340" y="2971799"/>
            <a:ext cx="3650390" cy="22306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2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145BF4-6DF3-419E-944E-F4FF9A65A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113" y="2971798"/>
            <a:ext cx="3650387" cy="1948544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cy-GB" sz="2800" b="1" dirty="0">
                <a:solidFill>
                  <a:schemeClr val="bg1"/>
                </a:solidFill>
              </a:rPr>
              <a:t>Opsiwn 1: </a:t>
            </a:r>
            <a:br>
              <a:rPr lang="cy-GB" sz="2400" b="1" dirty="0"/>
            </a:br>
            <a:r>
              <a:rPr lang="cy-GB" sz="2400" dirty="0"/>
              <a:t>Rhannwch eich bwrdd syniadau/collage gyda phartner. Trafodwch eich syniadau a pham rydych chi wedi dewis pob llun.</a:t>
            </a:r>
          </a:p>
        </p:txBody>
      </p:sp>
      <p:sp>
        <p:nvSpPr>
          <p:cNvPr id="50" name="Content Placeholder 5">
            <a:extLst>
              <a:ext uri="{FF2B5EF4-FFF2-40B4-BE49-F238E27FC236}">
                <a16:creationId xmlns:a16="http://schemas.microsoft.com/office/drawing/2014/main" id="{3B6B7E98-937B-42E1-915B-903A1E8C7264}"/>
              </a:ext>
            </a:extLst>
          </p:cNvPr>
          <p:cNvSpPr txBox="1">
            <a:spLocks/>
          </p:cNvSpPr>
          <p:nvPr/>
        </p:nvSpPr>
        <p:spPr>
          <a:xfrm>
            <a:off x="4319221" y="2971798"/>
            <a:ext cx="3650387" cy="1948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cy-GB" sz="2800" b="1" dirty="0">
                <a:solidFill>
                  <a:schemeClr val="bg1"/>
                </a:solidFill>
              </a:rPr>
              <a:t>Opsiwn 2: </a:t>
            </a:r>
            <a:br>
              <a:rPr lang="cy-GB" sz="2400" b="1" dirty="0"/>
            </a:br>
            <a:r>
              <a:rPr lang="cy-GB" sz="2400" dirty="0"/>
              <a:t>Gan symud o amgylch yr ystafell, archwiliwch waith pobl eraill. Cyflwynwch eich meddyliau</a:t>
            </a:r>
            <a:br>
              <a:rPr lang="cy-GB" sz="2400" dirty="0"/>
            </a:br>
            <a:r>
              <a:rPr lang="cy-GB" sz="2400" dirty="0"/>
              <a:t>ar gyfer pob un.</a:t>
            </a:r>
          </a:p>
        </p:txBody>
      </p:sp>
      <p:sp>
        <p:nvSpPr>
          <p:cNvPr id="51" name="Content Placeholder 5">
            <a:extLst>
              <a:ext uri="{FF2B5EF4-FFF2-40B4-BE49-F238E27FC236}">
                <a16:creationId xmlns:a16="http://schemas.microsoft.com/office/drawing/2014/main" id="{24C75ADC-CA7F-4E69-9BD8-D48DB7A035BF}"/>
              </a:ext>
            </a:extLst>
          </p:cNvPr>
          <p:cNvSpPr txBox="1">
            <a:spLocks/>
          </p:cNvSpPr>
          <p:nvPr/>
        </p:nvSpPr>
        <p:spPr>
          <a:xfrm>
            <a:off x="8268325" y="2971798"/>
            <a:ext cx="3650387" cy="1948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cy-GB" sz="2800" b="1">
                <a:solidFill>
                  <a:schemeClr val="bg1"/>
                </a:solidFill>
              </a:rPr>
              <a:t>Opsiwn 3: </a:t>
            </a:r>
            <a:br>
              <a:rPr lang="cy-GB" sz="2400" b="1"/>
            </a:br>
            <a:r>
              <a:rPr lang="cy-GB" sz="2400"/>
              <a:t>Os cewch chi eich dewis, rhannwch a thrafodwch eich collage / bwrdd syniadau gyda’r dosbarth.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5BF6CCA-6263-4680-9D64-2FB2C6680A20}"/>
              </a:ext>
            </a:extLst>
          </p:cNvPr>
          <p:cNvSpPr/>
          <p:nvPr/>
        </p:nvSpPr>
        <p:spPr>
          <a:xfrm>
            <a:off x="369099" y="5453742"/>
            <a:ext cx="11548616" cy="8490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7495A205-397B-42F4-82F1-AB7A340A7A82}"/>
              </a:ext>
            </a:extLst>
          </p:cNvPr>
          <p:cNvSpPr txBox="1">
            <a:spLocks/>
          </p:cNvSpPr>
          <p:nvPr/>
        </p:nvSpPr>
        <p:spPr>
          <a:xfrm>
            <a:off x="369115" y="5421178"/>
            <a:ext cx="2373087" cy="849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cy-GB" sz="3600" b="1" dirty="0">
                <a:solidFill>
                  <a:schemeClr val="bg1"/>
                </a:solidFill>
              </a:rPr>
              <a:t>Estyniad:</a:t>
            </a:r>
          </a:p>
        </p:txBody>
      </p:sp>
      <p:sp>
        <p:nvSpPr>
          <p:cNvPr id="54" name="Content Placeholder 5">
            <a:extLst>
              <a:ext uri="{FF2B5EF4-FFF2-40B4-BE49-F238E27FC236}">
                <a16:creationId xmlns:a16="http://schemas.microsoft.com/office/drawing/2014/main" id="{7F4C8FA7-4293-439E-8C80-1162523C728D}"/>
              </a:ext>
            </a:extLst>
          </p:cNvPr>
          <p:cNvSpPr txBox="1">
            <a:spLocks/>
          </p:cNvSpPr>
          <p:nvPr/>
        </p:nvSpPr>
        <p:spPr>
          <a:xfrm>
            <a:off x="2742203" y="5464722"/>
            <a:ext cx="9175512" cy="849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cy-GB" sz="2400" dirty="0">
                <a:solidFill>
                  <a:schemeClr val="bg1"/>
                </a:solidFill>
              </a:rPr>
              <a:t>Pa bum awgrym y gallech chi eu rhoi i sicrhau bod pobl yn profi manteision chwarae gemau yn fwy na’r risgiau?</a:t>
            </a: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4FC04A8E-4587-4AB1-BA9C-7FE611ECD2B7}"/>
              </a:ext>
            </a:extLst>
          </p:cNvPr>
          <p:cNvSpPr/>
          <p:nvPr/>
        </p:nvSpPr>
        <p:spPr>
          <a:xfrm>
            <a:off x="413655" y="1655540"/>
            <a:ext cx="10287001" cy="1020063"/>
          </a:xfrm>
          <a:custGeom>
            <a:avLst/>
            <a:gdLst>
              <a:gd name="connsiteX0" fmla="*/ 0 w 11451772"/>
              <a:gd name="connsiteY0" fmla="*/ 695774 h 1020063"/>
              <a:gd name="connsiteX1" fmla="*/ 576943 w 11451772"/>
              <a:gd name="connsiteY1" fmla="*/ 924374 h 1020063"/>
              <a:gd name="connsiteX2" fmla="*/ 1393372 w 11451772"/>
              <a:gd name="connsiteY2" fmla="*/ 1011460 h 1020063"/>
              <a:gd name="connsiteX3" fmla="*/ 2318657 w 11451772"/>
              <a:gd name="connsiteY3" fmla="*/ 728431 h 1020063"/>
              <a:gd name="connsiteX4" fmla="*/ 3156857 w 11451772"/>
              <a:gd name="connsiteY4" fmla="*/ 282117 h 1020063"/>
              <a:gd name="connsiteX5" fmla="*/ 4201886 w 11451772"/>
              <a:gd name="connsiteY5" fmla="*/ 42631 h 1020063"/>
              <a:gd name="connsiteX6" fmla="*/ 5246914 w 11451772"/>
              <a:gd name="connsiteY6" fmla="*/ 216803 h 1020063"/>
              <a:gd name="connsiteX7" fmla="*/ 5769429 w 11451772"/>
              <a:gd name="connsiteY7" fmla="*/ 510717 h 1020063"/>
              <a:gd name="connsiteX8" fmla="*/ 6444343 w 11451772"/>
              <a:gd name="connsiteY8" fmla="*/ 880831 h 1020063"/>
              <a:gd name="connsiteX9" fmla="*/ 7347857 w 11451772"/>
              <a:gd name="connsiteY9" fmla="*/ 804631 h 1020063"/>
              <a:gd name="connsiteX10" fmla="*/ 7663543 w 11451772"/>
              <a:gd name="connsiteY10" fmla="*/ 325660 h 1020063"/>
              <a:gd name="connsiteX11" fmla="*/ 7532914 w 11451772"/>
              <a:gd name="connsiteY11" fmla="*/ 42631 h 1020063"/>
              <a:gd name="connsiteX12" fmla="*/ 7053943 w 11451772"/>
              <a:gd name="connsiteY12" fmla="*/ 31746 h 1020063"/>
              <a:gd name="connsiteX13" fmla="*/ 6803572 w 11451772"/>
              <a:gd name="connsiteY13" fmla="*/ 336546 h 1020063"/>
              <a:gd name="connsiteX14" fmla="*/ 6934200 w 11451772"/>
              <a:gd name="connsiteY14" fmla="*/ 641346 h 1020063"/>
              <a:gd name="connsiteX15" fmla="*/ 7413172 w 11451772"/>
              <a:gd name="connsiteY15" fmla="*/ 913489 h 1020063"/>
              <a:gd name="connsiteX16" fmla="*/ 7968343 w 11451772"/>
              <a:gd name="connsiteY16" fmla="*/ 957031 h 1020063"/>
              <a:gd name="connsiteX17" fmla="*/ 8588829 w 11451772"/>
              <a:gd name="connsiteY17" fmla="*/ 793746 h 1020063"/>
              <a:gd name="connsiteX18" fmla="*/ 8937172 w 11451772"/>
              <a:gd name="connsiteY18" fmla="*/ 467174 h 1020063"/>
              <a:gd name="connsiteX19" fmla="*/ 9622972 w 11451772"/>
              <a:gd name="connsiteY19" fmla="*/ 227689 h 1020063"/>
              <a:gd name="connsiteX20" fmla="*/ 10297886 w 11451772"/>
              <a:gd name="connsiteY20" fmla="*/ 205917 h 1020063"/>
              <a:gd name="connsiteX21" fmla="*/ 11005457 w 11451772"/>
              <a:gd name="connsiteY21" fmla="*/ 390974 h 1020063"/>
              <a:gd name="connsiteX22" fmla="*/ 11451772 w 11451772"/>
              <a:gd name="connsiteY22" fmla="*/ 630460 h 1020063"/>
              <a:gd name="connsiteX0" fmla="*/ 0 w 11005457"/>
              <a:gd name="connsiteY0" fmla="*/ 695774 h 1020063"/>
              <a:gd name="connsiteX1" fmla="*/ 576943 w 11005457"/>
              <a:gd name="connsiteY1" fmla="*/ 924374 h 1020063"/>
              <a:gd name="connsiteX2" fmla="*/ 1393372 w 11005457"/>
              <a:gd name="connsiteY2" fmla="*/ 1011460 h 1020063"/>
              <a:gd name="connsiteX3" fmla="*/ 2318657 w 11005457"/>
              <a:gd name="connsiteY3" fmla="*/ 728431 h 1020063"/>
              <a:gd name="connsiteX4" fmla="*/ 3156857 w 11005457"/>
              <a:gd name="connsiteY4" fmla="*/ 282117 h 1020063"/>
              <a:gd name="connsiteX5" fmla="*/ 4201886 w 11005457"/>
              <a:gd name="connsiteY5" fmla="*/ 42631 h 1020063"/>
              <a:gd name="connsiteX6" fmla="*/ 5246914 w 11005457"/>
              <a:gd name="connsiteY6" fmla="*/ 216803 h 1020063"/>
              <a:gd name="connsiteX7" fmla="*/ 5769429 w 11005457"/>
              <a:gd name="connsiteY7" fmla="*/ 510717 h 1020063"/>
              <a:gd name="connsiteX8" fmla="*/ 6444343 w 11005457"/>
              <a:gd name="connsiteY8" fmla="*/ 880831 h 1020063"/>
              <a:gd name="connsiteX9" fmla="*/ 7347857 w 11005457"/>
              <a:gd name="connsiteY9" fmla="*/ 804631 h 1020063"/>
              <a:gd name="connsiteX10" fmla="*/ 7663543 w 11005457"/>
              <a:gd name="connsiteY10" fmla="*/ 325660 h 1020063"/>
              <a:gd name="connsiteX11" fmla="*/ 7532914 w 11005457"/>
              <a:gd name="connsiteY11" fmla="*/ 42631 h 1020063"/>
              <a:gd name="connsiteX12" fmla="*/ 7053943 w 11005457"/>
              <a:gd name="connsiteY12" fmla="*/ 31746 h 1020063"/>
              <a:gd name="connsiteX13" fmla="*/ 6803572 w 11005457"/>
              <a:gd name="connsiteY13" fmla="*/ 336546 h 1020063"/>
              <a:gd name="connsiteX14" fmla="*/ 6934200 w 11005457"/>
              <a:gd name="connsiteY14" fmla="*/ 641346 h 1020063"/>
              <a:gd name="connsiteX15" fmla="*/ 7413172 w 11005457"/>
              <a:gd name="connsiteY15" fmla="*/ 913489 h 1020063"/>
              <a:gd name="connsiteX16" fmla="*/ 7968343 w 11005457"/>
              <a:gd name="connsiteY16" fmla="*/ 957031 h 1020063"/>
              <a:gd name="connsiteX17" fmla="*/ 8588829 w 11005457"/>
              <a:gd name="connsiteY17" fmla="*/ 793746 h 1020063"/>
              <a:gd name="connsiteX18" fmla="*/ 8937172 w 11005457"/>
              <a:gd name="connsiteY18" fmla="*/ 467174 h 1020063"/>
              <a:gd name="connsiteX19" fmla="*/ 9622972 w 11005457"/>
              <a:gd name="connsiteY19" fmla="*/ 227689 h 1020063"/>
              <a:gd name="connsiteX20" fmla="*/ 10297886 w 11005457"/>
              <a:gd name="connsiteY20" fmla="*/ 205917 h 1020063"/>
              <a:gd name="connsiteX21" fmla="*/ 11005457 w 11005457"/>
              <a:gd name="connsiteY21" fmla="*/ 390974 h 1020063"/>
              <a:gd name="connsiteX0" fmla="*/ 0 w 10297886"/>
              <a:gd name="connsiteY0" fmla="*/ 695774 h 1020063"/>
              <a:gd name="connsiteX1" fmla="*/ 576943 w 10297886"/>
              <a:gd name="connsiteY1" fmla="*/ 924374 h 1020063"/>
              <a:gd name="connsiteX2" fmla="*/ 1393372 w 10297886"/>
              <a:gd name="connsiteY2" fmla="*/ 1011460 h 1020063"/>
              <a:gd name="connsiteX3" fmla="*/ 2318657 w 10297886"/>
              <a:gd name="connsiteY3" fmla="*/ 728431 h 1020063"/>
              <a:gd name="connsiteX4" fmla="*/ 3156857 w 10297886"/>
              <a:gd name="connsiteY4" fmla="*/ 282117 h 1020063"/>
              <a:gd name="connsiteX5" fmla="*/ 4201886 w 10297886"/>
              <a:gd name="connsiteY5" fmla="*/ 42631 h 1020063"/>
              <a:gd name="connsiteX6" fmla="*/ 5246914 w 10297886"/>
              <a:gd name="connsiteY6" fmla="*/ 216803 h 1020063"/>
              <a:gd name="connsiteX7" fmla="*/ 5769429 w 10297886"/>
              <a:gd name="connsiteY7" fmla="*/ 510717 h 1020063"/>
              <a:gd name="connsiteX8" fmla="*/ 6444343 w 10297886"/>
              <a:gd name="connsiteY8" fmla="*/ 880831 h 1020063"/>
              <a:gd name="connsiteX9" fmla="*/ 7347857 w 10297886"/>
              <a:gd name="connsiteY9" fmla="*/ 804631 h 1020063"/>
              <a:gd name="connsiteX10" fmla="*/ 7663543 w 10297886"/>
              <a:gd name="connsiteY10" fmla="*/ 325660 h 1020063"/>
              <a:gd name="connsiteX11" fmla="*/ 7532914 w 10297886"/>
              <a:gd name="connsiteY11" fmla="*/ 42631 h 1020063"/>
              <a:gd name="connsiteX12" fmla="*/ 7053943 w 10297886"/>
              <a:gd name="connsiteY12" fmla="*/ 31746 h 1020063"/>
              <a:gd name="connsiteX13" fmla="*/ 6803572 w 10297886"/>
              <a:gd name="connsiteY13" fmla="*/ 336546 h 1020063"/>
              <a:gd name="connsiteX14" fmla="*/ 6934200 w 10297886"/>
              <a:gd name="connsiteY14" fmla="*/ 641346 h 1020063"/>
              <a:gd name="connsiteX15" fmla="*/ 7413172 w 10297886"/>
              <a:gd name="connsiteY15" fmla="*/ 913489 h 1020063"/>
              <a:gd name="connsiteX16" fmla="*/ 7968343 w 10297886"/>
              <a:gd name="connsiteY16" fmla="*/ 957031 h 1020063"/>
              <a:gd name="connsiteX17" fmla="*/ 8588829 w 10297886"/>
              <a:gd name="connsiteY17" fmla="*/ 793746 h 1020063"/>
              <a:gd name="connsiteX18" fmla="*/ 8937172 w 10297886"/>
              <a:gd name="connsiteY18" fmla="*/ 467174 h 1020063"/>
              <a:gd name="connsiteX19" fmla="*/ 9622972 w 10297886"/>
              <a:gd name="connsiteY19" fmla="*/ 227689 h 1020063"/>
              <a:gd name="connsiteX20" fmla="*/ 10297886 w 10297886"/>
              <a:gd name="connsiteY20" fmla="*/ 205917 h 1020063"/>
              <a:gd name="connsiteX0" fmla="*/ 0 w 10287001"/>
              <a:gd name="connsiteY0" fmla="*/ 695774 h 1020063"/>
              <a:gd name="connsiteX1" fmla="*/ 576943 w 10287001"/>
              <a:gd name="connsiteY1" fmla="*/ 924374 h 1020063"/>
              <a:gd name="connsiteX2" fmla="*/ 1393372 w 10287001"/>
              <a:gd name="connsiteY2" fmla="*/ 1011460 h 1020063"/>
              <a:gd name="connsiteX3" fmla="*/ 2318657 w 10287001"/>
              <a:gd name="connsiteY3" fmla="*/ 728431 h 1020063"/>
              <a:gd name="connsiteX4" fmla="*/ 3156857 w 10287001"/>
              <a:gd name="connsiteY4" fmla="*/ 282117 h 1020063"/>
              <a:gd name="connsiteX5" fmla="*/ 4201886 w 10287001"/>
              <a:gd name="connsiteY5" fmla="*/ 42631 h 1020063"/>
              <a:gd name="connsiteX6" fmla="*/ 5246914 w 10287001"/>
              <a:gd name="connsiteY6" fmla="*/ 216803 h 1020063"/>
              <a:gd name="connsiteX7" fmla="*/ 5769429 w 10287001"/>
              <a:gd name="connsiteY7" fmla="*/ 510717 h 1020063"/>
              <a:gd name="connsiteX8" fmla="*/ 6444343 w 10287001"/>
              <a:gd name="connsiteY8" fmla="*/ 880831 h 1020063"/>
              <a:gd name="connsiteX9" fmla="*/ 7347857 w 10287001"/>
              <a:gd name="connsiteY9" fmla="*/ 804631 h 1020063"/>
              <a:gd name="connsiteX10" fmla="*/ 7663543 w 10287001"/>
              <a:gd name="connsiteY10" fmla="*/ 325660 h 1020063"/>
              <a:gd name="connsiteX11" fmla="*/ 7532914 w 10287001"/>
              <a:gd name="connsiteY11" fmla="*/ 42631 h 1020063"/>
              <a:gd name="connsiteX12" fmla="*/ 7053943 w 10287001"/>
              <a:gd name="connsiteY12" fmla="*/ 31746 h 1020063"/>
              <a:gd name="connsiteX13" fmla="*/ 6803572 w 10287001"/>
              <a:gd name="connsiteY13" fmla="*/ 336546 h 1020063"/>
              <a:gd name="connsiteX14" fmla="*/ 6934200 w 10287001"/>
              <a:gd name="connsiteY14" fmla="*/ 641346 h 1020063"/>
              <a:gd name="connsiteX15" fmla="*/ 7413172 w 10287001"/>
              <a:gd name="connsiteY15" fmla="*/ 913489 h 1020063"/>
              <a:gd name="connsiteX16" fmla="*/ 7968343 w 10287001"/>
              <a:gd name="connsiteY16" fmla="*/ 957031 h 1020063"/>
              <a:gd name="connsiteX17" fmla="*/ 8588829 w 10287001"/>
              <a:gd name="connsiteY17" fmla="*/ 793746 h 1020063"/>
              <a:gd name="connsiteX18" fmla="*/ 8937172 w 10287001"/>
              <a:gd name="connsiteY18" fmla="*/ 467174 h 1020063"/>
              <a:gd name="connsiteX19" fmla="*/ 9622972 w 10287001"/>
              <a:gd name="connsiteY19" fmla="*/ 227689 h 1020063"/>
              <a:gd name="connsiteX20" fmla="*/ 10287001 w 10287001"/>
              <a:gd name="connsiteY20" fmla="*/ 390974 h 1020063"/>
              <a:gd name="connsiteX0" fmla="*/ 0 w 10287001"/>
              <a:gd name="connsiteY0" fmla="*/ 695774 h 1020063"/>
              <a:gd name="connsiteX1" fmla="*/ 576943 w 10287001"/>
              <a:gd name="connsiteY1" fmla="*/ 924374 h 1020063"/>
              <a:gd name="connsiteX2" fmla="*/ 1393372 w 10287001"/>
              <a:gd name="connsiteY2" fmla="*/ 1011460 h 1020063"/>
              <a:gd name="connsiteX3" fmla="*/ 2318657 w 10287001"/>
              <a:gd name="connsiteY3" fmla="*/ 728431 h 1020063"/>
              <a:gd name="connsiteX4" fmla="*/ 3156857 w 10287001"/>
              <a:gd name="connsiteY4" fmla="*/ 282117 h 1020063"/>
              <a:gd name="connsiteX5" fmla="*/ 4201886 w 10287001"/>
              <a:gd name="connsiteY5" fmla="*/ 42631 h 1020063"/>
              <a:gd name="connsiteX6" fmla="*/ 5246914 w 10287001"/>
              <a:gd name="connsiteY6" fmla="*/ 216803 h 1020063"/>
              <a:gd name="connsiteX7" fmla="*/ 5769429 w 10287001"/>
              <a:gd name="connsiteY7" fmla="*/ 510717 h 1020063"/>
              <a:gd name="connsiteX8" fmla="*/ 6444343 w 10287001"/>
              <a:gd name="connsiteY8" fmla="*/ 880831 h 1020063"/>
              <a:gd name="connsiteX9" fmla="*/ 7347857 w 10287001"/>
              <a:gd name="connsiteY9" fmla="*/ 804631 h 1020063"/>
              <a:gd name="connsiteX10" fmla="*/ 7663543 w 10287001"/>
              <a:gd name="connsiteY10" fmla="*/ 325660 h 1020063"/>
              <a:gd name="connsiteX11" fmla="*/ 7532914 w 10287001"/>
              <a:gd name="connsiteY11" fmla="*/ 42631 h 1020063"/>
              <a:gd name="connsiteX12" fmla="*/ 7053943 w 10287001"/>
              <a:gd name="connsiteY12" fmla="*/ 31746 h 1020063"/>
              <a:gd name="connsiteX13" fmla="*/ 6803572 w 10287001"/>
              <a:gd name="connsiteY13" fmla="*/ 336546 h 1020063"/>
              <a:gd name="connsiteX14" fmla="*/ 6934200 w 10287001"/>
              <a:gd name="connsiteY14" fmla="*/ 641346 h 1020063"/>
              <a:gd name="connsiteX15" fmla="*/ 7413172 w 10287001"/>
              <a:gd name="connsiteY15" fmla="*/ 913489 h 1020063"/>
              <a:gd name="connsiteX16" fmla="*/ 7968343 w 10287001"/>
              <a:gd name="connsiteY16" fmla="*/ 957031 h 1020063"/>
              <a:gd name="connsiteX17" fmla="*/ 8588829 w 10287001"/>
              <a:gd name="connsiteY17" fmla="*/ 793746 h 1020063"/>
              <a:gd name="connsiteX18" fmla="*/ 8937172 w 10287001"/>
              <a:gd name="connsiteY18" fmla="*/ 467174 h 1020063"/>
              <a:gd name="connsiteX19" fmla="*/ 9622972 w 10287001"/>
              <a:gd name="connsiteY19" fmla="*/ 227689 h 1020063"/>
              <a:gd name="connsiteX20" fmla="*/ 10287001 w 10287001"/>
              <a:gd name="connsiteY20" fmla="*/ 390974 h 1020063"/>
              <a:gd name="connsiteX0" fmla="*/ 0 w 10287001"/>
              <a:gd name="connsiteY0" fmla="*/ 695774 h 1020063"/>
              <a:gd name="connsiteX1" fmla="*/ 576943 w 10287001"/>
              <a:gd name="connsiteY1" fmla="*/ 924374 h 1020063"/>
              <a:gd name="connsiteX2" fmla="*/ 1393372 w 10287001"/>
              <a:gd name="connsiteY2" fmla="*/ 1011460 h 1020063"/>
              <a:gd name="connsiteX3" fmla="*/ 2318657 w 10287001"/>
              <a:gd name="connsiteY3" fmla="*/ 728431 h 1020063"/>
              <a:gd name="connsiteX4" fmla="*/ 3156857 w 10287001"/>
              <a:gd name="connsiteY4" fmla="*/ 282117 h 1020063"/>
              <a:gd name="connsiteX5" fmla="*/ 4201886 w 10287001"/>
              <a:gd name="connsiteY5" fmla="*/ 42631 h 1020063"/>
              <a:gd name="connsiteX6" fmla="*/ 5246914 w 10287001"/>
              <a:gd name="connsiteY6" fmla="*/ 216803 h 1020063"/>
              <a:gd name="connsiteX7" fmla="*/ 5769429 w 10287001"/>
              <a:gd name="connsiteY7" fmla="*/ 510717 h 1020063"/>
              <a:gd name="connsiteX8" fmla="*/ 6444343 w 10287001"/>
              <a:gd name="connsiteY8" fmla="*/ 880831 h 1020063"/>
              <a:gd name="connsiteX9" fmla="*/ 7347857 w 10287001"/>
              <a:gd name="connsiteY9" fmla="*/ 804631 h 1020063"/>
              <a:gd name="connsiteX10" fmla="*/ 7663543 w 10287001"/>
              <a:gd name="connsiteY10" fmla="*/ 325660 h 1020063"/>
              <a:gd name="connsiteX11" fmla="*/ 7532914 w 10287001"/>
              <a:gd name="connsiteY11" fmla="*/ 42631 h 1020063"/>
              <a:gd name="connsiteX12" fmla="*/ 7053943 w 10287001"/>
              <a:gd name="connsiteY12" fmla="*/ 31746 h 1020063"/>
              <a:gd name="connsiteX13" fmla="*/ 6803572 w 10287001"/>
              <a:gd name="connsiteY13" fmla="*/ 336546 h 1020063"/>
              <a:gd name="connsiteX14" fmla="*/ 6934200 w 10287001"/>
              <a:gd name="connsiteY14" fmla="*/ 641346 h 1020063"/>
              <a:gd name="connsiteX15" fmla="*/ 7413172 w 10287001"/>
              <a:gd name="connsiteY15" fmla="*/ 913489 h 1020063"/>
              <a:gd name="connsiteX16" fmla="*/ 7968343 w 10287001"/>
              <a:gd name="connsiteY16" fmla="*/ 957031 h 1020063"/>
              <a:gd name="connsiteX17" fmla="*/ 8588829 w 10287001"/>
              <a:gd name="connsiteY17" fmla="*/ 793746 h 1020063"/>
              <a:gd name="connsiteX18" fmla="*/ 8937172 w 10287001"/>
              <a:gd name="connsiteY18" fmla="*/ 467174 h 1020063"/>
              <a:gd name="connsiteX19" fmla="*/ 9622972 w 10287001"/>
              <a:gd name="connsiteY19" fmla="*/ 227689 h 1020063"/>
              <a:gd name="connsiteX20" fmla="*/ 10287001 w 10287001"/>
              <a:gd name="connsiteY20" fmla="*/ 390974 h 102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287001" h="1020063">
                <a:moveTo>
                  <a:pt x="0" y="695774"/>
                </a:moveTo>
                <a:cubicBezTo>
                  <a:pt x="172357" y="783767"/>
                  <a:pt x="344714" y="871760"/>
                  <a:pt x="576943" y="924374"/>
                </a:cubicBezTo>
                <a:cubicBezTo>
                  <a:pt x="809172" y="976988"/>
                  <a:pt x="1103086" y="1044117"/>
                  <a:pt x="1393372" y="1011460"/>
                </a:cubicBezTo>
                <a:cubicBezTo>
                  <a:pt x="1683658" y="978803"/>
                  <a:pt x="2024743" y="849988"/>
                  <a:pt x="2318657" y="728431"/>
                </a:cubicBezTo>
                <a:cubicBezTo>
                  <a:pt x="2612571" y="606874"/>
                  <a:pt x="2842986" y="396417"/>
                  <a:pt x="3156857" y="282117"/>
                </a:cubicBezTo>
                <a:cubicBezTo>
                  <a:pt x="3470728" y="167817"/>
                  <a:pt x="3853543" y="53517"/>
                  <a:pt x="4201886" y="42631"/>
                </a:cubicBezTo>
                <a:cubicBezTo>
                  <a:pt x="4550229" y="31745"/>
                  <a:pt x="4985657" y="138789"/>
                  <a:pt x="5246914" y="216803"/>
                </a:cubicBezTo>
                <a:cubicBezTo>
                  <a:pt x="5508171" y="294817"/>
                  <a:pt x="5769429" y="510717"/>
                  <a:pt x="5769429" y="510717"/>
                </a:cubicBezTo>
                <a:cubicBezTo>
                  <a:pt x="5969001" y="621388"/>
                  <a:pt x="6181272" y="831845"/>
                  <a:pt x="6444343" y="880831"/>
                </a:cubicBezTo>
                <a:cubicBezTo>
                  <a:pt x="6707414" y="929817"/>
                  <a:pt x="7144657" y="897160"/>
                  <a:pt x="7347857" y="804631"/>
                </a:cubicBezTo>
                <a:cubicBezTo>
                  <a:pt x="7551057" y="712103"/>
                  <a:pt x="7632700" y="452660"/>
                  <a:pt x="7663543" y="325660"/>
                </a:cubicBezTo>
                <a:cubicBezTo>
                  <a:pt x="7694386" y="198660"/>
                  <a:pt x="7634514" y="91617"/>
                  <a:pt x="7532914" y="42631"/>
                </a:cubicBezTo>
                <a:cubicBezTo>
                  <a:pt x="7431314" y="-6355"/>
                  <a:pt x="7175500" y="-17240"/>
                  <a:pt x="7053943" y="31746"/>
                </a:cubicBezTo>
                <a:cubicBezTo>
                  <a:pt x="6932386" y="80732"/>
                  <a:pt x="6823529" y="234946"/>
                  <a:pt x="6803572" y="336546"/>
                </a:cubicBezTo>
                <a:cubicBezTo>
                  <a:pt x="6783615" y="438146"/>
                  <a:pt x="6832600" y="545189"/>
                  <a:pt x="6934200" y="641346"/>
                </a:cubicBezTo>
                <a:cubicBezTo>
                  <a:pt x="7035800" y="737503"/>
                  <a:pt x="7240815" y="860875"/>
                  <a:pt x="7413172" y="913489"/>
                </a:cubicBezTo>
                <a:cubicBezTo>
                  <a:pt x="7585529" y="966103"/>
                  <a:pt x="7772400" y="976988"/>
                  <a:pt x="7968343" y="957031"/>
                </a:cubicBezTo>
                <a:cubicBezTo>
                  <a:pt x="8164286" y="937074"/>
                  <a:pt x="8427358" y="908046"/>
                  <a:pt x="8588829" y="793746"/>
                </a:cubicBezTo>
                <a:cubicBezTo>
                  <a:pt x="8750300" y="679446"/>
                  <a:pt x="8764815" y="561517"/>
                  <a:pt x="8937172" y="467174"/>
                </a:cubicBezTo>
                <a:cubicBezTo>
                  <a:pt x="9109529" y="372831"/>
                  <a:pt x="9398001" y="240389"/>
                  <a:pt x="9622972" y="227689"/>
                </a:cubicBezTo>
                <a:cubicBezTo>
                  <a:pt x="9847943" y="214989"/>
                  <a:pt x="10056587" y="276674"/>
                  <a:pt x="10287001" y="390974"/>
                </a:cubicBezTo>
              </a:path>
            </a:pathLst>
          </a:cu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7" name="Picture 56" descr="A close up of a logo&#10;&#10;Description automatically generated">
            <a:extLst>
              <a:ext uri="{FF2B5EF4-FFF2-40B4-BE49-F238E27FC236}">
                <a16:creationId xmlns:a16="http://schemas.microsoft.com/office/drawing/2014/main" id="{BEB4F77A-ABC0-44F1-B0BE-33D2C5ACE6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379" r="51486"/>
          <a:stretch/>
        </p:blipFill>
        <p:spPr>
          <a:xfrm rot="3792582">
            <a:off x="1116053" y="1839920"/>
            <a:ext cx="421367" cy="680408"/>
          </a:xfrm>
          <a:prstGeom prst="rect">
            <a:avLst/>
          </a:prstGeom>
        </p:spPr>
      </p:pic>
      <p:pic>
        <p:nvPicPr>
          <p:cNvPr id="59" name="Picture 58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99CED662-7E7C-4587-AEF9-6B167C2D6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0640">
            <a:off x="10260140" y="1655540"/>
            <a:ext cx="1752098" cy="1020063"/>
          </a:xfrm>
          <a:prstGeom prst="rect">
            <a:avLst/>
          </a:prstGeom>
        </p:spPr>
      </p:pic>
      <p:pic>
        <p:nvPicPr>
          <p:cNvPr id="60" name="Picture 59" descr="A close up of a logo&#10;&#10;Description automatically generated">
            <a:extLst>
              <a:ext uri="{FF2B5EF4-FFF2-40B4-BE49-F238E27FC236}">
                <a16:creationId xmlns:a16="http://schemas.microsoft.com/office/drawing/2014/main" id="{4ECC9021-5AC4-4FC0-A097-D7AFE424DC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1" b="19378"/>
          <a:stretch/>
        </p:blipFill>
        <p:spPr>
          <a:xfrm rot="4196297">
            <a:off x="1556656" y="1990241"/>
            <a:ext cx="478972" cy="679128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42459B06-A35C-4F9C-8F9F-46711FACE1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379" r="51486"/>
          <a:stretch/>
        </p:blipFill>
        <p:spPr>
          <a:xfrm rot="5050083">
            <a:off x="4345534" y="1659150"/>
            <a:ext cx="421367" cy="680408"/>
          </a:xfrm>
          <a:prstGeom prst="rect">
            <a:avLst/>
          </a:prstGeom>
        </p:spPr>
      </p:pic>
      <p:pic>
        <p:nvPicPr>
          <p:cNvPr id="62" name="Picture 61" descr="A close up of a logo&#10;&#10;Description automatically generated">
            <a:extLst>
              <a:ext uri="{FF2B5EF4-FFF2-40B4-BE49-F238E27FC236}">
                <a16:creationId xmlns:a16="http://schemas.microsoft.com/office/drawing/2014/main" id="{C3C81F21-6C74-4E8F-AB46-57E0D7C31A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1" b="19378"/>
          <a:stretch/>
        </p:blipFill>
        <p:spPr>
          <a:xfrm rot="6073064">
            <a:off x="4696397" y="1961570"/>
            <a:ext cx="478972" cy="6791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0613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BigDeal.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2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D182E42-D181-4705-A551-015B0ABCE2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40A340-21EB-4A8B-A00A-006ABA0C68A6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6684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3671" y="1479055"/>
            <a:ext cx="5793550" cy="1949945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63671" y="3455988"/>
            <a:ext cx="5793550" cy="2896625"/>
          </a:xfrm>
        </p:spPr>
        <p:txBody>
          <a:bodyPr>
            <a:normAutofit/>
          </a:bodyPr>
          <a:lstStyle/>
          <a:p>
            <a:r>
              <a:rPr lang="cy-GB" dirty="0">
                <a:solidFill>
                  <a:schemeClr val="tx1"/>
                </a:solidFill>
              </a:rPr>
              <a:t>Lluniwch arolwg, gan ganolbwyntio ar y gemau mae pobl ifanc yn eu chwarae. Faint o amser maen nhw’n ei dreulio ar y rhain? Ydyn nhw’n talu i chwarae? Sut maen nhw'n chwarae? Ydyn nhw’n teimlo unrhyw bwysau gan gyfoedion i brynu eitemau, chwarae am fwy o amser neu chwarae gemau penodol? Cyflwynwch y canfyddiadau.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BLWYDDYN 7 / GWERS 1</a:t>
            </a:r>
          </a:p>
        </p:txBody>
      </p:sp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546DE3FF-236F-4F73-9440-B40678B37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987"/>
            <a:ext cx="6887183" cy="64620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6806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oy, small, table, computer&#10;&#10;Description automatically generated">
            <a:extLst>
              <a:ext uri="{FF2B5EF4-FFF2-40B4-BE49-F238E27FC236}">
                <a16:creationId xmlns:a16="http://schemas.microsoft.com/office/drawing/2014/main" id="{22B49B37-779B-4C28-9718-180C09570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800282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43D1A7-DEFA-41E7-9D6E-C9FA9ED1A59D}"/>
              </a:ext>
            </a:extLst>
          </p:cNvPr>
          <p:cNvSpPr/>
          <p:nvPr/>
        </p:nvSpPr>
        <p:spPr>
          <a:xfrm rot="5400000" flipH="1">
            <a:off x="4724414" y="3579586"/>
            <a:ext cx="5457217" cy="109961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678594-7F69-4F86-A065-D6A4F52403CD}"/>
              </a:ext>
            </a:extLst>
          </p:cNvPr>
          <p:cNvSpPr/>
          <p:nvPr/>
        </p:nvSpPr>
        <p:spPr>
          <a:xfrm rot="5400000" flipH="1">
            <a:off x="7378836" y="220070"/>
            <a:ext cx="1072822" cy="1099610"/>
          </a:xfrm>
          <a:prstGeom prst="rect">
            <a:avLst/>
          </a:prstGeom>
          <a:gradFill>
            <a:gsLst>
              <a:gs pos="0">
                <a:schemeClr val="accent2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8507" y="2625024"/>
            <a:ext cx="5593491" cy="2387600"/>
          </a:xfrm>
        </p:spPr>
        <p:txBody>
          <a:bodyPr>
            <a:noAutofit/>
          </a:bodyPr>
          <a:lstStyle/>
          <a:p>
            <a:r>
              <a:rPr lang="cy-GB" sz="6600" dirty="0">
                <a:solidFill>
                  <a:schemeClr val="accent5"/>
                </a:solidFill>
              </a:rPr>
              <a:t>E-CHWARAEON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0084" y="5107120"/>
            <a:ext cx="4750339" cy="1154788"/>
          </a:xfrm>
        </p:spPr>
        <p:txBody>
          <a:bodyPr/>
          <a:lstStyle/>
          <a:p>
            <a:r>
              <a:rPr lang="cy-GB" dirty="0"/>
              <a:t>BLWYDDYN 7 / GWERS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1784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table, bunch, different&#10;&#10;Description automatically generated">
            <a:extLst>
              <a:ext uri="{FF2B5EF4-FFF2-40B4-BE49-F238E27FC236}">
                <a16:creationId xmlns:a16="http://schemas.microsoft.com/office/drawing/2014/main" id="{5551C43A-FE46-4ACD-8025-9AAF53331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186" y="384107"/>
            <a:ext cx="7488814" cy="592315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50" y="1479055"/>
            <a:ext cx="4400736" cy="1949945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2450" y="3455989"/>
            <a:ext cx="4318188" cy="2215238"/>
          </a:xfrm>
        </p:spPr>
        <p:txBody>
          <a:bodyPr>
            <a:normAutofit/>
          </a:bodyPr>
          <a:lstStyle/>
          <a:p>
            <a:r>
              <a:rPr lang="cy-GB">
                <a:solidFill>
                  <a:schemeClr val="tx1"/>
                </a:solidFill>
              </a:rPr>
              <a:t>Ydy E-chwaraeon yn ddewis gyrfaol cadarnhaol?  Ymchwilio i’r cyfleoedd a gyflwynir gan y diwydiant a’r risgiau posibl sy’n gysylltiedig â hynny, a’u trafod.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BLWYDDYN 7 / GWERS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1691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rmAutofit/>
          </a:bodyPr>
          <a:lstStyle/>
          <a:p>
            <a:pPr lvl="0" fontAlgn="base"/>
            <a:r>
              <a:rPr lang="cy-GB" sz="2400"/>
              <a:t>Gallu adnabod risgiau a manteision chwarae gemau proffesiynol</a:t>
            </a:r>
          </a:p>
          <a:p>
            <a:pPr lvl="0" fontAlgn="base"/>
            <a:r>
              <a:rPr lang="cy-GB" sz="2400"/>
              <a:t>Gallu ymchwilio i bwnc a llunio dadl</a:t>
            </a:r>
          </a:p>
          <a:p>
            <a:pPr lvl="0" fontAlgn="base"/>
            <a:r>
              <a:rPr lang="cy-GB" sz="2400"/>
              <a:t>Gallu trafod ar sail dadl neu safbwynt penodol</a:t>
            </a:r>
          </a:p>
          <a:p>
            <a:pPr lvl="0" fontAlgn="base"/>
            <a:r>
              <a:rPr lang="cy-GB" sz="2400"/>
              <a:t>Gallu nodi sut i ofalu am les corfforol a meddyliol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37983" y="2607013"/>
            <a:ext cx="3183956" cy="33938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2380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rmAutofit/>
          </a:bodyPr>
          <a:lstStyle/>
          <a:p>
            <a:pPr lvl="0"/>
            <a:r>
              <a:rPr lang="cy-GB" sz="2400" dirty="0"/>
              <a:t>Rydw i’n gallu adnabod manteision a risgiau chwarae gemau yn broffesiynol</a:t>
            </a:r>
          </a:p>
          <a:p>
            <a:pPr lvl="0"/>
            <a:r>
              <a:rPr lang="cy-GB" sz="2400" dirty="0"/>
              <a:t>Rydw i’n gallu ymchwilio i bwnc penodol a defnyddio’r wybodaeth i lunio dadl</a:t>
            </a:r>
          </a:p>
          <a:p>
            <a:pPr lvl="0"/>
            <a:r>
              <a:rPr lang="cy-GB" sz="2400" dirty="0"/>
              <a:t>Rydw i’n gallu gweithio fel tîm a chymryd rhan mewn dadl.</a:t>
            </a:r>
          </a:p>
          <a:p>
            <a:pPr lvl="0"/>
            <a:r>
              <a:rPr lang="cy-GB" sz="2400" dirty="0"/>
              <a:t>Rydw i’n gallu awgrymu opsiynau i gefnogi lles corfforol a meddyliol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3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49017A-AE11-4158-BEA7-A2A67E495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442" y="2947203"/>
            <a:ext cx="3349557" cy="30757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1396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BETH YW E-CHWARAEON?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3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145BF4-6DF3-419E-944E-F4FF9A65A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270" y="1415252"/>
            <a:ext cx="5723054" cy="451225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y-GB" sz="2400" dirty="0"/>
              <a:t>Trafodwch ac atebwch y cwestiynau canlynol:</a:t>
            </a:r>
          </a:p>
          <a:p>
            <a:pPr lvl="0"/>
            <a:r>
              <a:rPr lang="cy-GB" sz="2400" dirty="0"/>
              <a:t>Beth yw E-chwaraeon?</a:t>
            </a:r>
          </a:p>
          <a:p>
            <a:pPr lvl="0"/>
            <a:r>
              <a:rPr lang="cy-GB" sz="2400" dirty="0"/>
              <a:t>Faint yw gwerth E-chwaraeon yn eich barn chi?</a:t>
            </a:r>
          </a:p>
          <a:p>
            <a:pPr lvl="0"/>
            <a:r>
              <a:rPr lang="cy-GB" sz="2400" dirty="0"/>
              <a:t>Ydych chi’n ymwybodol o unrhyw chwaraewyr proffesiynol?</a:t>
            </a:r>
          </a:p>
          <a:p>
            <a:pPr lvl="0"/>
            <a:r>
              <a:rPr lang="cy-GB" sz="2400" dirty="0"/>
              <a:t>Pa mor hen ydych chi’n meddwl yw’r chwaraewr gorau?</a:t>
            </a:r>
          </a:p>
          <a:p>
            <a:pPr lvl="0"/>
            <a:r>
              <a:rPr lang="cy-GB" sz="2400" dirty="0"/>
              <a:t>Yn eich barn chi, beth yw manteision bod yn</a:t>
            </a:r>
            <a:br>
              <a:rPr lang="cy-GB" sz="2400" dirty="0"/>
            </a:br>
            <a:r>
              <a:rPr lang="cy-GB" sz="2400" dirty="0"/>
              <a:t>chwaraewr E-chwaraeon proffesiynol?</a:t>
            </a:r>
          </a:p>
          <a:p>
            <a:pPr lvl="0"/>
            <a:r>
              <a:rPr lang="cy-GB" sz="2400" dirty="0"/>
              <a:t>Beth yw’r anfanteision?</a:t>
            </a:r>
          </a:p>
          <a:p>
            <a:pPr lvl="0"/>
            <a:r>
              <a:rPr lang="cy-GB" sz="2400" dirty="0"/>
              <a:t>Yn eich barn chi, beth sydd ei angen i ddod yn chwaraewr proffesiynol?</a:t>
            </a:r>
          </a:p>
        </p:txBody>
      </p:sp>
      <p:pic>
        <p:nvPicPr>
          <p:cNvPr id="8" name="Picture 7" descr="A picture containing computer, clock&#10;&#10;Description automatically generated">
            <a:extLst>
              <a:ext uri="{FF2B5EF4-FFF2-40B4-BE49-F238E27FC236}">
                <a16:creationId xmlns:a16="http://schemas.microsoft.com/office/drawing/2014/main" id="{6458D052-29E4-4FE5-BCCB-0562B65CC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9980" y="1000325"/>
            <a:ext cx="5925862" cy="53421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916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FAINT YW GWERTH E-CHWARAEON?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D5F03A-B2A7-41B1-BDD0-E416F8E232CA}"/>
              </a:ext>
            </a:extLst>
          </p:cNvPr>
          <p:cNvSpPr/>
          <p:nvPr/>
        </p:nvSpPr>
        <p:spPr>
          <a:xfrm>
            <a:off x="4639304" y="1472364"/>
            <a:ext cx="2703120" cy="3945154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AFB7EDA-DAA5-4801-961C-28E064B2F1A7}"/>
              </a:ext>
            </a:extLst>
          </p:cNvPr>
          <p:cNvSpPr/>
          <p:nvPr/>
        </p:nvSpPr>
        <p:spPr>
          <a:xfrm>
            <a:off x="8100048" y="1477928"/>
            <a:ext cx="2703120" cy="3945154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01C04C-42AD-41A4-A340-5EC82236C131}"/>
              </a:ext>
            </a:extLst>
          </p:cNvPr>
          <p:cNvSpPr/>
          <p:nvPr/>
        </p:nvSpPr>
        <p:spPr>
          <a:xfrm>
            <a:off x="1178560" y="1472364"/>
            <a:ext cx="2703120" cy="3945154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650F17-485A-4A0C-9386-F169449FDC52}"/>
              </a:ext>
            </a:extLst>
          </p:cNvPr>
          <p:cNvSpPr txBox="1"/>
          <p:nvPr/>
        </p:nvSpPr>
        <p:spPr>
          <a:xfrm>
            <a:off x="8249919" y="3379137"/>
            <a:ext cx="2442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000" b="1">
                <a:solidFill>
                  <a:schemeClr val="bg1"/>
                </a:solidFill>
                <a:latin typeface="Quattrocento Sans" panose="020B0502050000020003"/>
              </a:rPr>
              <a:t>Chwaraewr sy’n ennill y cyflog mwyaf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890F31-CC7D-434A-8B6D-CA2B777FE185}"/>
              </a:ext>
            </a:extLst>
          </p:cNvPr>
          <p:cNvSpPr txBox="1"/>
          <p:nvPr/>
        </p:nvSpPr>
        <p:spPr>
          <a:xfrm>
            <a:off x="1194251" y="3317582"/>
            <a:ext cx="2703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000" b="1">
                <a:solidFill>
                  <a:schemeClr val="bg1"/>
                </a:solidFill>
                <a:latin typeface="Quattrocento Sans" panose="020B0502050000020003"/>
              </a:rPr>
              <a:t>Cynulleidfa E-chwaraeon byd-eang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5B2683-CF6C-4257-AB76-10476F2BECD9}"/>
              </a:ext>
            </a:extLst>
          </p:cNvPr>
          <p:cNvSpPr txBox="1"/>
          <p:nvPr/>
        </p:nvSpPr>
        <p:spPr>
          <a:xfrm>
            <a:off x="4725944" y="3371644"/>
            <a:ext cx="2529840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y-GB" sz="2000" b="1">
                <a:solidFill>
                  <a:schemeClr val="bg1"/>
                </a:solidFill>
                <a:latin typeface="Quattrocento Sans" panose="020B0502050000020003"/>
              </a:rPr>
              <a:t>Y gronfa wobrau ar gyfer y DotA 2 Rhyngwladol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EB912CE-4156-435A-B2A1-058EF4FA9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668" y="1350665"/>
            <a:ext cx="619341" cy="535393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9D06AC10-5817-45F3-AB1D-6A42E476C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614" y="1305930"/>
            <a:ext cx="619341" cy="535393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B7B28EC0-C1C7-4226-8B0B-F53FB0C76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029" y="1305929"/>
            <a:ext cx="619341" cy="535393"/>
          </a:xfrm>
          <a:prstGeom prst="rect">
            <a:avLst/>
          </a:prstGeom>
        </p:spPr>
      </p:pic>
      <p:pic>
        <p:nvPicPr>
          <p:cNvPr id="16" name="Graphic 15" descr="Target Audience with solid fill">
            <a:extLst>
              <a:ext uri="{FF2B5EF4-FFF2-40B4-BE49-F238E27FC236}">
                <a16:creationId xmlns:a16="http://schemas.microsoft.com/office/drawing/2014/main" id="{A79C5E4D-1594-41F8-843E-0C07C436D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35720" y="1427419"/>
            <a:ext cx="1420182" cy="14201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9C8DCE4-0790-491A-BE10-2855F165E033}"/>
              </a:ext>
            </a:extLst>
          </p:cNvPr>
          <p:cNvSpPr txBox="1"/>
          <p:nvPr/>
        </p:nvSpPr>
        <p:spPr>
          <a:xfrm>
            <a:off x="1351280" y="2750663"/>
            <a:ext cx="24587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600" b="1">
                <a:solidFill>
                  <a:schemeClr val="bg1"/>
                </a:solidFill>
                <a:latin typeface="Quattrocento Sans" panose="020B0502050000020003"/>
              </a:rPr>
              <a:t>$397.8 Miliwn</a:t>
            </a:r>
          </a:p>
        </p:txBody>
      </p:sp>
      <p:pic>
        <p:nvPicPr>
          <p:cNvPr id="18" name="Graphic 17" descr="Trophy with solid fill">
            <a:extLst>
              <a:ext uri="{FF2B5EF4-FFF2-40B4-BE49-F238E27FC236}">
                <a16:creationId xmlns:a16="http://schemas.microsoft.com/office/drawing/2014/main" id="{B8AE0F90-0981-44A4-9F44-900339DE3C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57186" y="1542843"/>
            <a:ext cx="1401226" cy="14012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ACE70A-2F5C-4143-98BD-60BC8FB48814}"/>
              </a:ext>
            </a:extLst>
          </p:cNvPr>
          <p:cNvSpPr txBox="1"/>
          <p:nvPr/>
        </p:nvSpPr>
        <p:spPr>
          <a:xfrm>
            <a:off x="4506745" y="2781677"/>
            <a:ext cx="3135897" cy="4924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cy-GB" sz="2600" b="1">
                <a:solidFill>
                  <a:schemeClr val="bg1"/>
                </a:solidFill>
                <a:latin typeface="Quattrocento Sans" panose="020B0502050000020003"/>
              </a:rPr>
              <a:t>$40 Miliwn </a:t>
            </a:r>
          </a:p>
        </p:txBody>
      </p:sp>
      <p:pic>
        <p:nvPicPr>
          <p:cNvPr id="20" name="Graphic 19" descr="Game controller with solid fill">
            <a:extLst>
              <a:ext uri="{FF2B5EF4-FFF2-40B4-BE49-F238E27FC236}">
                <a16:creationId xmlns:a16="http://schemas.microsoft.com/office/drawing/2014/main" id="{F4D4589B-012D-45EE-8D65-6B86A51482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04301" y="1411073"/>
            <a:ext cx="1496865" cy="14968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ACD2D72-2B08-4200-8CE7-C490B65739A7}"/>
              </a:ext>
            </a:extLst>
          </p:cNvPr>
          <p:cNvSpPr txBox="1"/>
          <p:nvPr/>
        </p:nvSpPr>
        <p:spPr>
          <a:xfrm>
            <a:off x="8117353" y="2731485"/>
            <a:ext cx="273632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y-GB" sz="2600" b="1">
                <a:solidFill>
                  <a:schemeClr val="bg1"/>
                </a:solidFill>
                <a:latin typeface="Quattrocento Sans" panose="020B0502050000020003"/>
              </a:rPr>
              <a:t>$7.4 Miliwn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F9467E-246A-46B0-A56F-D077CC62EDDC}"/>
              </a:ext>
            </a:extLst>
          </p:cNvPr>
          <p:cNvSpPr txBox="1"/>
          <p:nvPr/>
        </p:nvSpPr>
        <p:spPr>
          <a:xfrm>
            <a:off x="1145358" y="4841999"/>
            <a:ext cx="2703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000" b="1">
                <a:solidFill>
                  <a:schemeClr val="bg1"/>
                </a:solidFill>
                <a:latin typeface="Quattrocento Sans" panose="020B0502050000020003"/>
              </a:rPr>
              <a:t>Ffynhonnell: </a:t>
            </a:r>
            <a:r>
              <a:rPr lang="cy-GB" sz="2000" b="1">
                <a:solidFill>
                  <a:schemeClr val="tx2">
                    <a:lumMod val="40000"/>
                    <a:lumOff val="60000"/>
                  </a:schemeClr>
                </a:solidFill>
                <a:latin typeface="Quattrocento Sans" panose="020B0502050000020003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statista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01C6CE-2C69-44CA-BCE3-59180248F349}"/>
              </a:ext>
            </a:extLst>
          </p:cNvPr>
          <p:cNvSpPr txBox="1"/>
          <p:nvPr/>
        </p:nvSpPr>
        <p:spPr>
          <a:xfrm>
            <a:off x="4623613" y="4669465"/>
            <a:ext cx="270312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y-GB" sz="2000" b="1">
                <a:solidFill>
                  <a:schemeClr val="bg1"/>
                </a:solidFill>
                <a:latin typeface="Quattrocento Sans" panose="020B0502050000020003"/>
                <a:ea typeface="+mn-lt"/>
                <a:cs typeface="+mn-lt"/>
              </a:rPr>
              <a:t>Ffynhonnell: </a:t>
            </a:r>
            <a:r>
              <a:rPr lang="cy-GB" sz="2000" b="1">
                <a:solidFill>
                  <a:schemeClr val="bg2">
                    <a:lumMod val="75000"/>
                  </a:schemeClr>
                </a:solidFill>
                <a:latin typeface="Quattrocento Sans" panose="020B0502050000020003"/>
                <a:ea typeface="+mn-lt"/>
                <a:cs typeface="+mn-lt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Guinness World Records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15D0A4-0257-4195-B1B9-4B7B7DE656A6}"/>
              </a:ext>
            </a:extLst>
          </p:cNvPr>
          <p:cNvSpPr txBox="1"/>
          <p:nvPr/>
        </p:nvSpPr>
        <p:spPr>
          <a:xfrm>
            <a:off x="8089800" y="4860870"/>
            <a:ext cx="2703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000" b="1">
                <a:solidFill>
                  <a:schemeClr val="bg1"/>
                </a:solidFill>
                <a:latin typeface="Quattrocento Sans" panose="020B0502050000020003"/>
              </a:rPr>
              <a:t>Ffynhonnell: </a:t>
            </a:r>
            <a:r>
              <a:rPr lang="cy-GB" sz="2000" b="1">
                <a:solidFill>
                  <a:schemeClr val="tx2">
                    <a:lumMod val="40000"/>
                    <a:lumOff val="60000"/>
                  </a:schemeClr>
                </a:solidFill>
                <a:latin typeface="Quattrocento Sans" panose="020B0502050000020003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BBC 2021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522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/>
      <p:bldP spid="11" grpId="0"/>
      <p:bldP spid="12" grpId="0"/>
      <p:bldP spid="17" grpId="0"/>
      <p:bldP spid="19" grpId="0"/>
      <p:bldP spid="21" grpId="0"/>
      <p:bldP spid="22" grpId="0"/>
      <p:bldP spid="23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oy, doll, clock&#10;&#10;Description automatically generated">
            <a:extLst>
              <a:ext uri="{FF2B5EF4-FFF2-40B4-BE49-F238E27FC236}">
                <a16:creationId xmlns:a16="http://schemas.microsoft.com/office/drawing/2014/main" id="{7D3F38F7-FE9F-4367-94AA-0E100406E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773" y="2563026"/>
            <a:ext cx="5234070" cy="370025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GADEWCH I NI DRAFOD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3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225ED61-A7C8-4BD6-8356-5A1B08FFC72B}"/>
              </a:ext>
            </a:extLst>
          </p:cNvPr>
          <p:cNvSpPr/>
          <p:nvPr/>
        </p:nvSpPr>
        <p:spPr>
          <a:xfrm>
            <a:off x="4720282" y="4741015"/>
            <a:ext cx="2334094" cy="1264369"/>
          </a:xfrm>
          <a:prstGeom prst="wedgeEllipseCallout">
            <a:avLst>
              <a:gd name="adj1" fmla="val 52214"/>
              <a:gd name="adj2" fmla="val -6048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E3738ED8-FAA2-43E7-9D88-D3B6E773CAE3}"/>
              </a:ext>
            </a:extLst>
          </p:cNvPr>
          <p:cNvSpPr/>
          <p:nvPr/>
        </p:nvSpPr>
        <p:spPr>
          <a:xfrm>
            <a:off x="7390675" y="1634161"/>
            <a:ext cx="1943215" cy="1301954"/>
          </a:xfrm>
          <a:prstGeom prst="wedgeEllipseCallout">
            <a:avLst>
              <a:gd name="adj1" fmla="val 37116"/>
              <a:gd name="adj2" fmla="val 606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16E691D4-D64D-406C-92BC-F5B5B0698F3F}"/>
              </a:ext>
            </a:extLst>
          </p:cNvPr>
          <p:cNvSpPr/>
          <p:nvPr/>
        </p:nvSpPr>
        <p:spPr>
          <a:xfrm>
            <a:off x="9922475" y="1081216"/>
            <a:ext cx="2106827" cy="1742303"/>
          </a:xfrm>
          <a:prstGeom prst="wedgeEllipseCallout">
            <a:avLst>
              <a:gd name="adj1" fmla="val -29862"/>
              <a:gd name="adj2" fmla="val 5909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9D0307E1-8D1C-4D3F-AAC5-DD3CB589D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830180"/>
            <a:ext cx="6269648" cy="37571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y-GB" sz="2400" b="1">
                <a:solidFill>
                  <a:schemeClr val="accent2"/>
                </a:solidFill>
              </a:rPr>
              <a:t>Cytuno/Anghytuno: Mae E-chwaraeon yn ddewis gyrfa da</a:t>
            </a:r>
          </a:p>
          <a:p>
            <a:r>
              <a:rPr lang="cy-GB" sz="2400"/>
              <a:t>Mewn timau, ymchwiliwch a pharatowch ddadl bum munud ar gyfer Cytuno neu Anghytuno. Ceisiwch gynnwys ffeithiau a ffigurau i gefnogi prif bwyntiau eich dadl. </a:t>
            </a:r>
          </a:p>
          <a:p>
            <a:r>
              <a:rPr lang="cy-GB" sz="2400"/>
              <a:t>Nawr beth am gyflwyno eich dadl i’r dosbarth, gan ateb unrhyw gwestiynau neu ddadleuon i’r gwrthwyneb.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4FC8D4-1B33-45AC-8B64-7CF6A76C6FF6}"/>
              </a:ext>
            </a:extLst>
          </p:cNvPr>
          <p:cNvSpPr txBox="1"/>
          <p:nvPr/>
        </p:nvSpPr>
        <p:spPr>
          <a:xfrm>
            <a:off x="4861259" y="4822689"/>
            <a:ext cx="2088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>
                <a:solidFill>
                  <a:schemeClr val="bg1"/>
                </a:solidFill>
              </a:rPr>
              <a:t>Chwarae gemau i ennill arian, mae hynny’n swnio’n wych!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6528D9-31B0-4141-B9CB-99E5322EC541}"/>
              </a:ext>
            </a:extLst>
          </p:cNvPr>
          <p:cNvSpPr txBox="1"/>
          <p:nvPr/>
        </p:nvSpPr>
        <p:spPr>
          <a:xfrm>
            <a:off x="10026359" y="1355723"/>
            <a:ext cx="1898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>
                <a:solidFill>
                  <a:schemeClr val="bg1"/>
                </a:solidFill>
              </a:rPr>
              <a:t>Oni fyddai eistedd o flaen cyfrifiadur drwy’r dydd yn ddrwg i’ch iechyd?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EA820E-E9AF-42D9-A54C-099F14229B71}"/>
              </a:ext>
            </a:extLst>
          </p:cNvPr>
          <p:cNvSpPr txBox="1"/>
          <p:nvPr/>
        </p:nvSpPr>
        <p:spPr>
          <a:xfrm>
            <a:off x="7435089" y="1985071"/>
            <a:ext cx="1898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>
                <a:solidFill>
                  <a:schemeClr val="bg1"/>
                </a:solidFill>
              </a:rPr>
              <a:t>Ond alla i ddim fforddio’r gemau?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9939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SUT GALLAI CHWARAEWR E-CHWARAEON OFALU AM EI IECHYD?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3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8" y="1830180"/>
            <a:ext cx="6005917" cy="3757167"/>
          </a:xfrm>
        </p:spPr>
        <p:txBody>
          <a:bodyPr>
            <a:normAutofit/>
          </a:bodyPr>
          <a:lstStyle/>
          <a:p>
            <a:r>
              <a:rPr lang="cy-GB" sz="2400"/>
              <a:t>Meddyliwch am y ddadl a’r prif bwyntiau a godwyd, beth allai chwaraewr E-chwaraeon ei wneud i ofalu am ei iechyd corfforol a meddyliol? Trafodwch a rhannwch eich syniadau.</a:t>
            </a:r>
          </a:p>
          <a:p>
            <a:r>
              <a:rPr lang="cy-GB" sz="2400" b="1">
                <a:solidFill>
                  <a:schemeClr val="accent2"/>
                </a:solidFill>
              </a:rPr>
              <a:t>Sylwadau i gloi: </a:t>
            </a:r>
            <a:r>
              <a:rPr lang="cy-GB" sz="2400"/>
              <a:t>Oes yna unrhyw ragfarn yn y dogfennau/ymchwil a astudiwyd gennych? Pam fod hynny?</a:t>
            </a:r>
          </a:p>
        </p:txBody>
      </p:sp>
      <p:pic>
        <p:nvPicPr>
          <p:cNvPr id="3" name="Picture 2" descr="A picture containing computer&#10;&#10;Description automatically generated">
            <a:extLst>
              <a:ext uri="{FF2B5EF4-FFF2-40B4-BE49-F238E27FC236}">
                <a16:creationId xmlns:a16="http://schemas.microsoft.com/office/drawing/2014/main" id="{FF871851-E83A-4725-B8F2-0AB6BB0AC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885" y="658988"/>
            <a:ext cx="5934768" cy="59347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10453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BigDeal.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3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012EF90-C5F4-4C8E-BD3B-D47989B34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CF0FC4-14A6-408A-AB4D-9C0C0A3335E5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4547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bject, comb&#10;&#10;Description automatically generated">
            <a:extLst>
              <a:ext uri="{FF2B5EF4-FFF2-40B4-BE49-F238E27FC236}">
                <a16:creationId xmlns:a16="http://schemas.microsoft.com/office/drawing/2014/main" id="{2CF7C670-B684-4443-9B81-A0C15BE673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0" b="14415"/>
          <a:stretch/>
        </p:blipFill>
        <p:spPr>
          <a:xfrm>
            <a:off x="0" y="1531620"/>
            <a:ext cx="4645227" cy="439626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4800" y="1792443"/>
            <a:ext cx="8077200" cy="2387600"/>
          </a:xfrm>
        </p:spPr>
        <p:txBody>
          <a:bodyPr>
            <a:normAutofit/>
          </a:bodyPr>
          <a:lstStyle/>
          <a:p>
            <a:r>
              <a:rPr lang="cy-GB" sz="6600">
                <a:solidFill>
                  <a:schemeClr val="accent5"/>
                </a:solidFill>
              </a:rPr>
              <a:t>Y LLINELLAU ANEGLUR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4800" y="4272118"/>
            <a:ext cx="8077200" cy="1655762"/>
          </a:xfrm>
        </p:spPr>
        <p:txBody>
          <a:bodyPr/>
          <a:lstStyle/>
          <a:p>
            <a:r>
              <a:rPr lang="cy-GB"/>
              <a:t>BLWYDDYN 7 / GWERS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5755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Deall yr emosiynau sy’n gysylltiedig â chwarae gemau (cadarnhaol a negyddol)</a:t>
            </a:r>
          </a:p>
          <a:p>
            <a:pPr lvl="0"/>
            <a:r>
              <a:rPr lang="cy-GB" sz="2400"/>
              <a:t>Deall cymhellion pobl sy’n chwarae gemau fideo </a:t>
            </a:r>
          </a:p>
          <a:p>
            <a:pPr lvl="0"/>
            <a:r>
              <a:rPr lang="cy-GB" sz="2400"/>
              <a:t>Gallu casglu gwybodaeth a dehongli data</a:t>
            </a:r>
          </a:p>
          <a:p>
            <a:pPr lvl="0"/>
            <a:r>
              <a:rPr lang="cy-GB" sz="2400"/>
              <a:t>Gweithio fel tîm i gytuno ar opsiynau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2007" y="1935804"/>
            <a:ext cx="3841024" cy="40942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94734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38B1778-4516-4859-8C58-003F0E92282F}"/>
              </a:ext>
            </a:extLst>
          </p:cNvPr>
          <p:cNvSpPr/>
          <p:nvPr/>
        </p:nvSpPr>
        <p:spPr>
          <a:xfrm flipV="1">
            <a:off x="838781" y="5348242"/>
            <a:ext cx="4010207" cy="981825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bg1">
                  <a:lumMod val="95000"/>
                </a:schemeClr>
              </a:gs>
              <a:gs pos="100000">
                <a:schemeClr val="bg1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0469" y="1235413"/>
            <a:ext cx="6337821" cy="2293824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0469" y="3556225"/>
            <a:ext cx="6337821" cy="2183094"/>
          </a:xfrm>
        </p:spPr>
        <p:txBody>
          <a:bodyPr>
            <a:normAutofit/>
          </a:bodyPr>
          <a:lstStyle/>
          <a:p>
            <a:r>
              <a:rPr lang="cy-GB">
                <a:solidFill>
                  <a:schemeClr val="tx1"/>
                </a:solidFill>
              </a:rPr>
              <a:t>A yw chwarae gemau’n hyrwyddo gamblo? Meddyliwch am brynu ar hap mewn gemau, hysbysebion yn y gemau rydych chi’n eu chwarae a drwy E-chwaraeon a llwyfannau ffrydio. Sut mae’r rhain yn cael eu rheoleiddio/ydyn nhw’n cael eu rheoleiddio?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BLWYDDYN 7 / GWERS 4</a:t>
            </a:r>
          </a:p>
        </p:txBody>
      </p:sp>
      <p:pic>
        <p:nvPicPr>
          <p:cNvPr id="3" name="Picture 2" descr="A picture containing monitor, sitting, computer, table&#10;&#10;Description automatically generated">
            <a:extLst>
              <a:ext uri="{FF2B5EF4-FFF2-40B4-BE49-F238E27FC236}">
                <a16:creationId xmlns:a16="http://schemas.microsoft.com/office/drawing/2014/main" id="{24526C83-83CF-42E2-B5F8-1C88538C3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11" y="722648"/>
            <a:ext cx="3615484" cy="54085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09728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Gallu adnabod y risgiau sy’n gysylltiedig â gemau ar-lein </a:t>
            </a:r>
          </a:p>
          <a:p>
            <a:pPr lvl="0"/>
            <a:r>
              <a:rPr lang="cy-GB" sz="2400"/>
              <a:t>Gallu dadansoddi nodweddion arddull gamblo mewn gemau</a:t>
            </a:r>
          </a:p>
          <a:p>
            <a:pPr lvl="0"/>
            <a:r>
              <a:rPr lang="cy-GB" sz="2400"/>
              <a:t>Gallu trafod rheoleiddio</a:t>
            </a:r>
          </a:p>
          <a:p>
            <a:pPr lvl="0"/>
            <a:r>
              <a:rPr lang="cy-GB" sz="2400"/>
              <a:t>Gweithio fel tîm i gyflwyno canfyddiadau a chonsensws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9489" y="878277"/>
            <a:ext cx="4785876" cy="51014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27611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761433" cy="3989817"/>
          </a:xfrm>
        </p:spPr>
        <p:txBody>
          <a:bodyPr>
            <a:normAutofit/>
          </a:bodyPr>
          <a:lstStyle/>
          <a:p>
            <a:pPr lvl="0" fontAlgn="base"/>
            <a:r>
              <a:rPr lang="cy-GB" sz="2400"/>
              <a:t>Rydw i’n gallu adnabod risgiau sy’n gysylltiedig â gemau ar-lein</a:t>
            </a:r>
          </a:p>
          <a:p>
            <a:pPr lvl="0" fontAlgn="base"/>
            <a:r>
              <a:rPr lang="cy-GB" sz="2400"/>
              <a:t>Rydw i’n gallu trafod a dadansoddi nodweddion arddull gamblo mewn gemau </a:t>
            </a:r>
          </a:p>
          <a:p>
            <a:pPr lvl="0" fontAlgn="base"/>
            <a:r>
              <a:rPr lang="cy-GB" sz="2400"/>
              <a:t>Rydw i’n gallu archwilio i reoleiddio a thrafod fy marn</a:t>
            </a:r>
          </a:p>
          <a:p>
            <a:pPr lvl="0" fontAlgn="base"/>
            <a:r>
              <a:rPr lang="cy-GB" sz="2400"/>
              <a:t>Rydw i’n gallu gweithio mewn tîm i ymchwilio a chyflwyno canfyddiadau gyda chonsensws cyffredin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4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49017A-AE11-4158-BEA7-A2A67E495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46" y="1992086"/>
            <a:ext cx="4474454" cy="4108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1061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1BB15FC-6FDC-4BFA-92C8-3CF0FBFEF046}"/>
              </a:ext>
            </a:extLst>
          </p:cNvPr>
          <p:cNvSpPr/>
          <p:nvPr/>
        </p:nvSpPr>
        <p:spPr>
          <a:xfrm flipH="1">
            <a:off x="-1" y="6014693"/>
            <a:ext cx="12192000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BE8E41-DC8A-48CF-8FBD-114E42EA5D4A}"/>
              </a:ext>
            </a:extLst>
          </p:cNvPr>
          <p:cNvSpPr/>
          <p:nvPr/>
        </p:nvSpPr>
        <p:spPr>
          <a:xfrm flipH="1">
            <a:off x="-1" y="3383809"/>
            <a:ext cx="12192000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raphic 2">
            <a:extLst>
              <a:ext uri="{FF2B5EF4-FFF2-40B4-BE49-F238E27FC236}">
                <a16:creationId xmlns:a16="http://schemas.microsoft.com/office/drawing/2014/main" id="{F0CE649A-5D39-4AB8-862D-E782783C5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535" y="805195"/>
            <a:ext cx="3652675" cy="3015227"/>
          </a:xfrm>
          <a:prstGeom prst="rect">
            <a:avLst/>
          </a:prstGeom>
        </p:spPr>
      </p:pic>
      <p:pic>
        <p:nvPicPr>
          <p:cNvPr id="11" name="Picture 10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003BD1F0-EE59-4E0E-9E87-C70F9FD9C4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040" y="3056024"/>
            <a:ext cx="449666" cy="154901"/>
          </a:xfrm>
          <a:prstGeom prst="rect">
            <a:avLst/>
          </a:prstGeom>
        </p:spPr>
      </p:pic>
      <p:pic>
        <p:nvPicPr>
          <p:cNvPr id="15" name="Graphic 2">
            <a:extLst>
              <a:ext uri="{FF2B5EF4-FFF2-40B4-BE49-F238E27FC236}">
                <a16:creationId xmlns:a16="http://schemas.microsoft.com/office/drawing/2014/main" id="{A59B5B04-4A4B-4908-A70E-0E4C6984D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4180" y="551639"/>
            <a:ext cx="3652675" cy="3015227"/>
          </a:xfrm>
          <a:prstGeom prst="rect">
            <a:avLst/>
          </a:prstGeom>
        </p:spPr>
      </p:pic>
      <p:pic>
        <p:nvPicPr>
          <p:cNvPr id="16" name="Picture 15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133DC874-0D3E-43C1-846A-10325D515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685" y="2802468"/>
            <a:ext cx="449666" cy="154901"/>
          </a:xfrm>
          <a:prstGeom prst="rect">
            <a:avLst/>
          </a:prstGeom>
        </p:spPr>
      </p:pic>
      <p:pic>
        <p:nvPicPr>
          <p:cNvPr id="19" name="Graphic 2">
            <a:extLst>
              <a:ext uri="{FF2B5EF4-FFF2-40B4-BE49-F238E27FC236}">
                <a16:creationId xmlns:a16="http://schemas.microsoft.com/office/drawing/2014/main" id="{52718182-FEF9-451E-8654-42ABA4BC7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6481" y="805195"/>
            <a:ext cx="3652675" cy="3015227"/>
          </a:xfrm>
          <a:prstGeom prst="rect">
            <a:avLst/>
          </a:prstGeom>
        </p:spPr>
      </p:pic>
      <p:pic>
        <p:nvPicPr>
          <p:cNvPr id="20" name="Picture 19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ED0D0809-539B-4D42-9952-84D8951AA3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986" y="3056024"/>
            <a:ext cx="449666" cy="154901"/>
          </a:xfrm>
          <a:prstGeom prst="rect">
            <a:avLst/>
          </a:prstGeom>
        </p:spPr>
      </p:pic>
      <p:pic>
        <p:nvPicPr>
          <p:cNvPr id="24" name="Graphic 2">
            <a:extLst>
              <a:ext uri="{FF2B5EF4-FFF2-40B4-BE49-F238E27FC236}">
                <a16:creationId xmlns:a16="http://schemas.microsoft.com/office/drawing/2014/main" id="{7F9007C5-CF7C-4FCD-A77F-362EB06F7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1725" y="3347156"/>
            <a:ext cx="3652675" cy="3015227"/>
          </a:xfrm>
          <a:prstGeom prst="rect">
            <a:avLst/>
          </a:prstGeom>
        </p:spPr>
      </p:pic>
      <p:pic>
        <p:nvPicPr>
          <p:cNvPr id="25" name="Picture 2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C2AC04EB-E00A-4EA7-B0A3-784AAB492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230" y="5597985"/>
            <a:ext cx="449666" cy="154901"/>
          </a:xfrm>
          <a:prstGeom prst="rect">
            <a:avLst/>
          </a:prstGeom>
        </p:spPr>
      </p:pic>
      <p:pic>
        <p:nvPicPr>
          <p:cNvPr id="28" name="Graphic 2">
            <a:extLst>
              <a:ext uri="{FF2B5EF4-FFF2-40B4-BE49-F238E27FC236}">
                <a16:creationId xmlns:a16="http://schemas.microsoft.com/office/drawing/2014/main" id="{0E7BF032-70C9-4FDA-B660-554DBB93B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6634" y="3347156"/>
            <a:ext cx="3652675" cy="3015227"/>
          </a:xfrm>
          <a:prstGeom prst="rect">
            <a:avLst/>
          </a:prstGeom>
        </p:spPr>
      </p:pic>
      <p:pic>
        <p:nvPicPr>
          <p:cNvPr id="29" name="Picture 28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BFA5150C-77EC-4E2A-A5EC-3230096D31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139" y="5597985"/>
            <a:ext cx="449666" cy="154901"/>
          </a:xfrm>
          <a:prstGeom prst="rect">
            <a:avLst/>
          </a:prstGeom>
        </p:spPr>
      </p:pic>
      <p:pic>
        <p:nvPicPr>
          <p:cNvPr id="33" name="Picture 32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E3817BE3-E105-4276-8603-3FA45A081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295" y="6298653"/>
            <a:ext cx="1313435" cy="45245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4D83DB1-4E6A-4CC8-9FBE-F1FAEC3A1432}"/>
              </a:ext>
            </a:extLst>
          </p:cNvPr>
          <p:cNvSpPr txBox="1"/>
          <p:nvPr/>
        </p:nvSpPr>
        <p:spPr>
          <a:xfrm>
            <a:off x="248967" y="6522206"/>
            <a:ext cx="5154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/>
              <a:t>©YGAM 2020: Cedwir pob hawl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E93FFB7-BDEC-411D-AA3F-A8D2934A7B4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63" y="996900"/>
            <a:ext cx="3314018" cy="1805568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B96CEE8-8A6F-4971-9042-8A89A3389922}"/>
              </a:ext>
            </a:extLst>
          </p:cNvPr>
          <p:cNvSpPr/>
          <p:nvPr/>
        </p:nvSpPr>
        <p:spPr>
          <a:xfrm>
            <a:off x="2633618" y="804188"/>
            <a:ext cx="1532545" cy="2170557"/>
          </a:xfrm>
          <a:custGeom>
            <a:avLst/>
            <a:gdLst>
              <a:gd name="connsiteX0" fmla="*/ 1039969 w 1226713"/>
              <a:gd name="connsiteY0" fmla="*/ 0 h 1860998"/>
              <a:gd name="connsiteX1" fmla="*/ 1226713 w 1226713"/>
              <a:gd name="connsiteY1" fmla="*/ 215722 h 1860998"/>
              <a:gd name="connsiteX2" fmla="*/ 1217053 w 1226713"/>
              <a:gd name="connsiteY2" fmla="*/ 1860998 h 1860998"/>
              <a:gd name="connsiteX3" fmla="*/ 0 w 1226713"/>
              <a:gd name="connsiteY3" fmla="*/ 3220 h 1860998"/>
              <a:gd name="connsiteX4" fmla="*/ 1039969 w 1226713"/>
              <a:gd name="connsiteY4" fmla="*/ 0 h 1860998"/>
              <a:gd name="connsiteX0" fmla="*/ 1049628 w 1236372"/>
              <a:gd name="connsiteY0" fmla="*/ 0 h 1860998"/>
              <a:gd name="connsiteX1" fmla="*/ 1236372 w 1236372"/>
              <a:gd name="connsiteY1" fmla="*/ 215722 h 1860998"/>
              <a:gd name="connsiteX2" fmla="*/ 1226712 w 1236372"/>
              <a:gd name="connsiteY2" fmla="*/ 1860998 h 1860998"/>
              <a:gd name="connsiteX3" fmla="*/ 0 w 1236372"/>
              <a:gd name="connsiteY3" fmla="*/ 0 h 1860998"/>
              <a:gd name="connsiteX4" fmla="*/ 1049628 w 1236372"/>
              <a:gd name="connsiteY4" fmla="*/ 0 h 1860998"/>
              <a:gd name="connsiteX0" fmla="*/ 1049628 w 1236398"/>
              <a:gd name="connsiteY0" fmla="*/ 0 h 1860998"/>
              <a:gd name="connsiteX1" fmla="*/ 1236372 w 1236398"/>
              <a:gd name="connsiteY1" fmla="*/ 215722 h 1860998"/>
              <a:gd name="connsiteX2" fmla="*/ 1226712 w 1236398"/>
              <a:gd name="connsiteY2" fmla="*/ 1860998 h 1860998"/>
              <a:gd name="connsiteX3" fmla="*/ 0 w 1236398"/>
              <a:gd name="connsiteY3" fmla="*/ 0 h 1860998"/>
              <a:gd name="connsiteX4" fmla="*/ 1049628 w 1236398"/>
              <a:gd name="connsiteY4" fmla="*/ 0 h 1860998"/>
              <a:gd name="connsiteX0" fmla="*/ 1049628 w 1236409"/>
              <a:gd name="connsiteY0" fmla="*/ 37 h 1861035"/>
              <a:gd name="connsiteX1" fmla="*/ 1236372 w 1236409"/>
              <a:gd name="connsiteY1" fmla="*/ 215759 h 1861035"/>
              <a:gd name="connsiteX2" fmla="*/ 1226712 w 1236409"/>
              <a:gd name="connsiteY2" fmla="*/ 1861035 h 1861035"/>
              <a:gd name="connsiteX3" fmla="*/ 0 w 1236409"/>
              <a:gd name="connsiteY3" fmla="*/ 37 h 1861035"/>
              <a:gd name="connsiteX4" fmla="*/ 1049628 w 1236409"/>
              <a:gd name="connsiteY4" fmla="*/ 37 h 1861035"/>
              <a:gd name="connsiteX0" fmla="*/ 1049628 w 1236372"/>
              <a:gd name="connsiteY0" fmla="*/ 41 h 1861039"/>
              <a:gd name="connsiteX1" fmla="*/ 1236372 w 1236372"/>
              <a:gd name="connsiteY1" fmla="*/ 215763 h 1861039"/>
              <a:gd name="connsiteX2" fmla="*/ 1226712 w 1236372"/>
              <a:gd name="connsiteY2" fmla="*/ 1861039 h 1861039"/>
              <a:gd name="connsiteX3" fmla="*/ 0 w 1236372"/>
              <a:gd name="connsiteY3" fmla="*/ 41 h 1861039"/>
              <a:gd name="connsiteX4" fmla="*/ 1049628 w 1236372"/>
              <a:gd name="connsiteY4" fmla="*/ 41 h 1861039"/>
              <a:gd name="connsiteX0" fmla="*/ 1049628 w 1236372"/>
              <a:gd name="connsiteY0" fmla="*/ 41 h 3950636"/>
              <a:gd name="connsiteX1" fmla="*/ 1236372 w 1236372"/>
              <a:gd name="connsiteY1" fmla="*/ 215763 h 3950636"/>
              <a:gd name="connsiteX2" fmla="*/ 1233151 w 1236372"/>
              <a:gd name="connsiteY2" fmla="*/ 3950636 h 3950636"/>
              <a:gd name="connsiteX3" fmla="*/ 0 w 1236372"/>
              <a:gd name="connsiteY3" fmla="*/ 41 h 3950636"/>
              <a:gd name="connsiteX4" fmla="*/ 1049628 w 1236372"/>
              <a:gd name="connsiteY4" fmla="*/ 41 h 3950636"/>
              <a:gd name="connsiteX0" fmla="*/ 1049628 w 1236372"/>
              <a:gd name="connsiteY0" fmla="*/ 41 h 4079425"/>
              <a:gd name="connsiteX1" fmla="*/ 1236372 w 1236372"/>
              <a:gd name="connsiteY1" fmla="*/ 215763 h 4079425"/>
              <a:gd name="connsiteX2" fmla="*/ 1233151 w 1236372"/>
              <a:gd name="connsiteY2" fmla="*/ 4079425 h 4079425"/>
              <a:gd name="connsiteX3" fmla="*/ 0 w 1236372"/>
              <a:gd name="connsiteY3" fmla="*/ 41 h 4079425"/>
              <a:gd name="connsiteX4" fmla="*/ 1049628 w 1236372"/>
              <a:gd name="connsiteY4" fmla="*/ 41 h 4079425"/>
              <a:gd name="connsiteX0" fmla="*/ 1049628 w 1236372"/>
              <a:gd name="connsiteY0" fmla="*/ 41 h 4079425"/>
              <a:gd name="connsiteX1" fmla="*/ 1236372 w 1236372"/>
              <a:gd name="connsiteY1" fmla="*/ 215763 h 4079425"/>
              <a:gd name="connsiteX2" fmla="*/ 1233151 w 1236372"/>
              <a:gd name="connsiteY2" fmla="*/ 4079425 h 4079425"/>
              <a:gd name="connsiteX3" fmla="*/ 1075386 w 1236372"/>
              <a:gd name="connsiteY3" fmla="*/ 3577148 h 4079425"/>
              <a:gd name="connsiteX4" fmla="*/ 0 w 1236372"/>
              <a:gd name="connsiteY4" fmla="*/ 41 h 4079425"/>
              <a:gd name="connsiteX5" fmla="*/ 1049628 w 1236372"/>
              <a:gd name="connsiteY5" fmla="*/ 41 h 4079425"/>
              <a:gd name="connsiteX0" fmla="*/ 1049628 w 1236372"/>
              <a:gd name="connsiteY0" fmla="*/ 41 h 4085863"/>
              <a:gd name="connsiteX1" fmla="*/ 1236372 w 1236372"/>
              <a:gd name="connsiteY1" fmla="*/ 215763 h 4085863"/>
              <a:gd name="connsiteX2" fmla="*/ 1233151 w 1236372"/>
              <a:gd name="connsiteY2" fmla="*/ 4079425 h 4085863"/>
              <a:gd name="connsiteX3" fmla="*/ 154546 w 1236372"/>
              <a:gd name="connsiteY3" fmla="*/ 4085863 h 4085863"/>
              <a:gd name="connsiteX4" fmla="*/ 0 w 1236372"/>
              <a:gd name="connsiteY4" fmla="*/ 41 h 4085863"/>
              <a:gd name="connsiteX5" fmla="*/ 1049628 w 1236372"/>
              <a:gd name="connsiteY5" fmla="*/ 41 h 4085863"/>
              <a:gd name="connsiteX0" fmla="*/ 2698123 w 2884867"/>
              <a:gd name="connsiteY0" fmla="*/ 41 h 4085863"/>
              <a:gd name="connsiteX1" fmla="*/ 2884867 w 2884867"/>
              <a:gd name="connsiteY1" fmla="*/ 215763 h 4085863"/>
              <a:gd name="connsiteX2" fmla="*/ 2881646 w 2884867"/>
              <a:gd name="connsiteY2" fmla="*/ 4079425 h 4085863"/>
              <a:gd name="connsiteX3" fmla="*/ 1803041 w 2884867"/>
              <a:gd name="connsiteY3" fmla="*/ 4085863 h 4085863"/>
              <a:gd name="connsiteX4" fmla="*/ 0 w 2884867"/>
              <a:gd name="connsiteY4" fmla="*/ 3261 h 4085863"/>
              <a:gd name="connsiteX5" fmla="*/ 2698123 w 2884867"/>
              <a:gd name="connsiteY5" fmla="*/ 41 h 408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84867" h="4085863">
                <a:moveTo>
                  <a:pt x="2698123" y="41"/>
                </a:moveTo>
                <a:cubicBezTo>
                  <a:pt x="2795788" y="-2105"/>
                  <a:pt x="2883793" y="79462"/>
                  <a:pt x="2884867" y="215763"/>
                </a:cubicBezTo>
                <a:cubicBezTo>
                  <a:pt x="2883793" y="1460721"/>
                  <a:pt x="2882720" y="2834467"/>
                  <a:pt x="2881646" y="4079425"/>
                </a:cubicBezTo>
                <a:lnTo>
                  <a:pt x="1803041" y="4085863"/>
                </a:lnTo>
                <a:lnTo>
                  <a:pt x="0" y="3261"/>
                </a:lnTo>
                <a:lnTo>
                  <a:pt x="2698123" y="4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100000">
                <a:schemeClr val="bg1">
                  <a:alpha val="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6C69BC9-B659-4575-BDA3-683052B99A5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397" y="717777"/>
            <a:ext cx="2922240" cy="1863607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669FD10-71CF-472D-BD71-6B78159B990E}"/>
              </a:ext>
            </a:extLst>
          </p:cNvPr>
          <p:cNvSpPr/>
          <p:nvPr/>
        </p:nvSpPr>
        <p:spPr>
          <a:xfrm>
            <a:off x="6424263" y="550632"/>
            <a:ext cx="1532545" cy="2170557"/>
          </a:xfrm>
          <a:custGeom>
            <a:avLst/>
            <a:gdLst>
              <a:gd name="connsiteX0" fmla="*/ 1039969 w 1226713"/>
              <a:gd name="connsiteY0" fmla="*/ 0 h 1860998"/>
              <a:gd name="connsiteX1" fmla="*/ 1226713 w 1226713"/>
              <a:gd name="connsiteY1" fmla="*/ 215722 h 1860998"/>
              <a:gd name="connsiteX2" fmla="*/ 1217053 w 1226713"/>
              <a:gd name="connsiteY2" fmla="*/ 1860998 h 1860998"/>
              <a:gd name="connsiteX3" fmla="*/ 0 w 1226713"/>
              <a:gd name="connsiteY3" fmla="*/ 3220 h 1860998"/>
              <a:gd name="connsiteX4" fmla="*/ 1039969 w 1226713"/>
              <a:gd name="connsiteY4" fmla="*/ 0 h 1860998"/>
              <a:gd name="connsiteX0" fmla="*/ 1049628 w 1236372"/>
              <a:gd name="connsiteY0" fmla="*/ 0 h 1860998"/>
              <a:gd name="connsiteX1" fmla="*/ 1236372 w 1236372"/>
              <a:gd name="connsiteY1" fmla="*/ 215722 h 1860998"/>
              <a:gd name="connsiteX2" fmla="*/ 1226712 w 1236372"/>
              <a:gd name="connsiteY2" fmla="*/ 1860998 h 1860998"/>
              <a:gd name="connsiteX3" fmla="*/ 0 w 1236372"/>
              <a:gd name="connsiteY3" fmla="*/ 0 h 1860998"/>
              <a:gd name="connsiteX4" fmla="*/ 1049628 w 1236372"/>
              <a:gd name="connsiteY4" fmla="*/ 0 h 1860998"/>
              <a:gd name="connsiteX0" fmla="*/ 1049628 w 1236398"/>
              <a:gd name="connsiteY0" fmla="*/ 0 h 1860998"/>
              <a:gd name="connsiteX1" fmla="*/ 1236372 w 1236398"/>
              <a:gd name="connsiteY1" fmla="*/ 215722 h 1860998"/>
              <a:gd name="connsiteX2" fmla="*/ 1226712 w 1236398"/>
              <a:gd name="connsiteY2" fmla="*/ 1860998 h 1860998"/>
              <a:gd name="connsiteX3" fmla="*/ 0 w 1236398"/>
              <a:gd name="connsiteY3" fmla="*/ 0 h 1860998"/>
              <a:gd name="connsiteX4" fmla="*/ 1049628 w 1236398"/>
              <a:gd name="connsiteY4" fmla="*/ 0 h 1860998"/>
              <a:gd name="connsiteX0" fmla="*/ 1049628 w 1236409"/>
              <a:gd name="connsiteY0" fmla="*/ 37 h 1861035"/>
              <a:gd name="connsiteX1" fmla="*/ 1236372 w 1236409"/>
              <a:gd name="connsiteY1" fmla="*/ 215759 h 1861035"/>
              <a:gd name="connsiteX2" fmla="*/ 1226712 w 1236409"/>
              <a:gd name="connsiteY2" fmla="*/ 1861035 h 1861035"/>
              <a:gd name="connsiteX3" fmla="*/ 0 w 1236409"/>
              <a:gd name="connsiteY3" fmla="*/ 37 h 1861035"/>
              <a:gd name="connsiteX4" fmla="*/ 1049628 w 1236409"/>
              <a:gd name="connsiteY4" fmla="*/ 37 h 1861035"/>
              <a:gd name="connsiteX0" fmla="*/ 1049628 w 1236372"/>
              <a:gd name="connsiteY0" fmla="*/ 41 h 1861039"/>
              <a:gd name="connsiteX1" fmla="*/ 1236372 w 1236372"/>
              <a:gd name="connsiteY1" fmla="*/ 215763 h 1861039"/>
              <a:gd name="connsiteX2" fmla="*/ 1226712 w 1236372"/>
              <a:gd name="connsiteY2" fmla="*/ 1861039 h 1861039"/>
              <a:gd name="connsiteX3" fmla="*/ 0 w 1236372"/>
              <a:gd name="connsiteY3" fmla="*/ 41 h 1861039"/>
              <a:gd name="connsiteX4" fmla="*/ 1049628 w 1236372"/>
              <a:gd name="connsiteY4" fmla="*/ 41 h 1861039"/>
              <a:gd name="connsiteX0" fmla="*/ 1049628 w 1236372"/>
              <a:gd name="connsiteY0" fmla="*/ 41 h 3950636"/>
              <a:gd name="connsiteX1" fmla="*/ 1236372 w 1236372"/>
              <a:gd name="connsiteY1" fmla="*/ 215763 h 3950636"/>
              <a:gd name="connsiteX2" fmla="*/ 1233151 w 1236372"/>
              <a:gd name="connsiteY2" fmla="*/ 3950636 h 3950636"/>
              <a:gd name="connsiteX3" fmla="*/ 0 w 1236372"/>
              <a:gd name="connsiteY3" fmla="*/ 41 h 3950636"/>
              <a:gd name="connsiteX4" fmla="*/ 1049628 w 1236372"/>
              <a:gd name="connsiteY4" fmla="*/ 41 h 3950636"/>
              <a:gd name="connsiteX0" fmla="*/ 1049628 w 1236372"/>
              <a:gd name="connsiteY0" fmla="*/ 41 h 4079425"/>
              <a:gd name="connsiteX1" fmla="*/ 1236372 w 1236372"/>
              <a:gd name="connsiteY1" fmla="*/ 215763 h 4079425"/>
              <a:gd name="connsiteX2" fmla="*/ 1233151 w 1236372"/>
              <a:gd name="connsiteY2" fmla="*/ 4079425 h 4079425"/>
              <a:gd name="connsiteX3" fmla="*/ 0 w 1236372"/>
              <a:gd name="connsiteY3" fmla="*/ 41 h 4079425"/>
              <a:gd name="connsiteX4" fmla="*/ 1049628 w 1236372"/>
              <a:gd name="connsiteY4" fmla="*/ 41 h 4079425"/>
              <a:gd name="connsiteX0" fmla="*/ 1049628 w 1236372"/>
              <a:gd name="connsiteY0" fmla="*/ 41 h 4079425"/>
              <a:gd name="connsiteX1" fmla="*/ 1236372 w 1236372"/>
              <a:gd name="connsiteY1" fmla="*/ 215763 h 4079425"/>
              <a:gd name="connsiteX2" fmla="*/ 1233151 w 1236372"/>
              <a:gd name="connsiteY2" fmla="*/ 4079425 h 4079425"/>
              <a:gd name="connsiteX3" fmla="*/ 1075386 w 1236372"/>
              <a:gd name="connsiteY3" fmla="*/ 3577148 h 4079425"/>
              <a:gd name="connsiteX4" fmla="*/ 0 w 1236372"/>
              <a:gd name="connsiteY4" fmla="*/ 41 h 4079425"/>
              <a:gd name="connsiteX5" fmla="*/ 1049628 w 1236372"/>
              <a:gd name="connsiteY5" fmla="*/ 41 h 4079425"/>
              <a:gd name="connsiteX0" fmla="*/ 1049628 w 1236372"/>
              <a:gd name="connsiteY0" fmla="*/ 41 h 4085863"/>
              <a:gd name="connsiteX1" fmla="*/ 1236372 w 1236372"/>
              <a:gd name="connsiteY1" fmla="*/ 215763 h 4085863"/>
              <a:gd name="connsiteX2" fmla="*/ 1233151 w 1236372"/>
              <a:gd name="connsiteY2" fmla="*/ 4079425 h 4085863"/>
              <a:gd name="connsiteX3" fmla="*/ 154546 w 1236372"/>
              <a:gd name="connsiteY3" fmla="*/ 4085863 h 4085863"/>
              <a:gd name="connsiteX4" fmla="*/ 0 w 1236372"/>
              <a:gd name="connsiteY4" fmla="*/ 41 h 4085863"/>
              <a:gd name="connsiteX5" fmla="*/ 1049628 w 1236372"/>
              <a:gd name="connsiteY5" fmla="*/ 41 h 4085863"/>
              <a:gd name="connsiteX0" fmla="*/ 2698123 w 2884867"/>
              <a:gd name="connsiteY0" fmla="*/ 41 h 4085863"/>
              <a:gd name="connsiteX1" fmla="*/ 2884867 w 2884867"/>
              <a:gd name="connsiteY1" fmla="*/ 215763 h 4085863"/>
              <a:gd name="connsiteX2" fmla="*/ 2881646 w 2884867"/>
              <a:gd name="connsiteY2" fmla="*/ 4079425 h 4085863"/>
              <a:gd name="connsiteX3" fmla="*/ 1803041 w 2884867"/>
              <a:gd name="connsiteY3" fmla="*/ 4085863 h 4085863"/>
              <a:gd name="connsiteX4" fmla="*/ 0 w 2884867"/>
              <a:gd name="connsiteY4" fmla="*/ 3261 h 4085863"/>
              <a:gd name="connsiteX5" fmla="*/ 2698123 w 2884867"/>
              <a:gd name="connsiteY5" fmla="*/ 41 h 408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84867" h="4085863">
                <a:moveTo>
                  <a:pt x="2698123" y="41"/>
                </a:moveTo>
                <a:cubicBezTo>
                  <a:pt x="2795788" y="-2105"/>
                  <a:pt x="2883793" y="79462"/>
                  <a:pt x="2884867" y="215763"/>
                </a:cubicBezTo>
                <a:cubicBezTo>
                  <a:pt x="2883793" y="1460721"/>
                  <a:pt x="2882720" y="2834467"/>
                  <a:pt x="2881646" y="4079425"/>
                </a:cubicBezTo>
                <a:lnTo>
                  <a:pt x="1803041" y="4085863"/>
                </a:lnTo>
                <a:lnTo>
                  <a:pt x="0" y="3261"/>
                </a:lnTo>
                <a:lnTo>
                  <a:pt x="2698123" y="4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100000">
                <a:schemeClr val="bg1">
                  <a:alpha val="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16278B8-EA3C-41DC-8856-07EB0459BB28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763" y="955287"/>
            <a:ext cx="2962111" cy="1901722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F0D5B1C-9D08-4F6A-B8D6-AC96C99A2564}"/>
              </a:ext>
            </a:extLst>
          </p:cNvPr>
          <p:cNvSpPr/>
          <p:nvPr/>
        </p:nvSpPr>
        <p:spPr>
          <a:xfrm>
            <a:off x="10196564" y="804188"/>
            <a:ext cx="1532545" cy="2170557"/>
          </a:xfrm>
          <a:custGeom>
            <a:avLst/>
            <a:gdLst>
              <a:gd name="connsiteX0" fmla="*/ 1039969 w 1226713"/>
              <a:gd name="connsiteY0" fmla="*/ 0 h 1860998"/>
              <a:gd name="connsiteX1" fmla="*/ 1226713 w 1226713"/>
              <a:gd name="connsiteY1" fmla="*/ 215722 h 1860998"/>
              <a:gd name="connsiteX2" fmla="*/ 1217053 w 1226713"/>
              <a:gd name="connsiteY2" fmla="*/ 1860998 h 1860998"/>
              <a:gd name="connsiteX3" fmla="*/ 0 w 1226713"/>
              <a:gd name="connsiteY3" fmla="*/ 3220 h 1860998"/>
              <a:gd name="connsiteX4" fmla="*/ 1039969 w 1226713"/>
              <a:gd name="connsiteY4" fmla="*/ 0 h 1860998"/>
              <a:gd name="connsiteX0" fmla="*/ 1049628 w 1236372"/>
              <a:gd name="connsiteY0" fmla="*/ 0 h 1860998"/>
              <a:gd name="connsiteX1" fmla="*/ 1236372 w 1236372"/>
              <a:gd name="connsiteY1" fmla="*/ 215722 h 1860998"/>
              <a:gd name="connsiteX2" fmla="*/ 1226712 w 1236372"/>
              <a:gd name="connsiteY2" fmla="*/ 1860998 h 1860998"/>
              <a:gd name="connsiteX3" fmla="*/ 0 w 1236372"/>
              <a:gd name="connsiteY3" fmla="*/ 0 h 1860998"/>
              <a:gd name="connsiteX4" fmla="*/ 1049628 w 1236372"/>
              <a:gd name="connsiteY4" fmla="*/ 0 h 1860998"/>
              <a:gd name="connsiteX0" fmla="*/ 1049628 w 1236398"/>
              <a:gd name="connsiteY0" fmla="*/ 0 h 1860998"/>
              <a:gd name="connsiteX1" fmla="*/ 1236372 w 1236398"/>
              <a:gd name="connsiteY1" fmla="*/ 215722 h 1860998"/>
              <a:gd name="connsiteX2" fmla="*/ 1226712 w 1236398"/>
              <a:gd name="connsiteY2" fmla="*/ 1860998 h 1860998"/>
              <a:gd name="connsiteX3" fmla="*/ 0 w 1236398"/>
              <a:gd name="connsiteY3" fmla="*/ 0 h 1860998"/>
              <a:gd name="connsiteX4" fmla="*/ 1049628 w 1236398"/>
              <a:gd name="connsiteY4" fmla="*/ 0 h 1860998"/>
              <a:gd name="connsiteX0" fmla="*/ 1049628 w 1236409"/>
              <a:gd name="connsiteY0" fmla="*/ 37 h 1861035"/>
              <a:gd name="connsiteX1" fmla="*/ 1236372 w 1236409"/>
              <a:gd name="connsiteY1" fmla="*/ 215759 h 1861035"/>
              <a:gd name="connsiteX2" fmla="*/ 1226712 w 1236409"/>
              <a:gd name="connsiteY2" fmla="*/ 1861035 h 1861035"/>
              <a:gd name="connsiteX3" fmla="*/ 0 w 1236409"/>
              <a:gd name="connsiteY3" fmla="*/ 37 h 1861035"/>
              <a:gd name="connsiteX4" fmla="*/ 1049628 w 1236409"/>
              <a:gd name="connsiteY4" fmla="*/ 37 h 1861035"/>
              <a:gd name="connsiteX0" fmla="*/ 1049628 w 1236372"/>
              <a:gd name="connsiteY0" fmla="*/ 41 h 1861039"/>
              <a:gd name="connsiteX1" fmla="*/ 1236372 w 1236372"/>
              <a:gd name="connsiteY1" fmla="*/ 215763 h 1861039"/>
              <a:gd name="connsiteX2" fmla="*/ 1226712 w 1236372"/>
              <a:gd name="connsiteY2" fmla="*/ 1861039 h 1861039"/>
              <a:gd name="connsiteX3" fmla="*/ 0 w 1236372"/>
              <a:gd name="connsiteY3" fmla="*/ 41 h 1861039"/>
              <a:gd name="connsiteX4" fmla="*/ 1049628 w 1236372"/>
              <a:gd name="connsiteY4" fmla="*/ 41 h 1861039"/>
              <a:gd name="connsiteX0" fmla="*/ 1049628 w 1236372"/>
              <a:gd name="connsiteY0" fmla="*/ 41 h 3950636"/>
              <a:gd name="connsiteX1" fmla="*/ 1236372 w 1236372"/>
              <a:gd name="connsiteY1" fmla="*/ 215763 h 3950636"/>
              <a:gd name="connsiteX2" fmla="*/ 1233151 w 1236372"/>
              <a:gd name="connsiteY2" fmla="*/ 3950636 h 3950636"/>
              <a:gd name="connsiteX3" fmla="*/ 0 w 1236372"/>
              <a:gd name="connsiteY3" fmla="*/ 41 h 3950636"/>
              <a:gd name="connsiteX4" fmla="*/ 1049628 w 1236372"/>
              <a:gd name="connsiteY4" fmla="*/ 41 h 3950636"/>
              <a:gd name="connsiteX0" fmla="*/ 1049628 w 1236372"/>
              <a:gd name="connsiteY0" fmla="*/ 41 h 4079425"/>
              <a:gd name="connsiteX1" fmla="*/ 1236372 w 1236372"/>
              <a:gd name="connsiteY1" fmla="*/ 215763 h 4079425"/>
              <a:gd name="connsiteX2" fmla="*/ 1233151 w 1236372"/>
              <a:gd name="connsiteY2" fmla="*/ 4079425 h 4079425"/>
              <a:gd name="connsiteX3" fmla="*/ 0 w 1236372"/>
              <a:gd name="connsiteY3" fmla="*/ 41 h 4079425"/>
              <a:gd name="connsiteX4" fmla="*/ 1049628 w 1236372"/>
              <a:gd name="connsiteY4" fmla="*/ 41 h 4079425"/>
              <a:gd name="connsiteX0" fmla="*/ 1049628 w 1236372"/>
              <a:gd name="connsiteY0" fmla="*/ 41 h 4079425"/>
              <a:gd name="connsiteX1" fmla="*/ 1236372 w 1236372"/>
              <a:gd name="connsiteY1" fmla="*/ 215763 h 4079425"/>
              <a:gd name="connsiteX2" fmla="*/ 1233151 w 1236372"/>
              <a:gd name="connsiteY2" fmla="*/ 4079425 h 4079425"/>
              <a:gd name="connsiteX3" fmla="*/ 1075386 w 1236372"/>
              <a:gd name="connsiteY3" fmla="*/ 3577148 h 4079425"/>
              <a:gd name="connsiteX4" fmla="*/ 0 w 1236372"/>
              <a:gd name="connsiteY4" fmla="*/ 41 h 4079425"/>
              <a:gd name="connsiteX5" fmla="*/ 1049628 w 1236372"/>
              <a:gd name="connsiteY5" fmla="*/ 41 h 4079425"/>
              <a:gd name="connsiteX0" fmla="*/ 1049628 w 1236372"/>
              <a:gd name="connsiteY0" fmla="*/ 41 h 4085863"/>
              <a:gd name="connsiteX1" fmla="*/ 1236372 w 1236372"/>
              <a:gd name="connsiteY1" fmla="*/ 215763 h 4085863"/>
              <a:gd name="connsiteX2" fmla="*/ 1233151 w 1236372"/>
              <a:gd name="connsiteY2" fmla="*/ 4079425 h 4085863"/>
              <a:gd name="connsiteX3" fmla="*/ 154546 w 1236372"/>
              <a:gd name="connsiteY3" fmla="*/ 4085863 h 4085863"/>
              <a:gd name="connsiteX4" fmla="*/ 0 w 1236372"/>
              <a:gd name="connsiteY4" fmla="*/ 41 h 4085863"/>
              <a:gd name="connsiteX5" fmla="*/ 1049628 w 1236372"/>
              <a:gd name="connsiteY5" fmla="*/ 41 h 4085863"/>
              <a:gd name="connsiteX0" fmla="*/ 2698123 w 2884867"/>
              <a:gd name="connsiteY0" fmla="*/ 41 h 4085863"/>
              <a:gd name="connsiteX1" fmla="*/ 2884867 w 2884867"/>
              <a:gd name="connsiteY1" fmla="*/ 215763 h 4085863"/>
              <a:gd name="connsiteX2" fmla="*/ 2881646 w 2884867"/>
              <a:gd name="connsiteY2" fmla="*/ 4079425 h 4085863"/>
              <a:gd name="connsiteX3" fmla="*/ 1803041 w 2884867"/>
              <a:gd name="connsiteY3" fmla="*/ 4085863 h 4085863"/>
              <a:gd name="connsiteX4" fmla="*/ 0 w 2884867"/>
              <a:gd name="connsiteY4" fmla="*/ 3261 h 4085863"/>
              <a:gd name="connsiteX5" fmla="*/ 2698123 w 2884867"/>
              <a:gd name="connsiteY5" fmla="*/ 41 h 408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84867" h="4085863">
                <a:moveTo>
                  <a:pt x="2698123" y="41"/>
                </a:moveTo>
                <a:cubicBezTo>
                  <a:pt x="2795788" y="-2105"/>
                  <a:pt x="2883793" y="79462"/>
                  <a:pt x="2884867" y="215763"/>
                </a:cubicBezTo>
                <a:cubicBezTo>
                  <a:pt x="2883793" y="1460721"/>
                  <a:pt x="2882720" y="2834467"/>
                  <a:pt x="2881646" y="4079425"/>
                </a:cubicBezTo>
                <a:lnTo>
                  <a:pt x="1803041" y="4085863"/>
                </a:lnTo>
                <a:lnTo>
                  <a:pt x="0" y="3261"/>
                </a:lnTo>
                <a:lnTo>
                  <a:pt x="2698123" y="4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100000">
                <a:schemeClr val="bg1">
                  <a:alpha val="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E27B90F-F977-4BB9-898A-433EA96C4FD6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29" y="3531430"/>
            <a:ext cx="2982266" cy="1833541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D113FA-5044-4ED1-8F49-3E1C345A885F}"/>
              </a:ext>
            </a:extLst>
          </p:cNvPr>
          <p:cNvSpPr/>
          <p:nvPr/>
        </p:nvSpPr>
        <p:spPr>
          <a:xfrm>
            <a:off x="4521808" y="3346149"/>
            <a:ext cx="1532545" cy="2170557"/>
          </a:xfrm>
          <a:custGeom>
            <a:avLst/>
            <a:gdLst>
              <a:gd name="connsiteX0" fmla="*/ 1039969 w 1226713"/>
              <a:gd name="connsiteY0" fmla="*/ 0 h 1860998"/>
              <a:gd name="connsiteX1" fmla="*/ 1226713 w 1226713"/>
              <a:gd name="connsiteY1" fmla="*/ 215722 h 1860998"/>
              <a:gd name="connsiteX2" fmla="*/ 1217053 w 1226713"/>
              <a:gd name="connsiteY2" fmla="*/ 1860998 h 1860998"/>
              <a:gd name="connsiteX3" fmla="*/ 0 w 1226713"/>
              <a:gd name="connsiteY3" fmla="*/ 3220 h 1860998"/>
              <a:gd name="connsiteX4" fmla="*/ 1039969 w 1226713"/>
              <a:gd name="connsiteY4" fmla="*/ 0 h 1860998"/>
              <a:gd name="connsiteX0" fmla="*/ 1049628 w 1236372"/>
              <a:gd name="connsiteY0" fmla="*/ 0 h 1860998"/>
              <a:gd name="connsiteX1" fmla="*/ 1236372 w 1236372"/>
              <a:gd name="connsiteY1" fmla="*/ 215722 h 1860998"/>
              <a:gd name="connsiteX2" fmla="*/ 1226712 w 1236372"/>
              <a:gd name="connsiteY2" fmla="*/ 1860998 h 1860998"/>
              <a:gd name="connsiteX3" fmla="*/ 0 w 1236372"/>
              <a:gd name="connsiteY3" fmla="*/ 0 h 1860998"/>
              <a:gd name="connsiteX4" fmla="*/ 1049628 w 1236372"/>
              <a:gd name="connsiteY4" fmla="*/ 0 h 1860998"/>
              <a:gd name="connsiteX0" fmla="*/ 1049628 w 1236398"/>
              <a:gd name="connsiteY0" fmla="*/ 0 h 1860998"/>
              <a:gd name="connsiteX1" fmla="*/ 1236372 w 1236398"/>
              <a:gd name="connsiteY1" fmla="*/ 215722 h 1860998"/>
              <a:gd name="connsiteX2" fmla="*/ 1226712 w 1236398"/>
              <a:gd name="connsiteY2" fmla="*/ 1860998 h 1860998"/>
              <a:gd name="connsiteX3" fmla="*/ 0 w 1236398"/>
              <a:gd name="connsiteY3" fmla="*/ 0 h 1860998"/>
              <a:gd name="connsiteX4" fmla="*/ 1049628 w 1236398"/>
              <a:gd name="connsiteY4" fmla="*/ 0 h 1860998"/>
              <a:gd name="connsiteX0" fmla="*/ 1049628 w 1236409"/>
              <a:gd name="connsiteY0" fmla="*/ 37 h 1861035"/>
              <a:gd name="connsiteX1" fmla="*/ 1236372 w 1236409"/>
              <a:gd name="connsiteY1" fmla="*/ 215759 h 1861035"/>
              <a:gd name="connsiteX2" fmla="*/ 1226712 w 1236409"/>
              <a:gd name="connsiteY2" fmla="*/ 1861035 h 1861035"/>
              <a:gd name="connsiteX3" fmla="*/ 0 w 1236409"/>
              <a:gd name="connsiteY3" fmla="*/ 37 h 1861035"/>
              <a:gd name="connsiteX4" fmla="*/ 1049628 w 1236409"/>
              <a:gd name="connsiteY4" fmla="*/ 37 h 1861035"/>
              <a:gd name="connsiteX0" fmla="*/ 1049628 w 1236372"/>
              <a:gd name="connsiteY0" fmla="*/ 41 h 1861039"/>
              <a:gd name="connsiteX1" fmla="*/ 1236372 w 1236372"/>
              <a:gd name="connsiteY1" fmla="*/ 215763 h 1861039"/>
              <a:gd name="connsiteX2" fmla="*/ 1226712 w 1236372"/>
              <a:gd name="connsiteY2" fmla="*/ 1861039 h 1861039"/>
              <a:gd name="connsiteX3" fmla="*/ 0 w 1236372"/>
              <a:gd name="connsiteY3" fmla="*/ 41 h 1861039"/>
              <a:gd name="connsiteX4" fmla="*/ 1049628 w 1236372"/>
              <a:gd name="connsiteY4" fmla="*/ 41 h 1861039"/>
              <a:gd name="connsiteX0" fmla="*/ 1049628 w 1236372"/>
              <a:gd name="connsiteY0" fmla="*/ 41 h 3950636"/>
              <a:gd name="connsiteX1" fmla="*/ 1236372 w 1236372"/>
              <a:gd name="connsiteY1" fmla="*/ 215763 h 3950636"/>
              <a:gd name="connsiteX2" fmla="*/ 1233151 w 1236372"/>
              <a:gd name="connsiteY2" fmla="*/ 3950636 h 3950636"/>
              <a:gd name="connsiteX3" fmla="*/ 0 w 1236372"/>
              <a:gd name="connsiteY3" fmla="*/ 41 h 3950636"/>
              <a:gd name="connsiteX4" fmla="*/ 1049628 w 1236372"/>
              <a:gd name="connsiteY4" fmla="*/ 41 h 3950636"/>
              <a:gd name="connsiteX0" fmla="*/ 1049628 w 1236372"/>
              <a:gd name="connsiteY0" fmla="*/ 41 h 4079425"/>
              <a:gd name="connsiteX1" fmla="*/ 1236372 w 1236372"/>
              <a:gd name="connsiteY1" fmla="*/ 215763 h 4079425"/>
              <a:gd name="connsiteX2" fmla="*/ 1233151 w 1236372"/>
              <a:gd name="connsiteY2" fmla="*/ 4079425 h 4079425"/>
              <a:gd name="connsiteX3" fmla="*/ 0 w 1236372"/>
              <a:gd name="connsiteY3" fmla="*/ 41 h 4079425"/>
              <a:gd name="connsiteX4" fmla="*/ 1049628 w 1236372"/>
              <a:gd name="connsiteY4" fmla="*/ 41 h 4079425"/>
              <a:gd name="connsiteX0" fmla="*/ 1049628 w 1236372"/>
              <a:gd name="connsiteY0" fmla="*/ 41 h 4079425"/>
              <a:gd name="connsiteX1" fmla="*/ 1236372 w 1236372"/>
              <a:gd name="connsiteY1" fmla="*/ 215763 h 4079425"/>
              <a:gd name="connsiteX2" fmla="*/ 1233151 w 1236372"/>
              <a:gd name="connsiteY2" fmla="*/ 4079425 h 4079425"/>
              <a:gd name="connsiteX3" fmla="*/ 1075386 w 1236372"/>
              <a:gd name="connsiteY3" fmla="*/ 3577148 h 4079425"/>
              <a:gd name="connsiteX4" fmla="*/ 0 w 1236372"/>
              <a:gd name="connsiteY4" fmla="*/ 41 h 4079425"/>
              <a:gd name="connsiteX5" fmla="*/ 1049628 w 1236372"/>
              <a:gd name="connsiteY5" fmla="*/ 41 h 4079425"/>
              <a:gd name="connsiteX0" fmla="*/ 1049628 w 1236372"/>
              <a:gd name="connsiteY0" fmla="*/ 41 h 4085863"/>
              <a:gd name="connsiteX1" fmla="*/ 1236372 w 1236372"/>
              <a:gd name="connsiteY1" fmla="*/ 215763 h 4085863"/>
              <a:gd name="connsiteX2" fmla="*/ 1233151 w 1236372"/>
              <a:gd name="connsiteY2" fmla="*/ 4079425 h 4085863"/>
              <a:gd name="connsiteX3" fmla="*/ 154546 w 1236372"/>
              <a:gd name="connsiteY3" fmla="*/ 4085863 h 4085863"/>
              <a:gd name="connsiteX4" fmla="*/ 0 w 1236372"/>
              <a:gd name="connsiteY4" fmla="*/ 41 h 4085863"/>
              <a:gd name="connsiteX5" fmla="*/ 1049628 w 1236372"/>
              <a:gd name="connsiteY5" fmla="*/ 41 h 4085863"/>
              <a:gd name="connsiteX0" fmla="*/ 2698123 w 2884867"/>
              <a:gd name="connsiteY0" fmla="*/ 41 h 4085863"/>
              <a:gd name="connsiteX1" fmla="*/ 2884867 w 2884867"/>
              <a:gd name="connsiteY1" fmla="*/ 215763 h 4085863"/>
              <a:gd name="connsiteX2" fmla="*/ 2881646 w 2884867"/>
              <a:gd name="connsiteY2" fmla="*/ 4079425 h 4085863"/>
              <a:gd name="connsiteX3" fmla="*/ 1803041 w 2884867"/>
              <a:gd name="connsiteY3" fmla="*/ 4085863 h 4085863"/>
              <a:gd name="connsiteX4" fmla="*/ 0 w 2884867"/>
              <a:gd name="connsiteY4" fmla="*/ 3261 h 4085863"/>
              <a:gd name="connsiteX5" fmla="*/ 2698123 w 2884867"/>
              <a:gd name="connsiteY5" fmla="*/ 41 h 408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84867" h="4085863">
                <a:moveTo>
                  <a:pt x="2698123" y="41"/>
                </a:moveTo>
                <a:cubicBezTo>
                  <a:pt x="2795788" y="-2105"/>
                  <a:pt x="2883793" y="79462"/>
                  <a:pt x="2884867" y="215763"/>
                </a:cubicBezTo>
                <a:cubicBezTo>
                  <a:pt x="2883793" y="1460721"/>
                  <a:pt x="2882720" y="2834467"/>
                  <a:pt x="2881646" y="4079425"/>
                </a:cubicBezTo>
                <a:lnTo>
                  <a:pt x="1803041" y="4085863"/>
                </a:lnTo>
                <a:lnTo>
                  <a:pt x="0" y="3261"/>
                </a:lnTo>
                <a:lnTo>
                  <a:pt x="2698123" y="4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100000">
                <a:schemeClr val="bg1">
                  <a:alpha val="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D27A97F-37DA-472A-B6A3-6077605593E1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48" y="3531430"/>
            <a:ext cx="2999446" cy="1833541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38BEB96-57DA-4514-A129-E02AC55AEE01}"/>
              </a:ext>
            </a:extLst>
          </p:cNvPr>
          <p:cNvSpPr/>
          <p:nvPr/>
        </p:nvSpPr>
        <p:spPr>
          <a:xfrm>
            <a:off x="8326717" y="3346149"/>
            <a:ext cx="1532545" cy="2170557"/>
          </a:xfrm>
          <a:custGeom>
            <a:avLst/>
            <a:gdLst>
              <a:gd name="connsiteX0" fmla="*/ 1039969 w 1226713"/>
              <a:gd name="connsiteY0" fmla="*/ 0 h 1860998"/>
              <a:gd name="connsiteX1" fmla="*/ 1226713 w 1226713"/>
              <a:gd name="connsiteY1" fmla="*/ 215722 h 1860998"/>
              <a:gd name="connsiteX2" fmla="*/ 1217053 w 1226713"/>
              <a:gd name="connsiteY2" fmla="*/ 1860998 h 1860998"/>
              <a:gd name="connsiteX3" fmla="*/ 0 w 1226713"/>
              <a:gd name="connsiteY3" fmla="*/ 3220 h 1860998"/>
              <a:gd name="connsiteX4" fmla="*/ 1039969 w 1226713"/>
              <a:gd name="connsiteY4" fmla="*/ 0 h 1860998"/>
              <a:gd name="connsiteX0" fmla="*/ 1049628 w 1236372"/>
              <a:gd name="connsiteY0" fmla="*/ 0 h 1860998"/>
              <a:gd name="connsiteX1" fmla="*/ 1236372 w 1236372"/>
              <a:gd name="connsiteY1" fmla="*/ 215722 h 1860998"/>
              <a:gd name="connsiteX2" fmla="*/ 1226712 w 1236372"/>
              <a:gd name="connsiteY2" fmla="*/ 1860998 h 1860998"/>
              <a:gd name="connsiteX3" fmla="*/ 0 w 1236372"/>
              <a:gd name="connsiteY3" fmla="*/ 0 h 1860998"/>
              <a:gd name="connsiteX4" fmla="*/ 1049628 w 1236372"/>
              <a:gd name="connsiteY4" fmla="*/ 0 h 1860998"/>
              <a:gd name="connsiteX0" fmla="*/ 1049628 w 1236398"/>
              <a:gd name="connsiteY0" fmla="*/ 0 h 1860998"/>
              <a:gd name="connsiteX1" fmla="*/ 1236372 w 1236398"/>
              <a:gd name="connsiteY1" fmla="*/ 215722 h 1860998"/>
              <a:gd name="connsiteX2" fmla="*/ 1226712 w 1236398"/>
              <a:gd name="connsiteY2" fmla="*/ 1860998 h 1860998"/>
              <a:gd name="connsiteX3" fmla="*/ 0 w 1236398"/>
              <a:gd name="connsiteY3" fmla="*/ 0 h 1860998"/>
              <a:gd name="connsiteX4" fmla="*/ 1049628 w 1236398"/>
              <a:gd name="connsiteY4" fmla="*/ 0 h 1860998"/>
              <a:gd name="connsiteX0" fmla="*/ 1049628 w 1236409"/>
              <a:gd name="connsiteY0" fmla="*/ 37 h 1861035"/>
              <a:gd name="connsiteX1" fmla="*/ 1236372 w 1236409"/>
              <a:gd name="connsiteY1" fmla="*/ 215759 h 1861035"/>
              <a:gd name="connsiteX2" fmla="*/ 1226712 w 1236409"/>
              <a:gd name="connsiteY2" fmla="*/ 1861035 h 1861035"/>
              <a:gd name="connsiteX3" fmla="*/ 0 w 1236409"/>
              <a:gd name="connsiteY3" fmla="*/ 37 h 1861035"/>
              <a:gd name="connsiteX4" fmla="*/ 1049628 w 1236409"/>
              <a:gd name="connsiteY4" fmla="*/ 37 h 1861035"/>
              <a:gd name="connsiteX0" fmla="*/ 1049628 w 1236372"/>
              <a:gd name="connsiteY0" fmla="*/ 41 h 1861039"/>
              <a:gd name="connsiteX1" fmla="*/ 1236372 w 1236372"/>
              <a:gd name="connsiteY1" fmla="*/ 215763 h 1861039"/>
              <a:gd name="connsiteX2" fmla="*/ 1226712 w 1236372"/>
              <a:gd name="connsiteY2" fmla="*/ 1861039 h 1861039"/>
              <a:gd name="connsiteX3" fmla="*/ 0 w 1236372"/>
              <a:gd name="connsiteY3" fmla="*/ 41 h 1861039"/>
              <a:gd name="connsiteX4" fmla="*/ 1049628 w 1236372"/>
              <a:gd name="connsiteY4" fmla="*/ 41 h 1861039"/>
              <a:gd name="connsiteX0" fmla="*/ 1049628 w 1236372"/>
              <a:gd name="connsiteY0" fmla="*/ 41 h 3950636"/>
              <a:gd name="connsiteX1" fmla="*/ 1236372 w 1236372"/>
              <a:gd name="connsiteY1" fmla="*/ 215763 h 3950636"/>
              <a:gd name="connsiteX2" fmla="*/ 1233151 w 1236372"/>
              <a:gd name="connsiteY2" fmla="*/ 3950636 h 3950636"/>
              <a:gd name="connsiteX3" fmla="*/ 0 w 1236372"/>
              <a:gd name="connsiteY3" fmla="*/ 41 h 3950636"/>
              <a:gd name="connsiteX4" fmla="*/ 1049628 w 1236372"/>
              <a:gd name="connsiteY4" fmla="*/ 41 h 3950636"/>
              <a:gd name="connsiteX0" fmla="*/ 1049628 w 1236372"/>
              <a:gd name="connsiteY0" fmla="*/ 41 h 4079425"/>
              <a:gd name="connsiteX1" fmla="*/ 1236372 w 1236372"/>
              <a:gd name="connsiteY1" fmla="*/ 215763 h 4079425"/>
              <a:gd name="connsiteX2" fmla="*/ 1233151 w 1236372"/>
              <a:gd name="connsiteY2" fmla="*/ 4079425 h 4079425"/>
              <a:gd name="connsiteX3" fmla="*/ 0 w 1236372"/>
              <a:gd name="connsiteY3" fmla="*/ 41 h 4079425"/>
              <a:gd name="connsiteX4" fmla="*/ 1049628 w 1236372"/>
              <a:gd name="connsiteY4" fmla="*/ 41 h 4079425"/>
              <a:gd name="connsiteX0" fmla="*/ 1049628 w 1236372"/>
              <a:gd name="connsiteY0" fmla="*/ 41 h 4079425"/>
              <a:gd name="connsiteX1" fmla="*/ 1236372 w 1236372"/>
              <a:gd name="connsiteY1" fmla="*/ 215763 h 4079425"/>
              <a:gd name="connsiteX2" fmla="*/ 1233151 w 1236372"/>
              <a:gd name="connsiteY2" fmla="*/ 4079425 h 4079425"/>
              <a:gd name="connsiteX3" fmla="*/ 1075386 w 1236372"/>
              <a:gd name="connsiteY3" fmla="*/ 3577148 h 4079425"/>
              <a:gd name="connsiteX4" fmla="*/ 0 w 1236372"/>
              <a:gd name="connsiteY4" fmla="*/ 41 h 4079425"/>
              <a:gd name="connsiteX5" fmla="*/ 1049628 w 1236372"/>
              <a:gd name="connsiteY5" fmla="*/ 41 h 4079425"/>
              <a:gd name="connsiteX0" fmla="*/ 1049628 w 1236372"/>
              <a:gd name="connsiteY0" fmla="*/ 41 h 4085863"/>
              <a:gd name="connsiteX1" fmla="*/ 1236372 w 1236372"/>
              <a:gd name="connsiteY1" fmla="*/ 215763 h 4085863"/>
              <a:gd name="connsiteX2" fmla="*/ 1233151 w 1236372"/>
              <a:gd name="connsiteY2" fmla="*/ 4079425 h 4085863"/>
              <a:gd name="connsiteX3" fmla="*/ 154546 w 1236372"/>
              <a:gd name="connsiteY3" fmla="*/ 4085863 h 4085863"/>
              <a:gd name="connsiteX4" fmla="*/ 0 w 1236372"/>
              <a:gd name="connsiteY4" fmla="*/ 41 h 4085863"/>
              <a:gd name="connsiteX5" fmla="*/ 1049628 w 1236372"/>
              <a:gd name="connsiteY5" fmla="*/ 41 h 4085863"/>
              <a:gd name="connsiteX0" fmla="*/ 2698123 w 2884867"/>
              <a:gd name="connsiteY0" fmla="*/ 41 h 4085863"/>
              <a:gd name="connsiteX1" fmla="*/ 2884867 w 2884867"/>
              <a:gd name="connsiteY1" fmla="*/ 215763 h 4085863"/>
              <a:gd name="connsiteX2" fmla="*/ 2881646 w 2884867"/>
              <a:gd name="connsiteY2" fmla="*/ 4079425 h 4085863"/>
              <a:gd name="connsiteX3" fmla="*/ 1803041 w 2884867"/>
              <a:gd name="connsiteY3" fmla="*/ 4085863 h 4085863"/>
              <a:gd name="connsiteX4" fmla="*/ 0 w 2884867"/>
              <a:gd name="connsiteY4" fmla="*/ 3261 h 4085863"/>
              <a:gd name="connsiteX5" fmla="*/ 2698123 w 2884867"/>
              <a:gd name="connsiteY5" fmla="*/ 41 h 408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84867" h="4085863">
                <a:moveTo>
                  <a:pt x="2698123" y="41"/>
                </a:moveTo>
                <a:cubicBezTo>
                  <a:pt x="2795788" y="-2105"/>
                  <a:pt x="2883793" y="79462"/>
                  <a:pt x="2884867" y="215763"/>
                </a:cubicBezTo>
                <a:cubicBezTo>
                  <a:pt x="2883793" y="1460721"/>
                  <a:pt x="2882720" y="2834467"/>
                  <a:pt x="2881646" y="4079425"/>
                </a:cubicBezTo>
                <a:lnTo>
                  <a:pt x="1803041" y="4085863"/>
                </a:lnTo>
                <a:lnTo>
                  <a:pt x="0" y="3261"/>
                </a:lnTo>
                <a:lnTo>
                  <a:pt x="2698123" y="4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100000">
                <a:schemeClr val="bg1">
                  <a:alpha val="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27019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TRYSORFLYCHAU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6" y="1694298"/>
            <a:ext cx="7453095" cy="2420024"/>
          </a:xfrm>
        </p:spPr>
        <p:txBody>
          <a:bodyPr>
            <a:normAutofit/>
          </a:bodyPr>
          <a:lstStyle/>
          <a:p>
            <a:r>
              <a:rPr lang="cy-GB" sz="2400"/>
              <a:t>Mewn grwpiau, ewch ati i greu cawod feddwl gan ddefnyddio’r teitl TRYSORFLYCHAU. Rhowch ddiffiniad i rywun sydd ddim yn gwybod beth yw’r rhain.</a:t>
            </a:r>
          </a:p>
          <a:p>
            <a:r>
              <a:rPr lang="cy-GB" sz="2400"/>
              <a:t>Sut ydych chi’n eu cael? Trafodwch eich profiadau gyda’r dosbarth.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2BE7F0-1649-4539-91F6-4AFE2C08F827}"/>
              </a:ext>
            </a:extLst>
          </p:cNvPr>
          <p:cNvSpPr/>
          <p:nvPr/>
        </p:nvSpPr>
        <p:spPr>
          <a:xfrm>
            <a:off x="7417098" y="5076214"/>
            <a:ext cx="4774902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329C4B-8B3B-44D6-B0D6-024A6AE8CEF6}"/>
              </a:ext>
            </a:extLst>
          </p:cNvPr>
          <p:cNvSpPr/>
          <p:nvPr/>
        </p:nvSpPr>
        <p:spPr>
          <a:xfrm rot="16200000">
            <a:off x="7868621" y="453254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 descr="A picture containing table, helmet, cake, sitting&#10;&#10;Description automatically generated">
            <a:extLst>
              <a:ext uri="{FF2B5EF4-FFF2-40B4-BE49-F238E27FC236}">
                <a16:creationId xmlns:a16="http://schemas.microsoft.com/office/drawing/2014/main" id="{A902BF6F-F061-4AAA-BCE1-71B7A1FAA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943" y="1888455"/>
            <a:ext cx="4774902" cy="377371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F842845-3C9B-494F-9226-A051AA14BBCC}"/>
              </a:ext>
            </a:extLst>
          </p:cNvPr>
          <p:cNvGrpSpPr/>
          <p:nvPr/>
        </p:nvGrpSpPr>
        <p:grpSpPr>
          <a:xfrm>
            <a:off x="489208" y="3775311"/>
            <a:ext cx="6705494" cy="2192079"/>
            <a:chOff x="623368" y="2525257"/>
            <a:chExt cx="11226767" cy="3670119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C51E8B3-3B00-4CE0-A198-0B17825CCBB3}"/>
                </a:ext>
              </a:extLst>
            </p:cNvPr>
            <p:cNvSpPr/>
            <p:nvPr/>
          </p:nvSpPr>
          <p:spPr>
            <a:xfrm>
              <a:off x="4897954" y="3513715"/>
              <a:ext cx="2396093" cy="1501662"/>
            </a:xfrm>
            <a:custGeom>
              <a:avLst/>
              <a:gdLst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83779 w 3447393"/>
                <a:gd name="connsiteY15" fmla="*/ 420414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234203 w 3447393"/>
                <a:gd name="connsiteY16" fmla="*/ 483051 h 2322786"/>
                <a:gd name="connsiteX0" fmla="*/ 256730 w 3472896"/>
                <a:gd name="connsiteY0" fmla="*/ 462455 h 2322786"/>
                <a:gd name="connsiteX1" fmla="*/ 687655 w 3472896"/>
                <a:gd name="connsiteY1" fmla="*/ 0 h 2322786"/>
                <a:gd name="connsiteX2" fmla="*/ 1276234 w 3472896"/>
                <a:gd name="connsiteY2" fmla="*/ 189186 h 2322786"/>
                <a:gd name="connsiteX3" fmla="*/ 2032979 w 3472896"/>
                <a:gd name="connsiteY3" fmla="*/ 231227 h 2322786"/>
                <a:gd name="connsiteX4" fmla="*/ 2663599 w 3472896"/>
                <a:gd name="connsiteY4" fmla="*/ 367862 h 2322786"/>
                <a:gd name="connsiteX5" fmla="*/ 3273199 w 3472896"/>
                <a:gd name="connsiteY5" fmla="*/ 609600 h 2322786"/>
                <a:gd name="connsiteX6" fmla="*/ 3472896 w 3472896"/>
                <a:gd name="connsiteY6" fmla="*/ 1229710 h 2322786"/>
                <a:gd name="connsiteX7" fmla="*/ 2989420 w 3472896"/>
                <a:gd name="connsiteY7" fmla="*/ 1891862 h 2322786"/>
                <a:gd name="connsiteX8" fmla="*/ 2705641 w 3472896"/>
                <a:gd name="connsiteY8" fmla="*/ 2228193 h 2322786"/>
                <a:gd name="connsiteX9" fmla="*/ 2148592 w 3472896"/>
                <a:gd name="connsiteY9" fmla="*/ 2060027 h 2322786"/>
                <a:gd name="connsiteX10" fmla="*/ 1591544 w 3472896"/>
                <a:gd name="connsiteY10" fmla="*/ 2322786 h 2322786"/>
                <a:gd name="connsiteX11" fmla="*/ 1087048 w 3472896"/>
                <a:gd name="connsiteY11" fmla="*/ 1923393 h 2322786"/>
                <a:gd name="connsiteX12" fmla="*/ 487958 w 3472896"/>
                <a:gd name="connsiteY12" fmla="*/ 1923393 h 2322786"/>
                <a:gd name="connsiteX13" fmla="*/ 225199 w 3472896"/>
                <a:gd name="connsiteY13" fmla="*/ 1555531 h 2322786"/>
                <a:gd name="connsiteX14" fmla="*/ 25503 w 3472896"/>
                <a:gd name="connsiteY14" fmla="*/ 924910 h 2322786"/>
                <a:gd name="connsiteX15" fmla="*/ 0 w 3472896"/>
                <a:gd name="connsiteY15" fmla="*/ 541438 h 2322786"/>
                <a:gd name="connsiteX16" fmla="*/ 259706 w 3472896"/>
                <a:gd name="connsiteY16" fmla="*/ 483051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48456 w 3447393"/>
                <a:gd name="connsiteY15" fmla="*/ 581779 h 2322786"/>
                <a:gd name="connsiteX16" fmla="*/ 234203 w 3447393"/>
                <a:gd name="connsiteY16" fmla="*/ 483051 h 2322786"/>
                <a:gd name="connsiteX0" fmla="*/ 239921 w 3456087"/>
                <a:gd name="connsiteY0" fmla="*/ 462455 h 2322786"/>
                <a:gd name="connsiteX1" fmla="*/ 670846 w 3456087"/>
                <a:gd name="connsiteY1" fmla="*/ 0 h 2322786"/>
                <a:gd name="connsiteX2" fmla="*/ 1259425 w 3456087"/>
                <a:gd name="connsiteY2" fmla="*/ 189186 h 2322786"/>
                <a:gd name="connsiteX3" fmla="*/ 2016170 w 3456087"/>
                <a:gd name="connsiteY3" fmla="*/ 231227 h 2322786"/>
                <a:gd name="connsiteX4" fmla="*/ 2646790 w 3456087"/>
                <a:gd name="connsiteY4" fmla="*/ 367862 h 2322786"/>
                <a:gd name="connsiteX5" fmla="*/ 3256390 w 3456087"/>
                <a:gd name="connsiteY5" fmla="*/ 609600 h 2322786"/>
                <a:gd name="connsiteX6" fmla="*/ 3456087 w 3456087"/>
                <a:gd name="connsiteY6" fmla="*/ 1229710 h 2322786"/>
                <a:gd name="connsiteX7" fmla="*/ 2972611 w 3456087"/>
                <a:gd name="connsiteY7" fmla="*/ 1891862 h 2322786"/>
                <a:gd name="connsiteX8" fmla="*/ 2688832 w 3456087"/>
                <a:gd name="connsiteY8" fmla="*/ 2228193 h 2322786"/>
                <a:gd name="connsiteX9" fmla="*/ 2131783 w 3456087"/>
                <a:gd name="connsiteY9" fmla="*/ 2060027 h 2322786"/>
                <a:gd name="connsiteX10" fmla="*/ 1574735 w 3456087"/>
                <a:gd name="connsiteY10" fmla="*/ 2322786 h 2322786"/>
                <a:gd name="connsiteX11" fmla="*/ 1070239 w 3456087"/>
                <a:gd name="connsiteY11" fmla="*/ 1923393 h 2322786"/>
                <a:gd name="connsiteX12" fmla="*/ 471149 w 3456087"/>
                <a:gd name="connsiteY12" fmla="*/ 1923393 h 2322786"/>
                <a:gd name="connsiteX13" fmla="*/ 208390 w 3456087"/>
                <a:gd name="connsiteY13" fmla="*/ 1555531 h 2322786"/>
                <a:gd name="connsiteX14" fmla="*/ 8694 w 3456087"/>
                <a:gd name="connsiteY14" fmla="*/ 924910 h 2322786"/>
                <a:gd name="connsiteX15" fmla="*/ 0 w 3456087"/>
                <a:gd name="connsiteY15" fmla="*/ 534714 h 2322786"/>
                <a:gd name="connsiteX16" fmla="*/ 242897 w 3456087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502914"/>
                <a:gd name="connsiteY0" fmla="*/ 488916 h 2332438"/>
                <a:gd name="connsiteX1" fmla="*/ 712833 w 3502914"/>
                <a:gd name="connsiteY1" fmla="*/ 9652 h 2332438"/>
                <a:gd name="connsiteX2" fmla="*/ 1301412 w 3502914"/>
                <a:gd name="connsiteY2" fmla="*/ 198838 h 2332438"/>
                <a:gd name="connsiteX3" fmla="*/ 2058157 w 3502914"/>
                <a:gd name="connsiteY3" fmla="*/ 240879 h 2332438"/>
                <a:gd name="connsiteX4" fmla="*/ 2688777 w 3502914"/>
                <a:gd name="connsiteY4" fmla="*/ 377514 h 2332438"/>
                <a:gd name="connsiteX5" fmla="*/ 3298377 w 3502914"/>
                <a:gd name="connsiteY5" fmla="*/ 619252 h 2332438"/>
                <a:gd name="connsiteX6" fmla="*/ 3498074 w 3502914"/>
                <a:gd name="connsiteY6" fmla="*/ 1239362 h 2332438"/>
                <a:gd name="connsiteX7" fmla="*/ 3014598 w 3502914"/>
                <a:gd name="connsiteY7" fmla="*/ 1901514 h 2332438"/>
                <a:gd name="connsiteX8" fmla="*/ 2730819 w 3502914"/>
                <a:gd name="connsiteY8" fmla="*/ 2237845 h 2332438"/>
                <a:gd name="connsiteX9" fmla="*/ 2173770 w 3502914"/>
                <a:gd name="connsiteY9" fmla="*/ 2069679 h 2332438"/>
                <a:gd name="connsiteX10" fmla="*/ 1616722 w 3502914"/>
                <a:gd name="connsiteY10" fmla="*/ 2332438 h 2332438"/>
                <a:gd name="connsiteX11" fmla="*/ 1112226 w 3502914"/>
                <a:gd name="connsiteY11" fmla="*/ 1933045 h 2332438"/>
                <a:gd name="connsiteX12" fmla="*/ 513136 w 3502914"/>
                <a:gd name="connsiteY12" fmla="*/ 1933045 h 2332438"/>
                <a:gd name="connsiteX13" fmla="*/ 250377 w 3502914"/>
                <a:gd name="connsiteY13" fmla="*/ 1565183 h 2332438"/>
                <a:gd name="connsiteX14" fmla="*/ 50681 w 3502914"/>
                <a:gd name="connsiteY14" fmla="*/ 934562 h 2332438"/>
                <a:gd name="connsiteX15" fmla="*/ 41987 w 3502914"/>
                <a:gd name="connsiteY15" fmla="*/ 544366 h 2332438"/>
                <a:gd name="connsiteX16" fmla="*/ 284884 w 3502914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307887 w 3626471"/>
                <a:gd name="connsiteY0" fmla="*/ 488916 h 2356955"/>
                <a:gd name="connsiteX1" fmla="*/ 728726 w 3626471"/>
                <a:gd name="connsiteY1" fmla="*/ 9652 h 2356955"/>
                <a:gd name="connsiteX2" fmla="*/ 1317305 w 3626471"/>
                <a:gd name="connsiteY2" fmla="*/ 198838 h 2356955"/>
                <a:gd name="connsiteX3" fmla="*/ 2074050 w 3626471"/>
                <a:gd name="connsiteY3" fmla="*/ 240879 h 2356955"/>
                <a:gd name="connsiteX4" fmla="*/ 2704670 w 3626471"/>
                <a:gd name="connsiteY4" fmla="*/ 377514 h 2356955"/>
                <a:gd name="connsiteX5" fmla="*/ 3314270 w 3626471"/>
                <a:gd name="connsiteY5" fmla="*/ 619252 h 2356955"/>
                <a:gd name="connsiteX6" fmla="*/ 3513967 w 3626471"/>
                <a:gd name="connsiteY6" fmla="*/ 1239362 h 2356955"/>
                <a:gd name="connsiteX7" fmla="*/ 3030491 w 3626471"/>
                <a:gd name="connsiteY7" fmla="*/ 1901514 h 2356955"/>
                <a:gd name="connsiteX8" fmla="*/ 2746712 w 3626471"/>
                <a:gd name="connsiteY8" fmla="*/ 2237845 h 2356955"/>
                <a:gd name="connsiteX9" fmla="*/ 2189663 w 3626471"/>
                <a:gd name="connsiteY9" fmla="*/ 2069679 h 2356955"/>
                <a:gd name="connsiteX10" fmla="*/ 1649424 w 3626471"/>
                <a:gd name="connsiteY10" fmla="*/ 2144180 h 2356955"/>
                <a:gd name="connsiteX11" fmla="*/ 1128119 w 3626471"/>
                <a:gd name="connsiteY11" fmla="*/ 1933045 h 2356955"/>
                <a:gd name="connsiteX12" fmla="*/ 529029 w 3626471"/>
                <a:gd name="connsiteY12" fmla="*/ 1933045 h 2356955"/>
                <a:gd name="connsiteX13" fmla="*/ 266270 w 3626471"/>
                <a:gd name="connsiteY13" fmla="*/ 1565183 h 2356955"/>
                <a:gd name="connsiteX14" fmla="*/ 66574 w 3626471"/>
                <a:gd name="connsiteY14" fmla="*/ 934562 h 2356955"/>
                <a:gd name="connsiteX15" fmla="*/ 57880 w 3626471"/>
                <a:gd name="connsiteY15" fmla="*/ 544366 h 2356955"/>
                <a:gd name="connsiteX16" fmla="*/ 300777 w 3626471"/>
                <a:gd name="connsiteY16" fmla="*/ 492703 h 2356955"/>
                <a:gd name="connsiteX0" fmla="*/ 450720 w 3769304"/>
                <a:gd name="connsiteY0" fmla="*/ 488916 h 2356955"/>
                <a:gd name="connsiteX1" fmla="*/ 871559 w 3769304"/>
                <a:gd name="connsiteY1" fmla="*/ 9652 h 2356955"/>
                <a:gd name="connsiteX2" fmla="*/ 1460138 w 3769304"/>
                <a:gd name="connsiteY2" fmla="*/ 198838 h 2356955"/>
                <a:gd name="connsiteX3" fmla="*/ 2216883 w 3769304"/>
                <a:gd name="connsiteY3" fmla="*/ 240879 h 2356955"/>
                <a:gd name="connsiteX4" fmla="*/ 2847503 w 3769304"/>
                <a:gd name="connsiteY4" fmla="*/ 377514 h 2356955"/>
                <a:gd name="connsiteX5" fmla="*/ 3457103 w 3769304"/>
                <a:gd name="connsiteY5" fmla="*/ 619252 h 2356955"/>
                <a:gd name="connsiteX6" fmla="*/ 3656800 w 3769304"/>
                <a:gd name="connsiteY6" fmla="*/ 1239362 h 2356955"/>
                <a:gd name="connsiteX7" fmla="*/ 3173324 w 3769304"/>
                <a:gd name="connsiteY7" fmla="*/ 1901514 h 2356955"/>
                <a:gd name="connsiteX8" fmla="*/ 2889545 w 3769304"/>
                <a:gd name="connsiteY8" fmla="*/ 2237845 h 2356955"/>
                <a:gd name="connsiteX9" fmla="*/ 2332496 w 3769304"/>
                <a:gd name="connsiteY9" fmla="*/ 2069679 h 2356955"/>
                <a:gd name="connsiteX10" fmla="*/ 1792257 w 3769304"/>
                <a:gd name="connsiteY10" fmla="*/ 2144180 h 2356955"/>
                <a:gd name="connsiteX11" fmla="*/ 1270952 w 3769304"/>
                <a:gd name="connsiteY11" fmla="*/ 1933045 h 2356955"/>
                <a:gd name="connsiteX12" fmla="*/ 671862 w 3769304"/>
                <a:gd name="connsiteY12" fmla="*/ 1933045 h 2356955"/>
                <a:gd name="connsiteX13" fmla="*/ 409103 w 3769304"/>
                <a:gd name="connsiteY13" fmla="*/ 1565183 h 2356955"/>
                <a:gd name="connsiteX14" fmla="*/ 209407 w 3769304"/>
                <a:gd name="connsiteY14" fmla="*/ 934562 h 2356955"/>
                <a:gd name="connsiteX15" fmla="*/ 200713 w 3769304"/>
                <a:gd name="connsiteY15" fmla="*/ 544366 h 2356955"/>
                <a:gd name="connsiteX16" fmla="*/ 443610 w 3769304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92711 h 2360750"/>
                <a:gd name="connsiteX1" fmla="*/ 887155 w 3771453"/>
                <a:gd name="connsiteY1" fmla="*/ 0 h 2360750"/>
                <a:gd name="connsiteX2" fmla="*/ 1462287 w 3771453"/>
                <a:gd name="connsiteY2" fmla="*/ 202633 h 2360750"/>
                <a:gd name="connsiteX3" fmla="*/ 2219032 w 3771453"/>
                <a:gd name="connsiteY3" fmla="*/ 244674 h 2360750"/>
                <a:gd name="connsiteX4" fmla="*/ 2849652 w 3771453"/>
                <a:gd name="connsiteY4" fmla="*/ 381309 h 2360750"/>
                <a:gd name="connsiteX5" fmla="*/ 3459252 w 3771453"/>
                <a:gd name="connsiteY5" fmla="*/ 623047 h 2360750"/>
                <a:gd name="connsiteX6" fmla="*/ 3658949 w 3771453"/>
                <a:gd name="connsiteY6" fmla="*/ 1243157 h 2360750"/>
                <a:gd name="connsiteX7" fmla="*/ 3175473 w 3771453"/>
                <a:gd name="connsiteY7" fmla="*/ 1905309 h 2360750"/>
                <a:gd name="connsiteX8" fmla="*/ 2891694 w 3771453"/>
                <a:gd name="connsiteY8" fmla="*/ 2241640 h 2360750"/>
                <a:gd name="connsiteX9" fmla="*/ 2334645 w 3771453"/>
                <a:gd name="connsiteY9" fmla="*/ 2073474 h 2360750"/>
                <a:gd name="connsiteX10" fmla="*/ 1794406 w 3771453"/>
                <a:gd name="connsiteY10" fmla="*/ 2147975 h 2360750"/>
                <a:gd name="connsiteX11" fmla="*/ 1273101 w 3771453"/>
                <a:gd name="connsiteY11" fmla="*/ 1936840 h 2360750"/>
                <a:gd name="connsiteX12" fmla="*/ 674011 w 3771453"/>
                <a:gd name="connsiteY12" fmla="*/ 1936840 h 2360750"/>
                <a:gd name="connsiteX13" fmla="*/ 411252 w 3771453"/>
                <a:gd name="connsiteY13" fmla="*/ 1568978 h 2360750"/>
                <a:gd name="connsiteX14" fmla="*/ 211556 w 3771453"/>
                <a:gd name="connsiteY14" fmla="*/ 938357 h 2360750"/>
                <a:gd name="connsiteX15" fmla="*/ 202862 w 3771453"/>
                <a:gd name="connsiteY15" fmla="*/ 548161 h 2360750"/>
                <a:gd name="connsiteX16" fmla="*/ 445759 w 3771453"/>
                <a:gd name="connsiteY16" fmla="*/ 496498 h 2360750"/>
                <a:gd name="connsiteX0" fmla="*/ 452869 w 3771453"/>
                <a:gd name="connsiteY0" fmla="*/ 494079 h 2362118"/>
                <a:gd name="connsiteX1" fmla="*/ 887155 w 3771453"/>
                <a:gd name="connsiteY1" fmla="*/ 1368 h 2362118"/>
                <a:gd name="connsiteX2" fmla="*/ 1462287 w 3771453"/>
                <a:gd name="connsiteY2" fmla="*/ 204001 h 2362118"/>
                <a:gd name="connsiteX3" fmla="*/ 2219032 w 3771453"/>
                <a:gd name="connsiteY3" fmla="*/ 246042 h 2362118"/>
                <a:gd name="connsiteX4" fmla="*/ 2849652 w 3771453"/>
                <a:gd name="connsiteY4" fmla="*/ 382677 h 2362118"/>
                <a:gd name="connsiteX5" fmla="*/ 3459252 w 3771453"/>
                <a:gd name="connsiteY5" fmla="*/ 624415 h 2362118"/>
                <a:gd name="connsiteX6" fmla="*/ 3658949 w 3771453"/>
                <a:gd name="connsiteY6" fmla="*/ 1244525 h 2362118"/>
                <a:gd name="connsiteX7" fmla="*/ 3175473 w 3771453"/>
                <a:gd name="connsiteY7" fmla="*/ 1906677 h 2362118"/>
                <a:gd name="connsiteX8" fmla="*/ 2891694 w 3771453"/>
                <a:gd name="connsiteY8" fmla="*/ 2243008 h 2362118"/>
                <a:gd name="connsiteX9" fmla="*/ 2334645 w 3771453"/>
                <a:gd name="connsiteY9" fmla="*/ 2074842 h 2362118"/>
                <a:gd name="connsiteX10" fmla="*/ 1794406 w 3771453"/>
                <a:gd name="connsiteY10" fmla="*/ 2149343 h 2362118"/>
                <a:gd name="connsiteX11" fmla="*/ 1273101 w 3771453"/>
                <a:gd name="connsiteY11" fmla="*/ 1938208 h 2362118"/>
                <a:gd name="connsiteX12" fmla="*/ 674011 w 3771453"/>
                <a:gd name="connsiteY12" fmla="*/ 1938208 h 2362118"/>
                <a:gd name="connsiteX13" fmla="*/ 411252 w 3771453"/>
                <a:gd name="connsiteY13" fmla="*/ 1570346 h 2362118"/>
                <a:gd name="connsiteX14" fmla="*/ 211556 w 3771453"/>
                <a:gd name="connsiteY14" fmla="*/ 939725 h 2362118"/>
                <a:gd name="connsiteX15" fmla="*/ 202862 w 3771453"/>
                <a:gd name="connsiteY15" fmla="*/ 549529 h 2362118"/>
                <a:gd name="connsiteX16" fmla="*/ 445759 w 3771453"/>
                <a:gd name="connsiteY16" fmla="*/ 497866 h 23621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71453" h="2363618">
                  <a:moveTo>
                    <a:pt x="452869" y="495579"/>
                  </a:moveTo>
                  <a:cubicBezTo>
                    <a:pt x="377996" y="161012"/>
                    <a:pt x="592234" y="28152"/>
                    <a:pt x="887155" y="2868"/>
                  </a:cubicBezTo>
                  <a:cubicBezTo>
                    <a:pt x="1204372" y="-14752"/>
                    <a:pt x="1316520" y="48310"/>
                    <a:pt x="1462287" y="205501"/>
                  </a:cubicBezTo>
                  <a:cubicBezTo>
                    <a:pt x="1815388" y="-72959"/>
                    <a:pt x="1973508" y="-58945"/>
                    <a:pt x="2219032" y="247542"/>
                  </a:cubicBezTo>
                  <a:cubicBezTo>
                    <a:pt x="2472942" y="3975"/>
                    <a:pt x="2824342" y="177267"/>
                    <a:pt x="2849652" y="384177"/>
                  </a:cubicBezTo>
                  <a:cubicBezTo>
                    <a:pt x="3146982" y="209262"/>
                    <a:pt x="3491375" y="373886"/>
                    <a:pt x="3459252" y="625915"/>
                  </a:cubicBezTo>
                  <a:cubicBezTo>
                    <a:pt x="3804845" y="691424"/>
                    <a:pt x="3851238" y="1140175"/>
                    <a:pt x="3658949" y="1246025"/>
                  </a:cubicBezTo>
                  <a:cubicBezTo>
                    <a:pt x="3884393" y="1634830"/>
                    <a:pt x="3750129" y="2060615"/>
                    <a:pt x="3175473" y="1908177"/>
                  </a:cubicBezTo>
                  <a:cubicBezTo>
                    <a:pt x="3245607" y="2080798"/>
                    <a:pt x="3070331" y="2307210"/>
                    <a:pt x="2891694" y="2244508"/>
                  </a:cubicBezTo>
                  <a:cubicBezTo>
                    <a:pt x="2732905" y="2440585"/>
                    <a:pt x="2379134" y="2401339"/>
                    <a:pt x="2334645" y="2076342"/>
                  </a:cubicBezTo>
                  <a:cubicBezTo>
                    <a:pt x="2243091" y="2368995"/>
                    <a:pt x="1845619" y="2261600"/>
                    <a:pt x="1794406" y="2150843"/>
                  </a:cubicBezTo>
                  <a:cubicBezTo>
                    <a:pt x="1683391" y="2313547"/>
                    <a:pt x="1185772" y="2230842"/>
                    <a:pt x="1273101" y="1939708"/>
                  </a:cubicBezTo>
                  <a:cubicBezTo>
                    <a:pt x="1059957" y="2154861"/>
                    <a:pt x="819919" y="2084264"/>
                    <a:pt x="674011" y="1939708"/>
                  </a:cubicBezTo>
                  <a:cubicBezTo>
                    <a:pt x="398166" y="1988537"/>
                    <a:pt x="260153" y="1721361"/>
                    <a:pt x="411252" y="1571846"/>
                  </a:cubicBezTo>
                  <a:cubicBezTo>
                    <a:pt x="-92342" y="1543175"/>
                    <a:pt x="-101758" y="1101005"/>
                    <a:pt x="211556" y="941225"/>
                  </a:cubicBezTo>
                  <a:cubicBezTo>
                    <a:pt x="107805" y="821245"/>
                    <a:pt x="64565" y="734882"/>
                    <a:pt x="202862" y="551029"/>
                  </a:cubicBezTo>
                  <a:cubicBezTo>
                    <a:pt x="320807" y="444161"/>
                    <a:pt x="438752" y="481849"/>
                    <a:pt x="445759" y="499366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5F7D074-4946-4B0A-ABBE-FB20E3A716E7}"/>
                </a:ext>
              </a:extLst>
            </p:cNvPr>
            <p:cNvSpPr/>
            <p:nvPr/>
          </p:nvSpPr>
          <p:spPr>
            <a:xfrm>
              <a:off x="7200558" y="2602242"/>
              <a:ext cx="1679286" cy="1052431"/>
            </a:xfrm>
            <a:custGeom>
              <a:avLst/>
              <a:gdLst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83779 w 3447393"/>
                <a:gd name="connsiteY15" fmla="*/ 420414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234203 w 3447393"/>
                <a:gd name="connsiteY16" fmla="*/ 483051 h 2322786"/>
                <a:gd name="connsiteX0" fmla="*/ 256730 w 3472896"/>
                <a:gd name="connsiteY0" fmla="*/ 462455 h 2322786"/>
                <a:gd name="connsiteX1" fmla="*/ 687655 w 3472896"/>
                <a:gd name="connsiteY1" fmla="*/ 0 h 2322786"/>
                <a:gd name="connsiteX2" fmla="*/ 1276234 w 3472896"/>
                <a:gd name="connsiteY2" fmla="*/ 189186 h 2322786"/>
                <a:gd name="connsiteX3" fmla="*/ 2032979 w 3472896"/>
                <a:gd name="connsiteY3" fmla="*/ 231227 h 2322786"/>
                <a:gd name="connsiteX4" fmla="*/ 2663599 w 3472896"/>
                <a:gd name="connsiteY4" fmla="*/ 367862 h 2322786"/>
                <a:gd name="connsiteX5" fmla="*/ 3273199 w 3472896"/>
                <a:gd name="connsiteY5" fmla="*/ 609600 h 2322786"/>
                <a:gd name="connsiteX6" fmla="*/ 3472896 w 3472896"/>
                <a:gd name="connsiteY6" fmla="*/ 1229710 h 2322786"/>
                <a:gd name="connsiteX7" fmla="*/ 2989420 w 3472896"/>
                <a:gd name="connsiteY7" fmla="*/ 1891862 h 2322786"/>
                <a:gd name="connsiteX8" fmla="*/ 2705641 w 3472896"/>
                <a:gd name="connsiteY8" fmla="*/ 2228193 h 2322786"/>
                <a:gd name="connsiteX9" fmla="*/ 2148592 w 3472896"/>
                <a:gd name="connsiteY9" fmla="*/ 2060027 h 2322786"/>
                <a:gd name="connsiteX10" fmla="*/ 1591544 w 3472896"/>
                <a:gd name="connsiteY10" fmla="*/ 2322786 h 2322786"/>
                <a:gd name="connsiteX11" fmla="*/ 1087048 w 3472896"/>
                <a:gd name="connsiteY11" fmla="*/ 1923393 h 2322786"/>
                <a:gd name="connsiteX12" fmla="*/ 487958 w 3472896"/>
                <a:gd name="connsiteY12" fmla="*/ 1923393 h 2322786"/>
                <a:gd name="connsiteX13" fmla="*/ 225199 w 3472896"/>
                <a:gd name="connsiteY13" fmla="*/ 1555531 h 2322786"/>
                <a:gd name="connsiteX14" fmla="*/ 25503 w 3472896"/>
                <a:gd name="connsiteY14" fmla="*/ 924910 h 2322786"/>
                <a:gd name="connsiteX15" fmla="*/ 0 w 3472896"/>
                <a:gd name="connsiteY15" fmla="*/ 541438 h 2322786"/>
                <a:gd name="connsiteX16" fmla="*/ 259706 w 3472896"/>
                <a:gd name="connsiteY16" fmla="*/ 483051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48456 w 3447393"/>
                <a:gd name="connsiteY15" fmla="*/ 581779 h 2322786"/>
                <a:gd name="connsiteX16" fmla="*/ 234203 w 3447393"/>
                <a:gd name="connsiteY16" fmla="*/ 483051 h 2322786"/>
                <a:gd name="connsiteX0" fmla="*/ 239921 w 3456087"/>
                <a:gd name="connsiteY0" fmla="*/ 462455 h 2322786"/>
                <a:gd name="connsiteX1" fmla="*/ 670846 w 3456087"/>
                <a:gd name="connsiteY1" fmla="*/ 0 h 2322786"/>
                <a:gd name="connsiteX2" fmla="*/ 1259425 w 3456087"/>
                <a:gd name="connsiteY2" fmla="*/ 189186 h 2322786"/>
                <a:gd name="connsiteX3" fmla="*/ 2016170 w 3456087"/>
                <a:gd name="connsiteY3" fmla="*/ 231227 h 2322786"/>
                <a:gd name="connsiteX4" fmla="*/ 2646790 w 3456087"/>
                <a:gd name="connsiteY4" fmla="*/ 367862 h 2322786"/>
                <a:gd name="connsiteX5" fmla="*/ 3256390 w 3456087"/>
                <a:gd name="connsiteY5" fmla="*/ 609600 h 2322786"/>
                <a:gd name="connsiteX6" fmla="*/ 3456087 w 3456087"/>
                <a:gd name="connsiteY6" fmla="*/ 1229710 h 2322786"/>
                <a:gd name="connsiteX7" fmla="*/ 2972611 w 3456087"/>
                <a:gd name="connsiteY7" fmla="*/ 1891862 h 2322786"/>
                <a:gd name="connsiteX8" fmla="*/ 2688832 w 3456087"/>
                <a:gd name="connsiteY8" fmla="*/ 2228193 h 2322786"/>
                <a:gd name="connsiteX9" fmla="*/ 2131783 w 3456087"/>
                <a:gd name="connsiteY9" fmla="*/ 2060027 h 2322786"/>
                <a:gd name="connsiteX10" fmla="*/ 1574735 w 3456087"/>
                <a:gd name="connsiteY10" fmla="*/ 2322786 h 2322786"/>
                <a:gd name="connsiteX11" fmla="*/ 1070239 w 3456087"/>
                <a:gd name="connsiteY11" fmla="*/ 1923393 h 2322786"/>
                <a:gd name="connsiteX12" fmla="*/ 471149 w 3456087"/>
                <a:gd name="connsiteY12" fmla="*/ 1923393 h 2322786"/>
                <a:gd name="connsiteX13" fmla="*/ 208390 w 3456087"/>
                <a:gd name="connsiteY13" fmla="*/ 1555531 h 2322786"/>
                <a:gd name="connsiteX14" fmla="*/ 8694 w 3456087"/>
                <a:gd name="connsiteY14" fmla="*/ 924910 h 2322786"/>
                <a:gd name="connsiteX15" fmla="*/ 0 w 3456087"/>
                <a:gd name="connsiteY15" fmla="*/ 534714 h 2322786"/>
                <a:gd name="connsiteX16" fmla="*/ 242897 w 3456087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502914"/>
                <a:gd name="connsiteY0" fmla="*/ 488916 h 2332438"/>
                <a:gd name="connsiteX1" fmla="*/ 712833 w 3502914"/>
                <a:gd name="connsiteY1" fmla="*/ 9652 h 2332438"/>
                <a:gd name="connsiteX2" fmla="*/ 1301412 w 3502914"/>
                <a:gd name="connsiteY2" fmla="*/ 198838 h 2332438"/>
                <a:gd name="connsiteX3" fmla="*/ 2058157 w 3502914"/>
                <a:gd name="connsiteY3" fmla="*/ 240879 h 2332438"/>
                <a:gd name="connsiteX4" fmla="*/ 2688777 w 3502914"/>
                <a:gd name="connsiteY4" fmla="*/ 377514 h 2332438"/>
                <a:gd name="connsiteX5" fmla="*/ 3298377 w 3502914"/>
                <a:gd name="connsiteY5" fmla="*/ 619252 h 2332438"/>
                <a:gd name="connsiteX6" fmla="*/ 3498074 w 3502914"/>
                <a:gd name="connsiteY6" fmla="*/ 1239362 h 2332438"/>
                <a:gd name="connsiteX7" fmla="*/ 3014598 w 3502914"/>
                <a:gd name="connsiteY7" fmla="*/ 1901514 h 2332438"/>
                <a:gd name="connsiteX8" fmla="*/ 2730819 w 3502914"/>
                <a:gd name="connsiteY8" fmla="*/ 2237845 h 2332438"/>
                <a:gd name="connsiteX9" fmla="*/ 2173770 w 3502914"/>
                <a:gd name="connsiteY9" fmla="*/ 2069679 h 2332438"/>
                <a:gd name="connsiteX10" fmla="*/ 1616722 w 3502914"/>
                <a:gd name="connsiteY10" fmla="*/ 2332438 h 2332438"/>
                <a:gd name="connsiteX11" fmla="*/ 1112226 w 3502914"/>
                <a:gd name="connsiteY11" fmla="*/ 1933045 h 2332438"/>
                <a:gd name="connsiteX12" fmla="*/ 513136 w 3502914"/>
                <a:gd name="connsiteY12" fmla="*/ 1933045 h 2332438"/>
                <a:gd name="connsiteX13" fmla="*/ 250377 w 3502914"/>
                <a:gd name="connsiteY13" fmla="*/ 1565183 h 2332438"/>
                <a:gd name="connsiteX14" fmla="*/ 50681 w 3502914"/>
                <a:gd name="connsiteY14" fmla="*/ 934562 h 2332438"/>
                <a:gd name="connsiteX15" fmla="*/ 41987 w 3502914"/>
                <a:gd name="connsiteY15" fmla="*/ 544366 h 2332438"/>
                <a:gd name="connsiteX16" fmla="*/ 284884 w 3502914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307887 w 3626471"/>
                <a:gd name="connsiteY0" fmla="*/ 488916 h 2356955"/>
                <a:gd name="connsiteX1" fmla="*/ 728726 w 3626471"/>
                <a:gd name="connsiteY1" fmla="*/ 9652 h 2356955"/>
                <a:gd name="connsiteX2" fmla="*/ 1317305 w 3626471"/>
                <a:gd name="connsiteY2" fmla="*/ 198838 h 2356955"/>
                <a:gd name="connsiteX3" fmla="*/ 2074050 w 3626471"/>
                <a:gd name="connsiteY3" fmla="*/ 240879 h 2356955"/>
                <a:gd name="connsiteX4" fmla="*/ 2704670 w 3626471"/>
                <a:gd name="connsiteY4" fmla="*/ 377514 h 2356955"/>
                <a:gd name="connsiteX5" fmla="*/ 3314270 w 3626471"/>
                <a:gd name="connsiteY5" fmla="*/ 619252 h 2356955"/>
                <a:gd name="connsiteX6" fmla="*/ 3513967 w 3626471"/>
                <a:gd name="connsiteY6" fmla="*/ 1239362 h 2356955"/>
                <a:gd name="connsiteX7" fmla="*/ 3030491 w 3626471"/>
                <a:gd name="connsiteY7" fmla="*/ 1901514 h 2356955"/>
                <a:gd name="connsiteX8" fmla="*/ 2746712 w 3626471"/>
                <a:gd name="connsiteY8" fmla="*/ 2237845 h 2356955"/>
                <a:gd name="connsiteX9" fmla="*/ 2189663 w 3626471"/>
                <a:gd name="connsiteY9" fmla="*/ 2069679 h 2356955"/>
                <a:gd name="connsiteX10" fmla="*/ 1649424 w 3626471"/>
                <a:gd name="connsiteY10" fmla="*/ 2144180 h 2356955"/>
                <a:gd name="connsiteX11" fmla="*/ 1128119 w 3626471"/>
                <a:gd name="connsiteY11" fmla="*/ 1933045 h 2356955"/>
                <a:gd name="connsiteX12" fmla="*/ 529029 w 3626471"/>
                <a:gd name="connsiteY12" fmla="*/ 1933045 h 2356955"/>
                <a:gd name="connsiteX13" fmla="*/ 266270 w 3626471"/>
                <a:gd name="connsiteY13" fmla="*/ 1565183 h 2356955"/>
                <a:gd name="connsiteX14" fmla="*/ 66574 w 3626471"/>
                <a:gd name="connsiteY14" fmla="*/ 934562 h 2356955"/>
                <a:gd name="connsiteX15" fmla="*/ 57880 w 3626471"/>
                <a:gd name="connsiteY15" fmla="*/ 544366 h 2356955"/>
                <a:gd name="connsiteX16" fmla="*/ 300777 w 3626471"/>
                <a:gd name="connsiteY16" fmla="*/ 492703 h 2356955"/>
                <a:gd name="connsiteX0" fmla="*/ 450720 w 3769304"/>
                <a:gd name="connsiteY0" fmla="*/ 488916 h 2356955"/>
                <a:gd name="connsiteX1" fmla="*/ 871559 w 3769304"/>
                <a:gd name="connsiteY1" fmla="*/ 9652 h 2356955"/>
                <a:gd name="connsiteX2" fmla="*/ 1460138 w 3769304"/>
                <a:gd name="connsiteY2" fmla="*/ 198838 h 2356955"/>
                <a:gd name="connsiteX3" fmla="*/ 2216883 w 3769304"/>
                <a:gd name="connsiteY3" fmla="*/ 240879 h 2356955"/>
                <a:gd name="connsiteX4" fmla="*/ 2847503 w 3769304"/>
                <a:gd name="connsiteY4" fmla="*/ 377514 h 2356955"/>
                <a:gd name="connsiteX5" fmla="*/ 3457103 w 3769304"/>
                <a:gd name="connsiteY5" fmla="*/ 619252 h 2356955"/>
                <a:gd name="connsiteX6" fmla="*/ 3656800 w 3769304"/>
                <a:gd name="connsiteY6" fmla="*/ 1239362 h 2356955"/>
                <a:gd name="connsiteX7" fmla="*/ 3173324 w 3769304"/>
                <a:gd name="connsiteY7" fmla="*/ 1901514 h 2356955"/>
                <a:gd name="connsiteX8" fmla="*/ 2889545 w 3769304"/>
                <a:gd name="connsiteY8" fmla="*/ 2237845 h 2356955"/>
                <a:gd name="connsiteX9" fmla="*/ 2332496 w 3769304"/>
                <a:gd name="connsiteY9" fmla="*/ 2069679 h 2356955"/>
                <a:gd name="connsiteX10" fmla="*/ 1792257 w 3769304"/>
                <a:gd name="connsiteY10" fmla="*/ 2144180 h 2356955"/>
                <a:gd name="connsiteX11" fmla="*/ 1270952 w 3769304"/>
                <a:gd name="connsiteY11" fmla="*/ 1933045 h 2356955"/>
                <a:gd name="connsiteX12" fmla="*/ 671862 w 3769304"/>
                <a:gd name="connsiteY12" fmla="*/ 1933045 h 2356955"/>
                <a:gd name="connsiteX13" fmla="*/ 409103 w 3769304"/>
                <a:gd name="connsiteY13" fmla="*/ 1565183 h 2356955"/>
                <a:gd name="connsiteX14" fmla="*/ 209407 w 3769304"/>
                <a:gd name="connsiteY14" fmla="*/ 934562 h 2356955"/>
                <a:gd name="connsiteX15" fmla="*/ 200713 w 3769304"/>
                <a:gd name="connsiteY15" fmla="*/ 544366 h 2356955"/>
                <a:gd name="connsiteX16" fmla="*/ 443610 w 3769304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92711 h 2360750"/>
                <a:gd name="connsiteX1" fmla="*/ 887155 w 3771453"/>
                <a:gd name="connsiteY1" fmla="*/ 0 h 2360750"/>
                <a:gd name="connsiteX2" fmla="*/ 1462287 w 3771453"/>
                <a:gd name="connsiteY2" fmla="*/ 202633 h 2360750"/>
                <a:gd name="connsiteX3" fmla="*/ 2219032 w 3771453"/>
                <a:gd name="connsiteY3" fmla="*/ 244674 h 2360750"/>
                <a:gd name="connsiteX4" fmla="*/ 2849652 w 3771453"/>
                <a:gd name="connsiteY4" fmla="*/ 381309 h 2360750"/>
                <a:gd name="connsiteX5" fmla="*/ 3459252 w 3771453"/>
                <a:gd name="connsiteY5" fmla="*/ 623047 h 2360750"/>
                <a:gd name="connsiteX6" fmla="*/ 3658949 w 3771453"/>
                <a:gd name="connsiteY6" fmla="*/ 1243157 h 2360750"/>
                <a:gd name="connsiteX7" fmla="*/ 3175473 w 3771453"/>
                <a:gd name="connsiteY7" fmla="*/ 1905309 h 2360750"/>
                <a:gd name="connsiteX8" fmla="*/ 2891694 w 3771453"/>
                <a:gd name="connsiteY8" fmla="*/ 2241640 h 2360750"/>
                <a:gd name="connsiteX9" fmla="*/ 2334645 w 3771453"/>
                <a:gd name="connsiteY9" fmla="*/ 2073474 h 2360750"/>
                <a:gd name="connsiteX10" fmla="*/ 1794406 w 3771453"/>
                <a:gd name="connsiteY10" fmla="*/ 2147975 h 2360750"/>
                <a:gd name="connsiteX11" fmla="*/ 1273101 w 3771453"/>
                <a:gd name="connsiteY11" fmla="*/ 1936840 h 2360750"/>
                <a:gd name="connsiteX12" fmla="*/ 674011 w 3771453"/>
                <a:gd name="connsiteY12" fmla="*/ 1936840 h 2360750"/>
                <a:gd name="connsiteX13" fmla="*/ 411252 w 3771453"/>
                <a:gd name="connsiteY13" fmla="*/ 1568978 h 2360750"/>
                <a:gd name="connsiteX14" fmla="*/ 211556 w 3771453"/>
                <a:gd name="connsiteY14" fmla="*/ 938357 h 2360750"/>
                <a:gd name="connsiteX15" fmla="*/ 202862 w 3771453"/>
                <a:gd name="connsiteY15" fmla="*/ 548161 h 2360750"/>
                <a:gd name="connsiteX16" fmla="*/ 445759 w 3771453"/>
                <a:gd name="connsiteY16" fmla="*/ 496498 h 2360750"/>
                <a:gd name="connsiteX0" fmla="*/ 452869 w 3771453"/>
                <a:gd name="connsiteY0" fmla="*/ 494079 h 2362118"/>
                <a:gd name="connsiteX1" fmla="*/ 887155 w 3771453"/>
                <a:gd name="connsiteY1" fmla="*/ 1368 h 2362118"/>
                <a:gd name="connsiteX2" fmla="*/ 1462287 w 3771453"/>
                <a:gd name="connsiteY2" fmla="*/ 204001 h 2362118"/>
                <a:gd name="connsiteX3" fmla="*/ 2219032 w 3771453"/>
                <a:gd name="connsiteY3" fmla="*/ 246042 h 2362118"/>
                <a:gd name="connsiteX4" fmla="*/ 2849652 w 3771453"/>
                <a:gd name="connsiteY4" fmla="*/ 382677 h 2362118"/>
                <a:gd name="connsiteX5" fmla="*/ 3459252 w 3771453"/>
                <a:gd name="connsiteY5" fmla="*/ 624415 h 2362118"/>
                <a:gd name="connsiteX6" fmla="*/ 3658949 w 3771453"/>
                <a:gd name="connsiteY6" fmla="*/ 1244525 h 2362118"/>
                <a:gd name="connsiteX7" fmla="*/ 3175473 w 3771453"/>
                <a:gd name="connsiteY7" fmla="*/ 1906677 h 2362118"/>
                <a:gd name="connsiteX8" fmla="*/ 2891694 w 3771453"/>
                <a:gd name="connsiteY8" fmla="*/ 2243008 h 2362118"/>
                <a:gd name="connsiteX9" fmla="*/ 2334645 w 3771453"/>
                <a:gd name="connsiteY9" fmla="*/ 2074842 h 2362118"/>
                <a:gd name="connsiteX10" fmla="*/ 1794406 w 3771453"/>
                <a:gd name="connsiteY10" fmla="*/ 2149343 h 2362118"/>
                <a:gd name="connsiteX11" fmla="*/ 1273101 w 3771453"/>
                <a:gd name="connsiteY11" fmla="*/ 1938208 h 2362118"/>
                <a:gd name="connsiteX12" fmla="*/ 674011 w 3771453"/>
                <a:gd name="connsiteY12" fmla="*/ 1938208 h 2362118"/>
                <a:gd name="connsiteX13" fmla="*/ 411252 w 3771453"/>
                <a:gd name="connsiteY13" fmla="*/ 1570346 h 2362118"/>
                <a:gd name="connsiteX14" fmla="*/ 211556 w 3771453"/>
                <a:gd name="connsiteY14" fmla="*/ 939725 h 2362118"/>
                <a:gd name="connsiteX15" fmla="*/ 202862 w 3771453"/>
                <a:gd name="connsiteY15" fmla="*/ 549529 h 2362118"/>
                <a:gd name="connsiteX16" fmla="*/ 445759 w 3771453"/>
                <a:gd name="connsiteY16" fmla="*/ 497866 h 23621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71453" h="2363618">
                  <a:moveTo>
                    <a:pt x="452869" y="495579"/>
                  </a:moveTo>
                  <a:cubicBezTo>
                    <a:pt x="377996" y="161012"/>
                    <a:pt x="592234" y="28152"/>
                    <a:pt x="887155" y="2868"/>
                  </a:cubicBezTo>
                  <a:cubicBezTo>
                    <a:pt x="1204372" y="-14752"/>
                    <a:pt x="1316520" y="48310"/>
                    <a:pt x="1462287" y="205501"/>
                  </a:cubicBezTo>
                  <a:cubicBezTo>
                    <a:pt x="1815388" y="-72959"/>
                    <a:pt x="1973508" y="-58945"/>
                    <a:pt x="2219032" y="247542"/>
                  </a:cubicBezTo>
                  <a:cubicBezTo>
                    <a:pt x="2472942" y="3975"/>
                    <a:pt x="2824342" y="177267"/>
                    <a:pt x="2849652" y="384177"/>
                  </a:cubicBezTo>
                  <a:cubicBezTo>
                    <a:pt x="3146982" y="209262"/>
                    <a:pt x="3491375" y="373886"/>
                    <a:pt x="3459252" y="625915"/>
                  </a:cubicBezTo>
                  <a:cubicBezTo>
                    <a:pt x="3804845" y="691424"/>
                    <a:pt x="3851238" y="1140175"/>
                    <a:pt x="3658949" y="1246025"/>
                  </a:cubicBezTo>
                  <a:cubicBezTo>
                    <a:pt x="3884393" y="1634830"/>
                    <a:pt x="3750129" y="2060615"/>
                    <a:pt x="3175473" y="1908177"/>
                  </a:cubicBezTo>
                  <a:cubicBezTo>
                    <a:pt x="3245607" y="2080798"/>
                    <a:pt x="3070331" y="2307210"/>
                    <a:pt x="2891694" y="2244508"/>
                  </a:cubicBezTo>
                  <a:cubicBezTo>
                    <a:pt x="2732905" y="2440585"/>
                    <a:pt x="2379134" y="2401339"/>
                    <a:pt x="2334645" y="2076342"/>
                  </a:cubicBezTo>
                  <a:cubicBezTo>
                    <a:pt x="2243091" y="2368995"/>
                    <a:pt x="1845619" y="2261600"/>
                    <a:pt x="1794406" y="2150843"/>
                  </a:cubicBezTo>
                  <a:cubicBezTo>
                    <a:pt x="1683391" y="2313547"/>
                    <a:pt x="1185772" y="2230842"/>
                    <a:pt x="1273101" y="1939708"/>
                  </a:cubicBezTo>
                  <a:cubicBezTo>
                    <a:pt x="1059957" y="2154861"/>
                    <a:pt x="819919" y="2084264"/>
                    <a:pt x="674011" y="1939708"/>
                  </a:cubicBezTo>
                  <a:cubicBezTo>
                    <a:pt x="398166" y="1988537"/>
                    <a:pt x="260153" y="1721361"/>
                    <a:pt x="411252" y="1571846"/>
                  </a:cubicBezTo>
                  <a:cubicBezTo>
                    <a:pt x="-92342" y="1543175"/>
                    <a:pt x="-101758" y="1101005"/>
                    <a:pt x="211556" y="941225"/>
                  </a:cubicBezTo>
                  <a:cubicBezTo>
                    <a:pt x="107805" y="821245"/>
                    <a:pt x="64565" y="734882"/>
                    <a:pt x="202862" y="551029"/>
                  </a:cubicBezTo>
                  <a:cubicBezTo>
                    <a:pt x="320807" y="444161"/>
                    <a:pt x="438752" y="481849"/>
                    <a:pt x="445759" y="499366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1D8C294-D9A2-43A2-96DE-56C9A6F7F673}"/>
                </a:ext>
              </a:extLst>
            </p:cNvPr>
            <p:cNvSpPr/>
            <p:nvPr/>
          </p:nvSpPr>
          <p:spPr>
            <a:xfrm>
              <a:off x="8410143" y="3962946"/>
              <a:ext cx="1679286" cy="1052431"/>
            </a:xfrm>
            <a:custGeom>
              <a:avLst/>
              <a:gdLst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83779 w 3447393"/>
                <a:gd name="connsiteY15" fmla="*/ 420414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234203 w 3447393"/>
                <a:gd name="connsiteY16" fmla="*/ 483051 h 2322786"/>
                <a:gd name="connsiteX0" fmla="*/ 256730 w 3472896"/>
                <a:gd name="connsiteY0" fmla="*/ 462455 h 2322786"/>
                <a:gd name="connsiteX1" fmla="*/ 687655 w 3472896"/>
                <a:gd name="connsiteY1" fmla="*/ 0 h 2322786"/>
                <a:gd name="connsiteX2" fmla="*/ 1276234 w 3472896"/>
                <a:gd name="connsiteY2" fmla="*/ 189186 h 2322786"/>
                <a:gd name="connsiteX3" fmla="*/ 2032979 w 3472896"/>
                <a:gd name="connsiteY3" fmla="*/ 231227 h 2322786"/>
                <a:gd name="connsiteX4" fmla="*/ 2663599 w 3472896"/>
                <a:gd name="connsiteY4" fmla="*/ 367862 h 2322786"/>
                <a:gd name="connsiteX5" fmla="*/ 3273199 w 3472896"/>
                <a:gd name="connsiteY5" fmla="*/ 609600 h 2322786"/>
                <a:gd name="connsiteX6" fmla="*/ 3472896 w 3472896"/>
                <a:gd name="connsiteY6" fmla="*/ 1229710 h 2322786"/>
                <a:gd name="connsiteX7" fmla="*/ 2989420 w 3472896"/>
                <a:gd name="connsiteY7" fmla="*/ 1891862 h 2322786"/>
                <a:gd name="connsiteX8" fmla="*/ 2705641 w 3472896"/>
                <a:gd name="connsiteY8" fmla="*/ 2228193 h 2322786"/>
                <a:gd name="connsiteX9" fmla="*/ 2148592 w 3472896"/>
                <a:gd name="connsiteY9" fmla="*/ 2060027 h 2322786"/>
                <a:gd name="connsiteX10" fmla="*/ 1591544 w 3472896"/>
                <a:gd name="connsiteY10" fmla="*/ 2322786 h 2322786"/>
                <a:gd name="connsiteX11" fmla="*/ 1087048 w 3472896"/>
                <a:gd name="connsiteY11" fmla="*/ 1923393 h 2322786"/>
                <a:gd name="connsiteX12" fmla="*/ 487958 w 3472896"/>
                <a:gd name="connsiteY12" fmla="*/ 1923393 h 2322786"/>
                <a:gd name="connsiteX13" fmla="*/ 225199 w 3472896"/>
                <a:gd name="connsiteY13" fmla="*/ 1555531 h 2322786"/>
                <a:gd name="connsiteX14" fmla="*/ 25503 w 3472896"/>
                <a:gd name="connsiteY14" fmla="*/ 924910 h 2322786"/>
                <a:gd name="connsiteX15" fmla="*/ 0 w 3472896"/>
                <a:gd name="connsiteY15" fmla="*/ 541438 h 2322786"/>
                <a:gd name="connsiteX16" fmla="*/ 259706 w 3472896"/>
                <a:gd name="connsiteY16" fmla="*/ 483051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48456 w 3447393"/>
                <a:gd name="connsiteY15" fmla="*/ 581779 h 2322786"/>
                <a:gd name="connsiteX16" fmla="*/ 234203 w 3447393"/>
                <a:gd name="connsiteY16" fmla="*/ 483051 h 2322786"/>
                <a:gd name="connsiteX0" fmla="*/ 239921 w 3456087"/>
                <a:gd name="connsiteY0" fmla="*/ 462455 h 2322786"/>
                <a:gd name="connsiteX1" fmla="*/ 670846 w 3456087"/>
                <a:gd name="connsiteY1" fmla="*/ 0 h 2322786"/>
                <a:gd name="connsiteX2" fmla="*/ 1259425 w 3456087"/>
                <a:gd name="connsiteY2" fmla="*/ 189186 h 2322786"/>
                <a:gd name="connsiteX3" fmla="*/ 2016170 w 3456087"/>
                <a:gd name="connsiteY3" fmla="*/ 231227 h 2322786"/>
                <a:gd name="connsiteX4" fmla="*/ 2646790 w 3456087"/>
                <a:gd name="connsiteY4" fmla="*/ 367862 h 2322786"/>
                <a:gd name="connsiteX5" fmla="*/ 3256390 w 3456087"/>
                <a:gd name="connsiteY5" fmla="*/ 609600 h 2322786"/>
                <a:gd name="connsiteX6" fmla="*/ 3456087 w 3456087"/>
                <a:gd name="connsiteY6" fmla="*/ 1229710 h 2322786"/>
                <a:gd name="connsiteX7" fmla="*/ 2972611 w 3456087"/>
                <a:gd name="connsiteY7" fmla="*/ 1891862 h 2322786"/>
                <a:gd name="connsiteX8" fmla="*/ 2688832 w 3456087"/>
                <a:gd name="connsiteY8" fmla="*/ 2228193 h 2322786"/>
                <a:gd name="connsiteX9" fmla="*/ 2131783 w 3456087"/>
                <a:gd name="connsiteY9" fmla="*/ 2060027 h 2322786"/>
                <a:gd name="connsiteX10" fmla="*/ 1574735 w 3456087"/>
                <a:gd name="connsiteY10" fmla="*/ 2322786 h 2322786"/>
                <a:gd name="connsiteX11" fmla="*/ 1070239 w 3456087"/>
                <a:gd name="connsiteY11" fmla="*/ 1923393 h 2322786"/>
                <a:gd name="connsiteX12" fmla="*/ 471149 w 3456087"/>
                <a:gd name="connsiteY12" fmla="*/ 1923393 h 2322786"/>
                <a:gd name="connsiteX13" fmla="*/ 208390 w 3456087"/>
                <a:gd name="connsiteY13" fmla="*/ 1555531 h 2322786"/>
                <a:gd name="connsiteX14" fmla="*/ 8694 w 3456087"/>
                <a:gd name="connsiteY14" fmla="*/ 924910 h 2322786"/>
                <a:gd name="connsiteX15" fmla="*/ 0 w 3456087"/>
                <a:gd name="connsiteY15" fmla="*/ 534714 h 2322786"/>
                <a:gd name="connsiteX16" fmla="*/ 242897 w 3456087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502914"/>
                <a:gd name="connsiteY0" fmla="*/ 488916 h 2332438"/>
                <a:gd name="connsiteX1" fmla="*/ 712833 w 3502914"/>
                <a:gd name="connsiteY1" fmla="*/ 9652 h 2332438"/>
                <a:gd name="connsiteX2" fmla="*/ 1301412 w 3502914"/>
                <a:gd name="connsiteY2" fmla="*/ 198838 h 2332438"/>
                <a:gd name="connsiteX3" fmla="*/ 2058157 w 3502914"/>
                <a:gd name="connsiteY3" fmla="*/ 240879 h 2332438"/>
                <a:gd name="connsiteX4" fmla="*/ 2688777 w 3502914"/>
                <a:gd name="connsiteY4" fmla="*/ 377514 h 2332438"/>
                <a:gd name="connsiteX5" fmla="*/ 3298377 w 3502914"/>
                <a:gd name="connsiteY5" fmla="*/ 619252 h 2332438"/>
                <a:gd name="connsiteX6" fmla="*/ 3498074 w 3502914"/>
                <a:gd name="connsiteY6" fmla="*/ 1239362 h 2332438"/>
                <a:gd name="connsiteX7" fmla="*/ 3014598 w 3502914"/>
                <a:gd name="connsiteY7" fmla="*/ 1901514 h 2332438"/>
                <a:gd name="connsiteX8" fmla="*/ 2730819 w 3502914"/>
                <a:gd name="connsiteY8" fmla="*/ 2237845 h 2332438"/>
                <a:gd name="connsiteX9" fmla="*/ 2173770 w 3502914"/>
                <a:gd name="connsiteY9" fmla="*/ 2069679 h 2332438"/>
                <a:gd name="connsiteX10" fmla="*/ 1616722 w 3502914"/>
                <a:gd name="connsiteY10" fmla="*/ 2332438 h 2332438"/>
                <a:gd name="connsiteX11" fmla="*/ 1112226 w 3502914"/>
                <a:gd name="connsiteY11" fmla="*/ 1933045 h 2332438"/>
                <a:gd name="connsiteX12" fmla="*/ 513136 w 3502914"/>
                <a:gd name="connsiteY12" fmla="*/ 1933045 h 2332438"/>
                <a:gd name="connsiteX13" fmla="*/ 250377 w 3502914"/>
                <a:gd name="connsiteY13" fmla="*/ 1565183 h 2332438"/>
                <a:gd name="connsiteX14" fmla="*/ 50681 w 3502914"/>
                <a:gd name="connsiteY14" fmla="*/ 934562 h 2332438"/>
                <a:gd name="connsiteX15" fmla="*/ 41987 w 3502914"/>
                <a:gd name="connsiteY15" fmla="*/ 544366 h 2332438"/>
                <a:gd name="connsiteX16" fmla="*/ 284884 w 3502914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307887 w 3626471"/>
                <a:gd name="connsiteY0" fmla="*/ 488916 h 2356955"/>
                <a:gd name="connsiteX1" fmla="*/ 728726 w 3626471"/>
                <a:gd name="connsiteY1" fmla="*/ 9652 h 2356955"/>
                <a:gd name="connsiteX2" fmla="*/ 1317305 w 3626471"/>
                <a:gd name="connsiteY2" fmla="*/ 198838 h 2356955"/>
                <a:gd name="connsiteX3" fmla="*/ 2074050 w 3626471"/>
                <a:gd name="connsiteY3" fmla="*/ 240879 h 2356955"/>
                <a:gd name="connsiteX4" fmla="*/ 2704670 w 3626471"/>
                <a:gd name="connsiteY4" fmla="*/ 377514 h 2356955"/>
                <a:gd name="connsiteX5" fmla="*/ 3314270 w 3626471"/>
                <a:gd name="connsiteY5" fmla="*/ 619252 h 2356955"/>
                <a:gd name="connsiteX6" fmla="*/ 3513967 w 3626471"/>
                <a:gd name="connsiteY6" fmla="*/ 1239362 h 2356955"/>
                <a:gd name="connsiteX7" fmla="*/ 3030491 w 3626471"/>
                <a:gd name="connsiteY7" fmla="*/ 1901514 h 2356955"/>
                <a:gd name="connsiteX8" fmla="*/ 2746712 w 3626471"/>
                <a:gd name="connsiteY8" fmla="*/ 2237845 h 2356955"/>
                <a:gd name="connsiteX9" fmla="*/ 2189663 w 3626471"/>
                <a:gd name="connsiteY9" fmla="*/ 2069679 h 2356955"/>
                <a:gd name="connsiteX10" fmla="*/ 1649424 w 3626471"/>
                <a:gd name="connsiteY10" fmla="*/ 2144180 h 2356955"/>
                <a:gd name="connsiteX11" fmla="*/ 1128119 w 3626471"/>
                <a:gd name="connsiteY11" fmla="*/ 1933045 h 2356955"/>
                <a:gd name="connsiteX12" fmla="*/ 529029 w 3626471"/>
                <a:gd name="connsiteY12" fmla="*/ 1933045 h 2356955"/>
                <a:gd name="connsiteX13" fmla="*/ 266270 w 3626471"/>
                <a:gd name="connsiteY13" fmla="*/ 1565183 h 2356955"/>
                <a:gd name="connsiteX14" fmla="*/ 66574 w 3626471"/>
                <a:gd name="connsiteY14" fmla="*/ 934562 h 2356955"/>
                <a:gd name="connsiteX15" fmla="*/ 57880 w 3626471"/>
                <a:gd name="connsiteY15" fmla="*/ 544366 h 2356955"/>
                <a:gd name="connsiteX16" fmla="*/ 300777 w 3626471"/>
                <a:gd name="connsiteY16" fmla="*/ 492703 h 2356955"/>
                <a:gd name="connsiteX0" fmla="*/ 450720 w 3769304"/>
                <a:gd name="connsiteY0" fmla="*/ 488916 h 2356955"/>
                <a:gd name="connsiteX1" fmla="*/ 871559 w 3769304"/>
                <a:gd name="connsiteY1" fmla="*/ 9652 h 2356955"/>
                <a:gd name="connsiteX2" fmla="*/ 1460138 w 3769304"/>
                <a:gd name="connsiteY2" fmla="*/ 198838 h 2356955"/>
                <a:gd name="connsiteX3" fmla="*/ 2216883 w 3769304"/>
                <a:gd name="connsiteY3" fmla="*/ 240879 h 2356955"/>
                <a:gd name="connsiteX4" fmla="*/ 2847503 w 3769304"/>
                <a:gd name="connsiteY4" fmla="*/ 377514 h 2356955"/>
                <a:gd name="connsiteX5" fmla="*/ 3457103 w 3769304"/>
                <a:gd name="connsiteY5" fmla="*/ 619252 h 2356955"/>
                <a:gd name="connsiteX6" fmla="*/ 3656800 w 3769304"/>
                <a:gd name="connsiteY6" fmla="*/ 1239362 h 2356955"/>
                <a:gd name="connsiteX7" fmla="*/ 3173324 w 3769304"/>
                <a:gd name="connsiteY7" fmla="*/ 1901514 h 2356955"/>
                <a:gd name="connsiteX8" fmla="*/ 2889545 w 3769304"/>
                <a:gd name="connsiteY8" fmla="*/ 2237845 h 2356955"/>
                <a:gd name="connsiteX9" fmla="*/ 2332496 w 3769304"/>
                <a:gd name="connsiteY9" fmla="*/ 2069679 h 2356955"/>
                <a:gd name="connsiteX10" fmla="*/ 1792257 w 3769304"/>
                <a:gd name="connsiteY10" fmla="*/ 2144180 h 2356955"/>
                <a:gd name="connsiteX11" fmla="*/ 1270952 w 3769304"/>
                <a:gd name="connsiteY11" fmla="*/ 1933045 h 2356955"/>
                <a:gd name="connsiteX12" fmla="*/ 671862 w 3769304"/>
                <a:gd name="connsiteY12" fmla="*/ 1933045 h 2356955"/>
                <a:gd name="connsiteX13" fmla="*/ 409103 w 3769304"/>
                <a:gd name="connsiteY13" fmla="*/ 1565183 h 2356955"/>
                <a:gd name="connsiteX14" fmla="*/ 209407 w 3769304"/>
                <a:gd name="connsiteY14" fmla="*/ 934562 h 2356955"/>
                <a:gd name="connsiteX15" fmla="*/ 200713 w 3769304"/>
                <a:gd name="connsiteY15" fmla="*/ 544366 h 2356955"/>
                <a:gd name="connsiteX16" fmla="*/ 443610 w 3769304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92711 h 2360750"/>
                <a:gd name="connsiteX1" fmla="*/ 887155 w 3771453"/>
                <a:gd name="connsiteY1" fmla="*/ 0 h 2360750"/>
                <a:gd name="connsiteX2" fmla="*/ 1462287 w 3771453"/>
                <a:gd name="connsiteY2" fmla="*/ 202633 h 2360750"/>
                <a:gd name="connsiteX3" fmla="*/ 2219032 w 3771453"/>
                <a:gd name="connsiteY3" fmla="*/ 244674 h 2360750"/>
                <a:gd name="connsiteX4" fmla="*/ 2849652 w 3771453"/>
                <a:gd name="connsiteY4" fmla="*/ 381309 h 2360750"/>
                <a:gd name="connsiteX5" fmla="*/ 3459252 w 3771453"/>
                <a:gd name="connsiteY5" fmla="*/ 623047 h 2360750"/>
                <a:gd name="connsiteX6" fmla="*/ 3658949 w 3771453"/>
                <a:gd name="connsiteY6" fmla="*/ 1243157 h 2360750"/>
                <a:gd name="connsiteX7" fmla="*/ 3175473 w 3771453"/>
                <a:gd name="connsiteY7" fmla="*/ 1905309 h 2360750"/>
                <a:gd name="connsiteX8" fmla="*/ 2891694 w 3771453"/>
                <a:gd name="connsiteY8" fmla="*/ 2241640 h 2360750"/>
                <a:gd name="connsiteX9" fmla="*/ 2334645 w 3771453"/>
                <a:gd name="connsiteY9" fmla="*/ 2073474 h 2360750"/>
                <a:gd name="connsiteX10" fmla="*/ 1794406 w 3771453"/>
                <a:gd name="connsiteY10" fmla="*/ 2147975 h 2360750"/>
                <a:gd name="connsiteX11" fmla="*/ 1273101 w 3771453"/>
                <a:gd name="connsiteY11" fmla="*/ 1936840 h 2360750"/>
                <a:gd name="connsiteX12" fmla="*/ 674011 w 3771453"/>
                <a:gd name="connsiteY12" fmla="*/ 1936840 h 2360750"/>
                <a:gd name="connsiteX13" fmla="*/ 411252 w 3771453"/>
                <a:gd name="connsiteY13" fmla="*/ 1568978 h 2360750"/>
                <a:gd name="connsiteX14" fmla="*/ 211556 w 3771453"/>
                <a:gd name="connsiteY14" fmla="*/ 938357 h 2360750"/>
                <a:gd name="connsiteX15" fmla="*/ 202862 w 3771453"/>
                <a:gd name="connsiteY15" fmla="*/ 548161 h 2360750"/>
                <a:gd name="connsiteX16" fmla="*/ 445759 w 3771453"/>
                <a:gd name="connsiteY16" fmla="*/ 496498 h 2360750"/>
                <a:gd name="connsiteX0" fmla="*/ 452869 w 3771453"/>
                <a:gd name="connsiteY0" fmla="*/ 494079 h 2362118"/>
                <a:gd name="connsiteX1" fmla="*/ 887155 w 3771453"/>
                <a:gd name="connsiteY1" fmla="*/ 1368 h 2362118"/>
                <a:gd name="connsiteX2" fmla="*/ 1462287 w 3771453"/>
                <a:gd name="connsiteY2" fmla="*/ 204001 h 2362118"/>
                <a:gd name="connsiteX3" fmla="*/ 2219032 w 3771453"/>
                <a:gd name="connsiteY3" fmla="*/ 246042 h 2362118"/>
                <a:gd name="connsiteX4" fmla="*/ 2849652 w 3771453"/>
                <a:gd name="connsiteY4" fmla="*/ 382677 h 2362118"/>
                <a:gd name="connsiteX5" fmla="*/ 3459252 w 3771453"/>
                <a:gd name="connsiteY5" fmla="*/ 624415 h 2362118"/>
                <a:gd name="connsiteX6" fmla="*/ 3658949 w 3771453"/>
                <a:gd name="connsiteY6" fmla="*/ 1244525 h 2362118"/>
                <a:gd name="connsiteX7" fmla="*/ 3175473 w 3771453"/>
                <a:gd name="connsiteY7" fmla="*/ 1906677 h 2362118"/>
                <a:gd name="connsiteX8" fmla="*/ 2891694 w 3771453"/>
                <a:gd name="connsiteY8" fmla="*/ 2243008 h 2362118"/>
                <a:gd name="connsiteX9" fmla="*/ 2334645 w 3771453"/>
                <a:gd name="connsiteY9" fmla="*/ 2074842 h 2362118"/>
                <a:gd name="connsiteX10" fmla="*/ 1794406 w 3771453"/>
                <a:gd name="connsiteY10" fmla="*/ 2149343 h 2362118"/>
                <a:gd name="connsiteX11" fmla="*/ 1273101 w 3771453"/>
                <a:gd name="connsiteY11" fmla="*/ 1938208 h 2362118"/>
                <a:gd name="connsiteX12" fmla="*/ 674011 w 3771453"/>
                <a:gd name="connsiteY12" fmla="*/ 1938208 h 2362118"/>
                <a:gd name="connsiteX13" fmla="*/ 411252 w 3771453"/>
                <a:gd name="connsiteY13" fmla="*/ 1570346 h 2362118"/>
                <a:gd name="connsiteX14" fmla="*/ 211556 w 3771453"/>
                <a:gd name="connsiteY14" fmla="*/ 939725 h 2362118"/>
                <a:gd name="connsiteX15" fmla="*/ 202862 w 3771453"/>
                <a:gd name="connsiteY15" fmla="*/ 549529 h 2362118"/>
                <a:gd name="connsiteX16" fmla="*/ 445759 w 3771453"/>
                <a:gd name="connsiteY16" fmla="*/ 497866 h 23621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71453" h="2363618">
                  <a:moveTo>
                    <a:pt x="452869" y="495579"/>
                  </a:moveTo>
                  <a:cubicBezTo>
                    <a:pt x="377996" y="161012"/>
                    <a:pt x="592234" y="28152"/>
                    <a:pt x="887155" y="2868"/>
                  </a:cubicBezTo>
                  <a:cubicBezTo>
                    <a:pt x="1204372" y="-14752"/>
                    <a:pt x="1316520" y="48310"/>
                    <a:pt x="1462287" y="205501"/>
                  </a:cubicBezTo>
                  <a:cubicBezTo>
                    <a:pt x="1815388" y="-72959"/>
                    <a:pt x="1973508" y="-58945"/>
                    <a:pt x="2219032" y="247542"/>
                  </a:cubicBezTo>
                  <a:cubicBezTo>
                    <a:pt x="2472942" y="3975"/>
                    <a:pt x="2824342" y="177267"/>
                    <a:pt x="2849652" y="384177"/>
                  </a:cubicBezTo>
                  <a:cubicBezTo>
                    <a:pt x="3146982" y="209262"/>
                    <a:pt x="3491375" y="373886"/>
                    <a:pt x="3459252" y="625915"/>
                  </a:cubicBezTo>
                  <a:cubicBezTo>
                    <a:pt x="3804845" y="691424"/>
                    <a:pt x="3851238" y="1140175"/>
                    <a:pt x="3658949" y="1246025"/>
                  </a:cubicBezTo>
                  <a:cubicBezTo>
                    <a:pt x="3884393" y="1634830"/>
                    <a:pt x="3750129" y="2060615"/>
                    <a:pt x="3175473" y="1908177"/>
                  </a:cubicBezTo>
                  <a:cubicBezTo>
                    <a:pt x="3245607" y="2080798"/>
                    <a:pt x="3070331" y="2307210"/>
                    <a:pt x="2891694" y="2244508"/>
                  </a:cubicBezTo>
                  <a:cubicBezTo>
                    <a:pt x="2732905" y="2440585"/>
                    <a:pt x="2379134" y="2401339"/>
                    <a:pt x="2334645" y="2076342"/>
                  </a:cubicBezTo>
                  <a:cubicBezTo>
                    <a:pt x="2243091" y="2368995"/>
                    <a:pt x="1845619" y="2261600"/>
                    <a:pt x="1794406" y="2150843"/>
                  </a:cubicBezTo>
                  <a:cubicBezTo>
                    <a:pt x="1683391" y="2313547"/>
                    <a:pt x="1185772" y="2230842"/>
                    <a:pt x="1273101" y="1939708"/>
                  </a:cubicBezTo>
                  <a:cubicBezTo>
                    <a:pt x="1059957" y="2154861"/>
                    <a:pt x="819919" y="2084264"/>
                    <a:pt x="674011" y="1939708"/>
                  </a:cubicBezTo>
                  <a:cubicBezTo>
                    <a:pt x="398166" y="1988537"/>
                    <a:pt x="260153" y="1721361"/>
                    <a:pt x="411252" y="1571846"/>
                  </a:cubicBezTo>
                  <a:cubicBezTo>
                    <a:pt x="-92342" y="1543175"/>
                    <a:pt x="-101758" y="1101005"/>
                    <a:pt x="211556" y="941225"/>
                  </a:cubicBezTo>
                  <a:cubicBezTo>
                    <a:pt x="107805" y="821245"/>
                    <a:pt x="64565" y="734882"/>
                    <a:pt x="202862" y="551029"/>
                  </a:cubicBezTo>
                  <a:cubicBezTo>
                    <a:pt x="320807" y="444161"/>
                    <a:pt x="438752" y="481849"/>
                    <a:pt x="445759" y="499366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49502F0-173A-470C-8D1C-2260C5CD7A15}"/>
                </a:ext>
              </a:extLst>
            </p:cNvPr>
            <p:cNvSpPr/>
            <p:nvPr/>
          </p:nvSpPr>
          <p:spPr>
            <a:xfrm>
              <a:off x="7094327" y="5142945"/>
              <a:ext cx="1679286" cy="1052431"/>
            </a:xfrm>
            <a:custGeom>
              <a:avLst/>
              <a:gdLst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83779 w 3447393"/>
                <a:gd name="connsiteY15" fmla="*/ 420414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234203 w 3447393"/>
                <a:gd name="connsiteY16" fmla="*/ 483051 h 2322786"/>
                <a:gd name="connsiteX0" fmla="*/ 256730 w 3472896"/>
                <a:gd name="connsiteY0" fmla="*/ 462455 h 2322786"/>
                <a:gd name="connsiteX1" fmla="*/ 687655 w 3472896"/>
                <a:gd name="connsiteY1" fmla="*/ 0 h 2322786"/>
                <a:gd name="connsiteX2" fmla="*/ 1276234 w 3472896"/>
                <a:gd name="connsiteY2" fmla="*/ 189186 h 2322786"/>
                <a:gd name="connsiteX3" fmla="*/ 2032979 w 3472896"/>
                <a:gd name="connsiteY3" fmla="*/ 231227 h 2322786"/>
                <a:gd name="connsiteX4" fmla="*/ 2663599 w 3472896"/>
                <a:gd name="connsiteY4" fmla="*/ 367862 h 2322786"/>
                <a:gd name="connsiteX5" fmla="*/ 3273199 w 3472896"/>
                <a:gd name="connsiteY5" fmla="*/ 609600 h 2322786"/>
                <a:gd name="connsiteX6" fmla="*/ 3472896 w 3472896"/>
                <a:gd name="connsiteY6" fmla="*/ 1229710 h 2322786"/>
                <a:gd name="connsiteX7" fmla="*/ 2989420 w 3472896"/>
                <a:gd name="connsiteY7" fmla="*/ 1891862 h 2322786"/>
                <a:gd name="connsiteX8" fmla="*/ 2705641 w 3472896"/>
                <a:gd name="connsiteY8" fmla="*/ 2228193 h 2322786"/>
                <a:gd name="connsiteX9" fmla="*/ 2148592 w 3472896"/>
                <a:gd name="connsiteY9" fmla="*/ 2060027 h 2322786"/>
                <a:gd name="connsiteX10" fmla="*/ 1591544 w 3472896"/>
                <a:gd name="connsiteY10" fmla="*/ 2322786 h 2322786"/>
                <a:gd name="connsiteX11" fmla="*/ 1087048 w 3472896"/>
                <a:gd name="connsiteY11" fmla="*/ 1923393 h 2322786"/>
                <a:gd name="connsiteX12" fmla="*/ 487958 w 3472896"/>
                <a:gd name="connsiteY12" fmla="*/ 1923393 h 2322786"/>
                <a:gd name="connsiteX13" fmla="*/ 225199 w 3472896"/>
                <a:gd name="connsiteY13" fmla="*/ 1555531 h 2322786"/>
                <a:gd name="connsiteX14" fmla="*/ 25503 w 3472896"/>
                <a:gd name="connsiteY14" fmla="*/ 924910 h 2322786"/>
                <a:gd name="connsiteX15" fmla="*/ 0 w 3472896"/>
                <a:gd name="connsiteY15" fmla="*/ 541438 h 2322786"/>
                <a:gd name="connsiteX16" fmla="*/ 259706 w 3472896"/>
                <a:gd name="connsiteY16" fmla="*/ 483051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48456 w 3447393"/>
                <a:gd name="connsiteY15" fmla="*/ 581779 h 2322786"/>
                <a:gd name="connsiteX16" fmla="*/ 234203 w 3447393"/>
                <a:gd name="connsiteY16" fmla="*/ 483051 h 2322786"/>
                <a:gd name="connsiteX0" fmla="*/ 239921 w 3456087"/>
                <a:gd name="connsiteY0" fmla="*/ 462455 h 2322786"/>
                <a:gd name="connsiteX1" fmla="*/ 670846 w 3456087"/>
                <a:gd name="connsiteY1" fmla="*/ 0 h 2322786"/>
                <a:gd name="connsiteX2" fmla="*/ 1259425 w 3456087"/>
                <a:gd name="connsiteY2" fmla="*/ 189186 h 2322786"/>
                <a:gd name="connsiteX3" fmla="*/ 2016170 w 3456087"/>
                <a:gd name="connsiteY3" fmla="*/ 231227 h 2322786"/>
                <a:gd name="connsiteX4" fmla="*/ 2646790 w 3456087"/>
                <a:gd name="connsiteY4" fmla="*/ 367862 h 2322786"/>
                <a:gd name="connsiteX5" fmla="*/ 3256390 w 3456087"/>
                <a:gd name="connsiteY5" fmla="*/ 609600 h 2322786"/>
                <a:gd name="connsiteX6" fmla="*/ 3456087 w 3456087"/>
                <a:gd name="connsiteY6" fmla="*/ 1229710 h 2322786"/>
                <a:gd name="connsiteX7" fmla="*/ 2972611 w 3456087"/>
                <a:gd name="connsiteY7" fmla="*/ 1891862 h 2322786"/>
                <a:gd name="connsiteX8" fmla="*/ 2688832 w 3456087"/>
                <a:gd name="connsiteY8" fmla="*/ 2228193 h 2322786"/>
                <a:gd name="connsiteX9" fmla="*/ 2131783 w 3456087"/>
                <a:gd name="connsiteY9" fmla="*/ 2060027 h 2322786"/>
                <a:gd name="connsiteX10" fmla="*/ 1574735 w 3456087"/>
                <a:gd name="connsiteY10" fmla="*/ 2322786 h 2322786"/>
                <a:gd name="connsiteX11" fmla="*/ 1070239 w 3456087"/>
                <a:gd name="connsiteY11" fmla="*/ 1923393 h 2322786"/>
                <a:gd name="connsiteX12" fmla="*/ 471149 w 3456087"/>
                <a:gd name="connsiteY12" fmla="*/ 1923393 h 2322786"/>
                <a:gd name="connsiteX13" fmla="*/ 208390 w 3456087"/>
                <a:gd name="connsiteY13" fmla="*/ 1555531 h 2322786"/>
                <a:gd name="connsiteX14" fmla="*/ 8694 w 3456087"/>
                <a:gd name="connsiteY14" fmla="*/ 924910 h 2322786"/>
                <a:gd name="connsiteX15" fmla="*/ 0 w 3456087"/>
                <a:gd name="connsiteY15" fmla="*/ 534714 h 2322786"/>
                <a:gd name="connsiteX16" fmla="*/ 242897 w 3456087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502914"/>
                <a:gd name="connsiteY0" fmla="*/ 488916 h 2332438"/>
                <a:gd name="connsiteX1" fmla="*/ 712833 w 3502914"/>
                <a:gd name="connsiteY1" fmla="*/ 9652 h 2332438"/>
                <a:gd name="connsiteX2" fmla="*/ 1301412 w 3502914"/>
                <a:gd name="connsiteY2" fmla="*/ 198838 h 2332438"/>
                <a:gd name="connsiteX3" fmla="*/ 2058157 w 3502914"/>
                <a:gd name="connsiteY3" fmla="*/ 240879 h 2332438"/>
                <a:gd name="connsiteX4" fmla="*/ 2688777 w 3502914"/>
                <a:gd name="connsiteY4" fmla="*/ 377514 h 2332438"/>
                <a:gd name="connsiteX5" fmla="*/ 3298377 w 3502914"/>
                <a:gd name="connsiteY5" fmla="*/ 619252 h 2332438"/>
                <a:gd name="connsiteX6" fmla="*/ 3498074 w 3502914"/>
                <a:gd name="connsiteY6" fmla="*/ 1239362 h 2332438"/>
                <a:gd name="connsiteX7" fmla="*/ 3014598 w 3502914"/>
                <a:gd name="connsiteY7" fmla="*/ 1901514 h 2332438"/>
                <a:gd name="connsiteX8" fmla="*/ 2730819 w 3502914"/>
                <a:gd name="connsiteY8" fmla="*/ 2237845 h 2332438"/>
                <a:gd name="connsiteX9" fmla="*/ 2173770 w 3502914"/>
                <a:gd name="connsiteY9" fmla="*/ 2069679 h 2332438"/>
                <a:gd name="connsiteX10" fmla="*/ 1616722 w 3502914"/>
                <a:gd name="connsiteY10" fmla="*/ 2332438 h 2332438"/>
                <a:gd name="connsiteX11" fmla="*/ 1112226 w 3502914"/>
                <a:gd name="connsiteY11" fmla="*/ 1933045 h 2332438"/>
                <a:gd name="connsiteX12" fmla="*/ 513136 w 3502914"/>
                <a:gd name="connsiteY12" fmla="*/ 1933045 h 2332438"/>
                <a:gd name="connsiteX13" fmla="*/ 250377 w 3502914"/>
                <a:gd name="connsiteY13" fmla="*/ 1565183 h 2332438"/>
                <a:gd name="connsiteX14" fmla="*/ 50681 w 3502914"/>
                <a:gd name="connsiteY14" fmla="*/ 934562 h 2332438"/>
                <a:gd name="connsiteX15" fmla="*/ 41987 w 3502914"/>
                <a:gd name="connsiteY15" fmla="*/ 544366 h 2332438"/>
                <a:gd name="connsiteX16" fmla="*/ 284884 w 3502914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307887 w 3626471"/>
                <a:gd name="connsiteY0" fmla="*/ 488916 h 2356955"/>
                <a:gd name="connsiteX1" fmla="*/ 728726 w 3626471"/>
                <a:gd name="connsiteY1" fmla="*/ 9652 h 2356955"/>
                <a:gd name="connsiteX2" fmla="*/ 1317305 w 3626471"/>
                <a:gd name="connsiteY2" fmla="*/ 198838 h 2356955"/>
                <a:gd name="connsiteX3" fmla="*/ 2074050 w 3626471"/>
                <a:gd name="connsiteY3" fmla="*/ 240879 h 2356955"/>
                <a:gd name="connsiteX4" fmla="*/ 2704670 w 3626471"/>
                <a:gd name="connsiteY4" fmla="*/ 377514 h 2356955"/>
                <a:gd name="connsiteX5" fmla="*/ 3314270 w 3626471"/>
                <a:gd name="connsiteY5" fmla="*/ 619252 h 2356955"/>
                <a:gd name="connsiteX6" fmla="*/ 3513967 w 3626471"/>
                <a:gd name="connsiteY6" fmla="*/ 1239362 h 2356955"/>
                <a:gd name="connsiteX7" fmla="*/ 3030491 w 3626471"/>
                <a:gd name="connsiteY7" fmla="*/ 1901514 h 2356955"/>
                <a:gd name="connsiteX8" fmla="*/ 2746712 w 3626471"/>
                <a:gd name="connsiteY8" fmla="*/ 2237845 h 2356955"/>
                <a:gd name="connsiteX9" fmla="*/ 2189663 w 3626471"/>
                <a:gd name="connsiteY9" fmla="*/ 2069679 h 2356955"/>
                <a:gd name="connsiteX10" fmla="*/ 1649424 w 3626471"/>
                <a:gd name="connsiteY10" fmla="*/ 2144180 h 2356955"/>
                <a:gd name="connsiteX11" fmla="*/ 1128119 w 3626471"/>
                <a:gd name="connsiteY11" fmla="*/ 1933045 h 2356955"/>
                <a:gd name="connsiteX12" fmla="*/ 529029 w 3626471"/>
                <a:gd name="connsiteY12" fmla="*/ 1933045 h 2356955"/>
                <a:gd name="connsiteX13" fmla="*/ 266270 w 3626471"/>
                <a:gd name="connsiteY13" fmla="*/ 1565183 h 2356955"/>
                <a:gd name="connsiteX14" fmla="*/ 66574 w 3626471"/>
                <a:gd name="connsiteY14" fmla="*/ 934562 h 2356955"/>
                <a:gd name="connsiteX15" fmla="*/ 57880 w 3626471"/>
                <a:gd name="connsiteY15" fmla="*/ 544366 h 2356955"/>
                <a:gd name="connsiteX16" fmla="*/ 300777 w 3626471"/>
                <a:gd name="connsiteY16" fmla="*/ 492703 h 2356955"/>
                <a:gd name="connsiteX0" fmla="*/ 450720 w 3769304"/>
                <a:gd name="connsiteY0" fmla="*/ 488916 h 2356955"/>
                <a:gd name="connsiteX1" fmla="*/ 871559 w 3769304"/>
                <a:gd name="connsiteY1" fmla="*/ 9652 h 2356955"/>
                <a:gd name="connsiteX2" fmla="*/ 1460138 w 3769304"/>
                <a:gd name="connsiteY2" fmla="*/ 198838 h 2356955"/>
                <a:gd name="connsiteX3" fmla="*/ 2216883 w 3769304"/>
                <a:gd name="connsiteY3" fmla="*/ 240879 h 2356955"/>
                <a:gd name="connsiteX4" fmla="*/ 2847503 w 3769304"/>
                <a:gd name="connsiteY4" fmla="*/ 377514 h 2356955"/>
                <a:gd name="connsiteX5" fmla="*/ 3457103 w 3769304"/>
                <a:gd name="connsiteY5" fmla="*/ 619252 h 2356955"/>
                <a:gd name="connsiteX6" fmla="*/ 3656800 w 3769304"/>
                <a:gd name="connsiteY6" fmla="*/ 1239362 h 2356955"/>
                <a:gd name="connsiteX7" fmla="*/ 3173324 w 3769304"/>
                <a:gd name="connsiteY7" fmla="*/ 1901514 h 2356955"/>
                <a:gd name="connsiteX8" fmla="*/ 2889545 w 3769304"/>
                <a:gd name="connsiteY8" fmla="*/ 2237845 h 2356955"/>
                <a:gd name="connsiteX9" fmla="*/ 2332496 w 3769304"/>
                <a:gd name="connsiteY9" fmla="*/ 2069679 h 2356955"/>
                <a:gd name="connsiteX10" fmla="*/ 1792257 w 3769304"/>
                <a:gd name="connsiteY10" fmla="*/ 2144180 h 2356955"/>
                <a:gd name="connsiteX11" fmla="*/ 1270952 w 3769304"/>
                <a:gd name="connsiteY11" fmla="*/ 1933045 h 2356955"/>
                <a:gd name="connsiteX12" fmla="*/ 671862 w 3769304"/>
                <a:gd name="connsiteY12" fmla="*/ 1933045 h 2356955"/>
                <a:gd name="connsiteX13" fmla="*/ 409103 w 3769304"/>
                <a:gd name="connsiteY13" fmla="*/ 1565183 h 2356955"/>
                <a:gd name="connsiteX14" fmla="*/ 209407 w 3769304"/>
                <a:gd name="connsiteY14" fmla="*/ 934562 h 2356955"/>
                <a:gd name="connsiteX15" fmla="*/ 200713 w 3769304"/>
                <a:gd name="connsiteY15" fmla="*/ 544366 h 2356955"/>
                <a:gd name="connsiteX16" fmla="*/ 443610 w 3769304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92711 h 2360750"/>
                <a:gd name="connsiteX1" fmla="*/ 887155 w 3771453"/>
                <a:gd name="connsiteY1" fmla="*/ 0 h 2360750"/>
                <a:gd name="connsiteX2" fmla="*/ 1462287 w 3771453"/>
                <a:gd name="connsiteY2" fmla="*/ 202633 h 2360750"/>
                <a:gd name="connsiteX3" fmla="*/ 2219032 w 3771453"/>
                <a:gd name="connsiteY3" fmla="*/ 244674 h 2360750"/>
                <a:gd name="connsiteX4" fmla="*/ 2849652 w 3771453"/>
                <a:gd name="connsiteY4" fmla="*/ 381309 h 2360750"/>
                <a:gd name="connsiteX5" fmla="*/ 3459252 w 3771453"/>
                <a:gd name="connsiteY5" fmla="*/ 623047 h 2360750"/>
                <a:gd name="connsiteX6" fmla="*/ 3658949 w 3771453"/>
                <a:gd name="connsiteY6" fmla="*/ 1243157 h 2360750"/>
                <a:gd name="connsiteX7" fmla="*/ 3175473 w 3771453"/>
                <a:gd name="connsiteY7" fmla="*/ 1905309 h 2360750"/>
                <a:gd name="connsiteX8" fmla="*/ 2891694 w 3771453"/>
                <a:gd name="connsiteY8" fmla="*/ 2241640 h 2360750"/>
                <a:gd name="connsiteX9" fmla="*/ 2334645 w 3771453"/>
                <a:gd name="connsiteY9" fmla="*/ 2073474 h 2360750"/>
                <a:gd name="connsiteX10" fmla="*/ 1794406 w 3771453"/>
                <a:gd name="connsiteY10" fmla="*/ 2147975 h 2360750"/>
                <a:gd name="connsiteX11" fmla="*/ 1273101 w 3771453"/>
                <a:gd name="connsiteY11" fmla="*/ 1936840 h 2360750"/>
                <a:gd name="connsiteX12" fmla="*/ 674011 w 3771453"/>
                <a:gd name="connsiteY12" fmla="*/ 1936840 h 2360750"/>
                <a:gd name="connsiteX13" fmla="*/ 411252 w 3771453"/>
                <a:gd name="connsiteY13" fmla="*/ 1568978 h 2360750"/>
                <a:gd name="connsiteX14" fmla="*/ 211556 w 3771453"/>
                <a:gd name="connsiteY14" fmla="*/ 938357 h 2360750"/>
                <a:gd name="connsiteX15" fmla="*/ 202862 w 3771453"/>
                <a:gd name="connsiteY15" fmla="*/ 548161 h 2360750"/>
                <a:gd name="connsiteX16" fmla="*/ 445759 w 3771453"/>
                <a:gd name="connsiteY16" fmla="*/ 496498 h 2360750"/>
                <a:gd name="connsiteX0" fmla="*/ 452869 w 3771453"/>
                <a:gd name="connsiteY0" fmla="*/ 494079 h 2362118"/>
                <a:gd name="connsiteX1" fmla="*/ 887155 w 3771453"/>
                <a:gd name="connsiteY1" fmla="*/ 1368 h 2362118"/>
                <a:gd name="connsiteX2" fmla="*/ 1462287 w 3771453"/>
                <a:gd name="connsiteY2" fmla="*/ 204001 h 2362118"/>
                <a:gd name="connsiteX3" fmla="*/ 2219032 w 3771453"/>
                <a:gd name="connsiteY3" fmla="*/ 246042 h 2362118"/>
                <a:gd name="connsiteX4" fmla="*/ 2849652 w 3771453"/>
                <a:gd name="connsiteY4" fmla="*/ 382677 h 2362118"/>
                <a:gd name="connsiteX5" fmla="*/ 3459252 w 3771453"/>
                <a:gd name="connsiteY5" fmla="*/ 624415 h 2362118"/>
                <a:gd name="connsiteX6" fmla="*/ 3658949 w 3771453"/>
                <a:gd name="connsiteY6" fmla="*/ 1244525 h 2362118"/>
                <a:gd name="connsiteX7" fmla="*/ 3175473 w 3771453"/>
                <a:gd name="connsiteY7" fmla="*/ 1906677 h 2362118"/>
                <a:gd name="connsiteX8" fmla="*/ 2891694 w 3771453"/>
                <a:gd name="connsiteY8" fmla="*/ 2243008 h 2362118"/>
                <a:gd name="connsiteX9" fmla="*/ 2334645 w 3771453"/>
                <a:gd name="connsiteY9" fmla="*/ 2074842 h 2362118"/>
                <a:gd name="connsiteX10" fmla="*/ 1794406 w 3771453"/>
                <a:gd name="connsiteY10" fmla="*/ 2149343 h 2362118"/>
                <a:gd name="connsiteX11" fmla="*/ 1273101 w 3771453"/>
                <a:gd name="connsiteY11" fmla="*/ 1938208 h 2362118"/>
                <a:gd name="connsiteX12" fmla="*/ 674011 w 3771453"/>
                <a:gd name="connsiteY12" fmla="*/ 1938208 h 2362118"/>
                <a:gd name="connsiteX13" fmla="*/ 411252 w 3771453"/>
                <a:gd name="connsiteY13" fmla="*/ 1570346 h 2362118"/>
                <a:gd name="connsiteX14" fmla="*/ 211556 w 3771453"/>
                <a:gd name="connsiteY14" fmla="*/ 939725 h 2362118"/>
                <a:gd name="connsiteX15" fmla="*/ 202862 w 3771453"/>
                <a:gd name="connsiteY15" fmla="*/ 549529 h 2362118"/>
                <a:gd name="connsiteX16" fmla="*/ 445759 w 3771453"/>
                <a:gd name="connsiteY16" fmla="*/ 497866 h 23621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71453" h="2363618">
                  <a:moveTo>
                    <a:pt x="452869" y="495579"/>
                  </a:moveTo>
                  <a:cubicBezTo>
                    <a:pt x="377996" y="161012"/>
                    <a:pt x="592234" y="28152"/>
                    <a:pt x="887155" y="2868"/>
                  </a:cubicBezTo>
                  <a:cubicBezTo>
                    <a:pt x="1204372" y="-14752"/>
                    <a:pt x="1316520" y="48310"/>
                    <a:pt x="1462287" y="205501"/>
                  </a:cubicBezTo>
                  <a:cubicBezTo>
                    <a:pt x="1815388" y="-72959"/>
                    <a:pt x="1973508" y="-58945"/>
                    <a:pt x="2219032" y="247542"/>
                  </a:cubicBezTo>
                  <a:cubicBezTo>
                    <a:pt x="2472942" y="3975"/>
                    <a:pt x="2824342" y="177267"/>
                    <a:pt x="2849652" y="384177"/>
                  </a:cubicBezTo>
                  <a:cubicBezTo>
                    <a:pt x="3146982" y="209262"/>
                    <a:pt x="3491375" y="373886"/>
                    <a:pt x="3459252" y="625915"/>
                  </a:cubicBezTo>
                  <a:cubicBezTo>
                    <a:pt x="3804845" y="691424"/>
                    <a:pt x="3851238" y="1140175"/>
                    <a:pt x="3658949" y="1246025"/>
                  </a:cubicBezTo>
                  <a:cubicBezTo>
                    <a:pt x="3884393" y="1634830"/>
                    <a:pt x="3750129" y="2060615"/>
                    <a:pt x="3175473" y="1908177"/>
                  </a:cubicBezTo>
                  <a:cubicBezTo>
                    <a:pt x="3245607" y="2080798"/>
                    <a:pt x="3070331" y="2307210"/>
                    <a:pt x="2891694" y="2244508"/>
                  </a:cubicBezTo>
                  <a:cubicBezTo>
                    <a:pt x="2732905" y="2440585"/>
                    <a:pt x="2379134" y="2401339"/>
                    <a:pt x="2334645" y="2076342"/>
                  </a:cubicBezTo>
                  <a:cubicBezTo>
                    <a:pt x="2243091" y="2368995"/>
                    <a:pt x="1845619" y="2261600"/>
                    <a:pt x="1794406" y="2150843"/>
                  </a:cubicBezTo>
                  <a:cubicBezTo>
                    <a:pt x="1683391" y="2313547"/>
                    <a:pt x="1185772" y="2230842"/>
                    <a:pt x="1273101" y="1939708"/>
                  </a:cubicBezTo>
                  <a:cubicBezTo>
                    <a:pt x="1059957" y="2154861"/>
                    <a:pt x="819919" y="2084264"/>
                    <a:pt x="674011" y="1939708"/>
                  </a:cubicBezTo>
                  <a:cubicBezTo>
                    <a:pt x="398166" y="1988537"/>
                    <a:pt x="260153" y="1721361"/>
                    <a:pt x="411252" y="1571846"/>
                  </a:cubicBezTo>
                  <a:cubicBezTo>
                    <a:pt x="-92342" y="1543175"/>
                    <a:pt x="-101758" y="1101005"/>
                    <a:pt x="211556" y="941225"/>
                  </a:cubicBezTo>
                  <a:cubicBezTo>
                    <a:pt x="107805" y="821245"/>
                    <a:pt x="64565" y="734882"/>
                    <a:pt x="202862" y="551029"/>
                  </a:cubicBezTo>
                  <a:cubicBezTo>
                    <a:pt x="320807" y="444161"/>
                    <a:pt x="438752" y="481849"/>
                    <a:pt x="445759" y="499366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5668A0C-C57D-49D3-B697-E055BF0A9D84}"/>
                </a:ext>
              </a:extLst>
            </p:cNvPr>
            <p:cNvSpPr/>
            <p:nvPr/>
          </p:nvSpPr>
          <p:spPr>
            <a:xfrm>
              <a:off x="9665011" y="2525257"/>
              <a:ext cx="1679286" cy="1052431"/>
            </a:xfrm>
            <a:custGeom>
              <a:avLst/>
              <a:gdLst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83779 w 3447393"/>
                <a:gd name="connsiteY15" fmla="*/ 420414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234203 w 3447393"/>
                <a:gd name="connsiteY16" fmla="*/ 483051 h 2322786"/>
                <a:gd name="connsiteX0" fmla="*/ 256730 w 3472896"/>
                <a:gd name="connsiteY0" fmla="*/ 462455 h 2322786"/>
                <a:gd name="connsiteX1" fmla="*/ 687655 w 3472896"/>
                <a:gd name="connsiteY1" fmla="*/ 0 h 2322786"/>
                <a:gd name="connsiteX2" fmla="*/ 1276234 w 3472896"/>
                <a:gd name="connsiteY2" fmla="*/ 189186 h 2322786"/>
                <a:gd name="connsiteX3" fmla="*/ 2032979 w 3472896"/>
                <a:gd name="connsiteY3" fmla="*/ 231227 h 2322786"/>
                <a:gd name="connsiteX4" fmla="*/ 2663599 w 3472896"/>
                <a:gd name="connsiteY4" fmla="*/ 367862 h 2322786"/>
                <a:gd name="connsiteX5" fmla="*/ 3273199 w 3472896"/>
                <a:gd name="connsiteY5" fmla="*/ 609600 h 2322786"/>
                <a:gd name="connsiteX6" fmla="*/ 3472896 w 3472896"/>
                <a:gd name="connsiteY6" fmla="*/ 1229710 h 2322786"/>
                <a:gd name="connsiteX7" fmla="*/ 2989420 w 3472896"/>
                <a:gd name="connsiteY7" fmla="*/ 1891862 h 2322786"/>
                <a:gd name="connsiteX8" fmla="*/ 2705641 w 3472896"/>
                <a:gd name="connsiteY8" fmla="*/ 2228193 h 2322786"/>
                <a:gd name="connsiteX9" fmla="*/ 2148592 w 3472896"/>
                <a:gd name="connsiteY9" fmla="*/ 2060027 h 2322786"/>
                <a:gd name="connsiteX10" fmla="*/ 1591544 w 3472896"/>
                <a:gd name="connsiteY10" fmla="*/ 2322786 h 2322786"/>
                <a:gd name="connsiteX11" fmla="*/ 1087048 w 3472896"/>
                <a:gd name="connsiteY11" fmla="*/ 1923393 h 2322786"/>
                <a:gd name="connsiteX12" fmla="*/ 487958 w 3472896"/>
                <a:gd name="connsiteY12" fmla="*/ 1923393 h 2322786"/>
                <a:gd name="connsiteX13" fmla="*/ 225199 w 3472896"/>
                <a:gd name="connsiteY13" fmla="*/ 1555531 h 2322786"/>
                <a:gd name="connsiteX14" fmla="*/ 25503 w 3472896"/>
                <a:gd name="connsiteY14" fmla="*/ 924910 h 2322786"/>
                <a:gd name="connsiteX15" fmla="*/ 0 w 3472896"/>
                <a:gd name="connsiteY15" fmla="*/ 541438 h 2322786"/>
                <a:gd name="connsiteX16" fmla="*/ 259706 w 3472896"/>
                <a:gd name="connsiteY16" fmla="*/ 483051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48456 w 3447393"/>
                <a:gd name="connsiteY15" fmla="*/ 581779 h 2322786"/>
                <a:gd name="connsiteX16" fmla="*/ 234203 w 3447393"/>
                <a:gd name="connsiteY16" fmla="*/ 483051 h 2322786"/>
                <a:gd name="connsiteX0" fmla="*/ 239921 w 3456087"/>
                <a:gd name="connsiteY0" fmla="*/ 462455 h 2322786"/>
                <a:gd name="connsiteX1" fmla="*/ 670846 w 3456087"/>
                <a:gd name="connsiteY1" fmla="*/ 0 h 2322786"/>
                <a:gd name="connsiteX2" fmla="*/ 1259425 w 3456087"/>
                <a:gd name="connsiteY2" fmla="*/ 189186 h 2322786"/>
                <a:gd name="connsiteX3" fmla="*/ 2016170 w 3456087"/>
                <a:gd name="connsiteY3" fmla="*/ 231227 h 2322786"/>
                <a:gd name="connsiteX4" fmla="*/ 2646790 w 3456087"/>
                <a:gd name="connsiteY4" fmla="*/ 367862 h 2322786"/>
                <a:gd name="connsiteX5" fmla="*/ 3256390 w 3456087"/>
                <a:gd name="connsiteY5" fmla="*/ 609600 h 2322786"/>
                <a:gd name="connsiteX6" fmla="*/ 3456087 w 3456087"/>
                <a:gd name="connsiteY6" fmla="*/ 1229710 h 2322786"/>
                <a:gd name="connsiteX7" fmla="*/ 2972611 w 3456087"/>
                <a:gd name="connsiteY7" fmla="*/ 1891862 h 2322786"/>
                <a:gd name="connsiteX8" fmla="*/ 2688832 w 3456087"/>
                <a:gd name="connsiteY8" fmla="*/ 2228193 h 2322786"/>
                <a:gd name="connsiteX9" fmla="*/ 2131783 w 3456087"/>
                <a:gd name="connsiteY9" fmla="*/ 2060027 h 2322786"/>
                <a:gd name="connsiteX10" fmla="*/ 1574735 w 3456087"/>
                <a:gd name="connsiteY10" fmla="*/ 2322786 h 2322786"/>
                <a:gd name="connsiteX11" fmla="*/ 1070239 w 3456087"/>
                <a:gd name="connsiteY11" fmla="*/ 1923393 h 2322786"/>
                <a:gd name="connsiteX12" fmla="*/ 471149 w 3456087"/>
                <a:gd name="connsiteY12" fmla="*/ 1923393 h 2322786"/>
                <a:gd name="connsiteX13" fmla="*/ 208390 w 3456087"/>
                <a:gd name="connsiteY13" fmla="*/ 1555531 h 2322786"/>
                <a:gd name="connsiteX14" fmla="*/ 8694 w 3456087"/>
                <a:gd name="connsiteY14" fmla="*/ 924910 h 2322786"/>
                <a:gd name="connsiteX15" fmla="*/ 0 w 3456087"/>
                <a:gd name="connsiteY15" fmla="*/ 534714 h 2322786"/>
                <a:gd name="connsiteX16" fmla="*/ 242897 w 3456087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502914"/>
                <a:gd name="connsiteY0" fmla="*/ 488916 h 2332438"/>
                <a:gd name="connsiteX1" fmla="*/ 712833 w 3502914"/>
                <a:gd name="connsiteY1" fmla="*/ 9652 h 2332438"/>
                <a:gd name="connsiteX2" fmla="*/ 1301412 w 3502914"/>
                <a:gd name="connsiteY2" fmla="*/ 198838 h 2332438"/>
                <a:gd name="connsiteX3" fmla="*/ 2058157 w 3502914"/>
                <a:gd name="connsiteY3" fmla="*/ 240879 h 2332438"/>
                <a:gd name="connsiteX4" fmla="*/ 2688777 w 3502914"/>
                <a:gd name="connsiteY4" fmla="*/ 377514 h 2332438"/>
                <a:gd name="connsiteX5" fmla="*/ 3298377 w 3502914"/>
                <a:gd name="connsiteY5" fmla="*/ 619252 h 2332438"/>
                <a:gd name="connsiteX6" fmla="*/ 3498074 w 3502914"/>
                <a:gd name="connsiteY6" fmla="*/ 1239362 h 2332438"/>
                <a:gd name="connsiteX7" fmla="*/ 3014598 w 3502914"/>
                <a:gd name="connsiteY7" fmla="*/ 1901514 h 2332438"/>
                <a:gd name="connsiteX8" fmla="*/ 2730819 w 3502914"/>
                <a:gd name="connsiteY8" fmla="*/ 2237845 h 2332438"/>
                <a:gd name="connsiteX9" fmla="*/ 2173770 w 3502914"/>
                <a:gd name="connsiteY9" fmla="*/ 2069679 h 2332438"/>
                <a:gd name="connsiteX10" fmla="*/ 1616722 w 3502914"/>
                <a:gd name="connsiteY10" fmla="*/ 2332438 h 2332438"/>
                <a:gd name="connsiteX11" fmla="*/ 1112226 w 3502914"/>
                <a:gd name="connsiteY11" fmla="*/ 1933045 h 2332438"/>
                <a:gd name="connsiteX12" fmla="*/ 513136 w 3502914"/>
                <a:gd name="connsiteY12" fmla="*/ 1933045 h 2332438"/>
                <a:gd name="connsiteX13" fmla="*/ 250377 w 3502914"/>
                <a:gd name="connsiteY13" fmla="*/ 1565183 h 2332438"/>
                <a:gd name="connsiteX14" fmla="*/ 50681 w 3502914"/>
                <a:gd name="connsiteY14" fmla="*/ 934562 h 2332438"/>
                <a:gd name="connsiteX15" fmla="*/ 41987 w 3502914"/>
                <a:gd name="connsiteY15" fmla="*/ 544366 h 2332438"/>
                <a:gd name="connsiteX16" fmla="*/ 284884 w 3502914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307887 w 3626471"/>
                <a:gd name="connsiteY0" fmla="*/ 488916 h 2356955"/>
                <a:gd name="connsiteX1" fmla="*/ 728726 w 3626471"/>
                <a:gd name="connsiteY1" fmla="*/ 9652 h 2356955"/>
                <a:gd name="connsiteX2" fmla="*/ 1317305 w 3626471"/>
                <a:gd name="connsiteY2" fmla="*/ 198838 h 2356955"/>
                <a:gd name="connsiteX3" fmla="*/ 2074050 w 3626471"/>
                <a:gd name="connsiteY3" fmla="*/ 240879 h 2356955"/>
                <a:gd name="connsiteX4" fmla="*/ 2704670 w 3626471"/>
                <a:gd name="connsiteY4" fmla="*/ 377514 h 2356955"/>
                <a:gd name="connsiteX5" fmla="*/ 3314270 w 3626471"/>
                <a:gd name="connsiteY5" fmla="*/ 619252 h 2356955"/>
                <a:gd name="connsiteX6" fmla="*/ 3513967 w 3626471"/>
                <a:gd name="connsiteY6" fmla="*/ 1239362 h 2356955"/>
                <a:gd name="connsiteX7" fmla="*/ 3030491 w 3626471"/>
                <a:gd name="connsiteY7" fmla="*/ 1901514 h 2356955"/>
                <a:gd name="connsiteX8" fmla="*/ 2746712 w 3626471"/>
                <a:gd name="connsiteY8" fmla="*/ 2237845 h 2356955"/>
                <a:gd name="connsiteX9" fmla="*/ 2189663 w 3626471"/>
                <a:gd name="connsiteY9" fmla="*/ 2069679 h 2356955"/>
                <a:gd name="connsiteX10" fmla="*/ 1649424 w 3626471"/>
                <a:gd name="connsiteY10" fmla="*/ 2144180 h 2356955"/>
                <a:gd name="connsiteX11" fmla="*/ 1128119 w 3626471"/>
                <a:gd name="connsiteY11" fmla="*/ 1933045 h 2356955"/>
                <a:gd name="connsiteX12" fmla="*/ 529029 w 3626471"/>
                <a:gd name="connsiteY12" fmla="*/ 1933045 h 2356955"/>
                <a:gd name="connsiteX13" fmla="*/ 266270 w 3626471"/>
                <a:gd name="connsiteY13" fmla="*/ 1565183 h 2356955"/>
                <a:gd name="connsiteX14" fmla="*/ 66574 w 3626471"/>
                <a:gd name="connsiteY14" fmla="*/ 934562 h 2356955"/>
                <a:gd name="connsiteX15" fmla="*/ 57880 w 3626471"/>
                <a:gd name="connsiteY15" fmla="*/ 544366 h 2356955"/>
                <a:gd name="connsiteX16" fmla="*/ 300777 w 3626471"/>
                <a:gd name="connsiteY16" fmla="*/ 492703 h 2356955"/>
                <a:gd name="connsiteX0" fmla="*/ 450720 w 3769304"/>
                <a:gd name="connsiteY0" fmla="*/ 488916 h 2356955"/>
                <a:gd name="connsiteX1" fmla="*/ 871559 w 3769304"/>
                <a:gd name="connsiteY1" fmla="*/ 9652 h 2356955"/>
                <a:gd name="connsiteX2" fmla="*/ 1460138 w 3769304"/>
                <a:gd name="connsiteY2" fmla="*/ 198838 h 2356955"/>
                <a:gd name="connsiteX3" fmla="*/ 2216883 w 3769304"/>
                <a:gd name="connsiteY3" fmla="*/ 240879 h 2356955"/>
                <a:gd name="connsiteX4" fmla="*/ 2847503 w 3769304"/>
                <a:gd name="connsiteY4" fmla="*/ 377514 h 2356955"/>
                <a:gd name="connsiteX5" fmla="*/ 3457103 w 3769304"/>
                <a:gd name="connsiteY5" fmla="*/ 619252 h 2356955"/>
                <a:gd name="connsiteX6" fmla="*/ 3656800 w 3769304"/>
                <a:gd name="connsiteY6" fmla="*/ 1239362 h 2356955"/>
                <a:gd name="connsiteX7" fmla="*/ 3173324 w 3769304"/>
                <a:gd name="connsiteY7" fmla="*/ 1901514 h 2356955"/>
                <a:gd name="connsiteX8" fmla="*/ 2889545 w 3769304"/>
                <a:gd name="connsiteY8" fmla="*/ 2237845 h 2356955"/>
                <a:gd name="connsiteX9" fmla="*/ 2332496 w 3769304"/>
                <a:gd name="connsiteY9" fmla="*/ 2069679 h 2356955"/>
                <a:gd name="connsiteX10" fmla="*/ 1792257 w 3769304"/>
                <a:gd name="connsiteY10" fmla="*/ 2144180 h 2356955"/>
                <a:gd name="connsiteX11" fmla="*/ 1270952 w 3769304"/>
                <a:gd name="connsiteY11" fmla="*/ 1933045 h 2356955"/>
                <a:gd name="connsiteX12" fmla="*/ 671862 w 3769304"/>
                <a:gd name="connsiteY12" fmla="*/ 1933045 h 2356955"/>
                <a:gd name="connsiteX13" fmla="*/ 409103 w 3769304"/>
                <a:gd name="connsiteY13" fmla="*/ 1565183 h 2356955"/>
                <a:gd name="connsiteX14" fmla="*/ 209407 w 3769304"/>
                <a:gd name="connsiteY14" fmla="*/ 934562 h 2356955"/>
                <a:gd name="connsiteX15" fmla="*/ 200713 w 3769304"/>
                <a:gd name="connsiteY15" fmla="*/ 544366 h 2356955"/>
                <a:gd name="connsiteX16" fmla="*/ 443610 w 3769304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92711 h 2360750"/>
                <a:gd name="connsiteX1" fmla="*/ 887155 w 3771453"/>
                <a:gd name="connsiteY1" fmla="*/ 0 h 2360750"/>
                <a:gd name="connsiteX2" fmla="*/ 1462287 w 3771453"/>
                <a:gd name="connsiteY2" fmla="*/ 202633 h 2360750"/>
                <a:gd name="connsiteX3" fmla="*/ 2219032 w 3771453"/>
                <a:gd name="connsiteY3" fmla="*/ 244674 h 2360750"/>
                <a:gd name="connsiteX4" fmla="*/ 2849652 w 3771453"/>
                <a:gd name="connsiteY4" fmla="*/ 381309 h 2360750"/>
                <a:gd name="connsiteX5" fmla="*/ 3459252 w 3771453"/>
                <a:gd name="connsiteY5" fmla="*/ 623047 h 2360750"/>
                <a:gd name="connsiteX6" fmla="*/ 3658949 w 3771453"/>
                <a:gd name="connsiteY6" fmla="*/ 1243157 h 2360750"/>
                <a:gd name="connsiteX7" fmla="*/ 3175473 w 3771453"/>
                <a:gd name="connsiteY7" fmla="*/ 1905309 h 2360750"/>
                <a:gd name="connsiteX8" fmla="*/ 2891694 w 3771453"/>
                <a:gd name="connsiteY8" fmla="*/ 2241640 h 2360750"/>
                <a:gd name="connsiteX9" fmla="*/ 2334645 w 3771453"/>
                <a:gd name="connsiteY9" fmla="*/ 2073474 h 2360750"/>
                <a:gd name="connsiteX10" fmla="*/ 1794406 w 3771453"/>
                <a:gd name="connsiteY10" fmla="*/ 2147975 h 2360750"/>
                <a:gd name="connsiteX11" fmla="*/ 1273101 w 3771453"/>
                <a:gd name="connsiteY11" fmla="*/ 1936840 h 2360750"/>
                <a:gd name="connsiteX12" fmla="*/ 674011 w 3771453"/>
                <a:gd name="connsiteY12" fmla="*/ 1936840 h 2360750"/>
                <a:gd name="connsiteX13" fmla="*/ 411252 w 3771453"/>
                <a:gd name="connsiteY13" fmla="*/ 1568978 h 2360750"/>
                <a:gd name="connsiteX14" fmla="*/ 211556 w 3771453"/>
                <a:gd name="connsiteY14" fmla="*/ 938357 h 2360750"/>
                <a:gd name="connsiteX15" fmla="*/ 202862 w 3771453"/>
                <a:gd name="connsiteY15" fmla="*/ 548161 h 2360750"/>
                <a:gd name="connsiteX16" fmla="*/ 445759 w 3771453"/>
                <a:gd name="connsiteY16" fmla="*/ 496498 h 2360750"/>
                <a:gd name="connsiteX0" fmla="*/ 452869 w 3771453"/>
                <a:gd name="connsiteY0" fmla="*/ 494079 h 2362118"/>
                <a:gd name="connsiteX1" fmla="*/ 887155 w 3771453"/>
                <a:gd name="connsiteY1" fmla="*/ 1368 h 2362118"/>
                <a:gd name="connsiteX2" fmla="*/ 1462287 w 3771453"/>
                <a:gd name="connsiteY2" fmla="*/ 204001 h 2362118"/>
                <a:gd name="connsiteX3" fmla="*/ 2219032 w 3771453"/>
                <a:gd name="connsiteY3" fmla="*/ 246042 h 2362118"/>
                <a:gd name="connsiteX4" fmla="*/ 2849652 w 3771453"/>
                <a:gd name="connsiteY4" fmla="*/ 382677 h 2362118"/>
                <a:gd name="connsiteX5" fmla="*/ 3459252 w 3771453"/>
                <a:gd name="connsiteY5" fmla="*/ 624415 h 2362118"/>
                <a:gd name="connsiteX6" fmla="*/ 3658949 w 3771453"/>
                <a:gd name="connsiteY6" fmla="*/ 1244525 h 2362118"/>
                <a:gd name="connsiteX7" fmla="*/ 3175473 w 3771453"/>
                <a:gd name="connsiteY7" fmla="*/ 1906677 h 2362118"/>
                <a:gd name="connsiteX8" fmla="*/ 2891694 w 3771453"/>
                <a:gd name="connsiteY8" fmla="*/ 2243008 h 2362118"/>
                <a:gd name="connsiteX9" fmla="*/ 2334645 w 3771453"/>
                <a:gd name="connsiteY9" fmla="*/ 2074842 h 2362118"/>
                <a:gd name="connsiteX10" fmla="*/ 1794406 w 3771453"/>
                <a:gd name="connsiteY10" fmla="*/ 2149343 h 2362118"/>
                <a:gd name="connsiteX11" fmla="*/ 1273101 w 3771453"/>
                <a:gd name="connsiteY11" fmla="*/ 1938208 h 2362118"/>
                <a:gd name="connsiteX12" fmla="*/ 674011 w 3771453"/>
                <a:gd name="connsiteY12" fmla="*/ 1938208 h 2362118"/>
                <a:gd name="connsiteX13" fmla="*/ 411252 w 3771453"/>
                <a:gd name="connsiteY13" fmla="*/ 1570346 h 2362118"/>
                <a:gd name="connsiteX14" fmla="*/ 211556 w 3771453"/>
                <a:gd name="connsiteY14" fmla="*/ 939725 h 2362118"/>
                <a:gd name="connsiteX15" fmla="*/ 202862 w 3771453"/>
                <a:gd name="connsiteY15" fmla="*/ 549529 h 2362118"/>
                <a:gd name="connsiteX16" fmla="*/ 445759 w 3771453"/>
                <a:gd name="connsiteY16" fmla="*/ 497866 h 23621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71453" h="2363618">
                  <a:moveTo>
                    <a:pt x="452869" y="495579"/>
                  </a:moveTo>
                  <a:cubicBezTo>
                    <a:pt x="377996" y="161012"/>
                    <a:pt x="592234" y="28152"/>
                    <a:pt x="887155" y="2868"/>
                  </a:cubicBezTo>
                  <a:cubicBezTo>
                    <a:pt x="1204372" y="-14752"/>
                    <a:pt x="1316520" y="48310"/>
                    <a:pt x="1462287" y="205501"/>
                  </a:cubicBezTo>
                  <a:cubicBezTo>
                    <a:pt x="1815388" y="-72959"/>
                    <a:pt x="1973508" y="-58945"/>
                    <a:pt x="2219032" y="247542"/>
                  </a:cubicBezTo>
                  <a:cubicBezTo>
                    <a:pt x="2472942" y="3975"/>
                    <a:pt x="2824342" y="177267"/>
                    <a:pt x="2849652" y="384177"/>
                  </a:cubicBezTo>
                  <a:cubicBezTo>
                    <a:pt x="3146982" y="209262"/>
                    <a:pt x="3491375" y="373886"/>
                    <a:pt x="3459252" y="625915"/>
                  </a:cubicBezTo>
                  <a:cubicBezTo>
                    <a:pt x="3804845" y="691424"/>
                    <a:pt x="3851238" y="1140175"/>
                    <a:pt x="3658949" y="1246025"/>
                  </a:cubicBezTo>
                  <a:cubicBezTo>
                    <a:pt x="3884393" y="1634830"/>
                    <a:pt x="3750129" y="2060615"/>
                    <a:pt x="3175473" y="1908177"/>
                  </a:cubicBezTo>
                  <a:cubicBezTo>
                    <a:pt x="3245607" y="2080798"/>
                    <a:pt x="3070331" y="2307210"/>
                    <a:pt x="2891694" y="2244508"/>
                  </a:cubicBezTo>
                  <a:cubicBezTo>
                    <a:pt x="2732905" y="2440585"/>
                    <a:pt x="2379134" y="2401339"/>
                    <a:pt x="2334645" y="2076342"/>
                  </a:cubicBezTo>
                  <a:cubicBezTo>
                    <a:pt x="2243091" y="2368995"/>
                    <a:pt x="1845619" y="2261600"/>
                    <a:pt x="1794406" y="2150843"/>
                  </a:cubicBezTo>
                  <a:cubicBezTo>
                    <a:pt x="1683391" y="2313547"/>
                    <a:pt x="1185772" y="2230842"/>
                    <a:pt x="1273101" y="1939708"/>
                  </a:cubicBezTo>
                  <a:cubicBezTo>
                    <a:pt x="1059957" y="2154861"/>
                    <a:pt x="819919" y="2084264"/>
                    <a:pt x="674011" y="1939708"/>
                  </a:cubicBezTo>
                  <a:cubicBezTo>
                    <a:pt x="398166" y="1988537"/>
                    <a:pt x="260153" y="1721361"/>
                    <a:pt x="411252" y="1571846"/>
                  </a:cubicBezTo>
                  <a:cubicBezTo>
                    <a:pt x="-92342" y="1543175"/>
                    <a:pt x="-101758" y="1101005"/>
                    <a:pt x="211556" y="941225"/>
                  </a:cubicBezTo>
                  <a:cubicBezTo>
                    <a:pt x="107805" y="821245"/>
                    <a:pt x="64565" y="734882"/>
                    <a:pt x="202862" y="551029"/>
                  </a:cubicBezTo>
                  <a:cubicBezTo>
                    <a:pt x="320807" y="444161"/>
                    <a:pt x="438752" y="481849"/>
                    <a:pt x="445759" y="499366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71F2703-2977-4AE8-AB22-A851EEB5C1BE}"/>
                </a:ext>
              </a:extLst>
            </p:cNvPr>
            <p:cNvSpPr/>
            <p:nvPr/>
          </p:nvSpPr>
          <p:spPr>
            <a:xfrm>
              <a:off x="10170849" y="4842512"/>
              <a:ext cx="1679286" cy="1052431"/>
            </a:xfrm>
            <a:custGeom>
              <a:avLst/>
              <a:gdLst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83779 w 3447393"/>
                <a:gd name="connsiteY15" fmla="*/ 420414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234203 w 3447393"/>
                <a:gd name="connsiteY16" fmla="*/ 483051 h 2322786"/>
                <a:gd name="connsiteX0" fmla="*/ 256730 w 3472896"/>
                <a:gd name="connsiteY0" fmla="*/ 462455 h 2322786"/>
                <a:gd name="connsiteX1" fmla="*/ 687655 w 3472896"/>
                <a:gd name="connsiteY1" fmla="*/ 0 h 2322786"/>
                <a:gd name="connsiteX2" fmla="*/ 1276234 w 3472896"/>
                <a:gd name="connsiteY2" fmla="*/ 189186 h 2322786"/>
                <a:gd name="connsiteX3" fmla="*/ 2032979 w 3472896"/>
                <a:gd name="connsiteY3" fmla="*/ 231227 h 2322786"/>
                <a:gd name="connsiteX4" fmla="*/ 2663599 w 3472896"/>
                <a:gd name="connsiteY4" fmla="*/ 367862 h 2322786"/>
                <a:gd name="connsiteX5" fmla="*/ 3273199 w 3472896"/>
                <a:gd name="connsiteY5" fmla="*/ 609600 h 2322786"/>
                <a:gd name="connsiteX6" fmla="*/ 3472896 w 3472896"/>
                <a:gd name="connsiteY6" fmla="*/ 1229710 h 2322786"/>
                <a:gd name="connsiteX7" fmla="*/ 2989420 w 3472896"/>
                <a:gd name="connsiteY7" fmla="*/ 1891862 h 2322786"/>
                <a:gd name="connsiteX8" fmla="*/ 2705641 w 3472896"/>
                <a:gd name="connsiteY8" fmla="*/ 2228193 h 2322786"/>
                <a:gd name="connsiteX9" fmla="*/ 2148592 w 3472896"/>
                <a:gd name="connsiteY9" fmla="*/ 2060027 h 2322786"/>
                <a:gd name="connsiteX10" fmla="*/ 1591544 w 3472896"/>
                <a:gd name="connsiteY10" fmla="*/ 2322786 h 2322786"/>
                <a:gd name="connsiteX11" fmla="*/ 1087048 w 3472896"/>
                <a:gd name="connsiteY11" fmla="*/ 1923393 h 2322786"/>
                <a:gd name="connsiteX12" fmla="*/ 487958 w 3472896"/>
                <a:gd name="connsiteY12" fmla="*/ 1923393 h 2322786"/>
                <a:gd name="connsiteX13" fmla="*/ 225199 w 3472896"/>
                <a:gd name="connsiteY13" fmla="*/ 1555531 h 2322786"/>
                <a:gd name="connsiteX14" fmla="*/ 25503 w 3472896"/>
                <a:gd name="connsiteY14" fmla="*/ 924910 h 2322786"/>
                <a:gd name="connsiteX15" fmla="*/ 0 w 3472896"/>
                <a:gd name="connsiteY15" fmla="*/ 541438 h 2322786"/>
                <a:gd name="connsiteX16" fmla="*/ 259706 w 3472896"/>
                <a:gd name="connsiteY16" fmla="*/ 483051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48456 w 3447393"/>
                <a:gd name="connsiteY15" fmla="*/ 581779 h 2322786"/>
                <a:gd name="connsiteX16" fmla="*/ 234203 w 3447393"/>
                <a:gd name="connsiteY16" fmla="*/ 483051 h 2322786"/>
                <a:gd name="connsiteX0" fmla="*/ 239921 w 3456087"/>
                <a:gd name="connsiteY0" fmla="*/ 462455 h 2322786"/>
                <a:gd name="connsiteX1" fmla="*/ 670846 w 3456087"/>
                <a:gd name="connsiteY1" fmla="*/ 0 h 2322786"/>
                <a:gd name="connsiteX2" fmla="*/ 1259425 w 3456087"/>
                <a:gd name="connsiteY2" fmla="*/ 189186 h 2322786"/>
                <a:gd name="connsiteX3" fmla="*/ 2016170 w 3456087"/>
                <a:gd name="connsiteY3" fmla="*/ 231227 h 2322786"/>
                <a:gd name="connsiteX4" fmla="*/ 2646790 w 3456087"/>
                <a:gd name="connsiteY4" fmla="*/ 367862 h 2322786"/>
                <a:gd name="connsiteX5" fmla="*/ 3256390 w 3456087"/>
                <a:gd name="connsiteY5" fmla="*/ 609600 h 2322786"/>
                <a:gd name="connsiteX6" fmla="*/ 3456087 w 3456087"/>
                <a:gd name="connsiteY6" fmla="*/ 1229710 h 2322786"/>
                <a:gd name="connsiteX7" fmla="*/ 2972611 w 3456087"/>
                <a:gd name="connsiteY7" fmla="*/ 1891862 h 2322786"/>
                <a:gd name="connsiteX8" fmla="*/ 2688832 w 3456087"/>
                <a:gd name="connsiteY8" fmla="*/ 2228193 h 2322786"/>
                <a:gd name="connsiteX9" fmla="*/ 2131783 w 3456087"/>
                <a:gd name="connsiteY9" fmla="*/ 2060027 h 2322786"/>
                <a:gd name="connsiteX10" fmla="*/ 1574735 w 3456087"/>
                <a:gd name="connsiteY10" fmla="*/ 2322786 h 2322786"/>
                <a:gd name="connsiteX11" fmla="*/ 1070239 w 3456087"/>
                <a:gd name="connsiteY11" fmla="*/ 1923393 h 2322786"/>
                <a:gd name="connsiteX12" fmla="*/ 471149 w 3456087"/>
                <a:gd name="connsiteY12" fmla="*/ 1923393 h 2322786"/>
                <a:gd name="connsiteX13" fmla="*/ 208390 w 3456087"/>
                <a:gd name="connsiteY13" fmla="*/ 1555531 h 2322786"/>
                <a:gd name="connsiteX14" fmla="*/ 8694 w 3456087"/>
                <a:gd name="connsiteY14" fmla="*/ 924910 h 2322786"/>
                <a:gd name="connsiteX15" fmla="*/ 0 w 3456087"/>
                <a:gd name="connsiteY15" fmla="*/ 534714 h 2322786"/>
                <a:gd name="connsiteX16" fmla="*/ 242897 w 3456087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502914"/>
                <a:gd name="connsiteY0" fmla="*/ 488916 h 2332438"/>
                <a:gd name="connsiteX1" fmla="*/ 712833 w 3502914"/>
                <a:gd name="connsiteY1" fmla="*/ 9652 h 2332438"/>
                <a:gd name="connsiteX2" fmla="*/ 1301412 w 3502914"/>
                <a:gd name="connsiteY2" fmla="*/ 198838 h 2332438"/>
                <a:gd name="connsiteX3" fmla="*/ 2058157 w 3502914"/>
                <a:gd name="connsiteY3" fmla="*/ 240879 h 2332438"/>
                <a:gd name="connsiteX4" fmla="*/ 2688777 w 3502914"/>
                <a:gd name="connsiteY4" fmla="*/ 377514 h 2332438"/>
                <a:gd name="connsiteX5" fmla="*/ 3298377 w 3502914"/>
                <a:gd name="connsiteY5" fmla="*/ 619252 h 2332438"/>
                <a:gd name="connsiteX6" fmla="*/ 3498074 w 3502914"/>
                <a:gd name="connsiteY6" fmla="*/ 1239362 h 2332438"/>
                <a:gd name="connsiteX7" fmla="*/ 3014598 w 3502914"/>
                <a:gd name="connsiteY7" fmla="*/ 1901514 h 2332438"/>
                <a:gd name="connsiteX8" fmla="*/ 2730819 w 3502914"/>
                <a:gd name="connsiteY8" fmla="*/ 2237845 h 2332438"/>
                <a:gd name="connsiteX9" fmla="*/ 2173770 w 3502914"/>
                <a:gd name="connsiteY9" fmla="*/ 2069679 h 2332438"/>
                <a:gd name="connsiteX10" fmla="*/ 1616722 w 3502914"/>
                <a:gd name="connsiteY10" fmla="*/ 2332438 h 2332438"/>
                <a:gd name="connsiteX11" fmla="*/ 1112226 w 3502914"/>
                <a:gd name="connsiteY11" fmla="*/ 1933045 h 2332438"/>
                <a:gd name="connsiteX12" fmla="*/ 513136 w 3502914"/>
                <a:gd name="connsiteY12" fmla="*/ 1933045 h 2332438"/>
                <a:gd name="connsiteX13" fmla="*/ 250377 w 3502914"/>
                <a:gd name="connsiteY13" fmla="*/ 1565183 h 2332438"/>
                <a:gd name="connsiteX14" fmla="*/ 50681 w 3502914"/>
                <a:gd name="connsiteY14" fmla="*/ 934562 h 2332438"/>
                <a:gd name="connsiteX15" fmla="*/ 41987 w 3502914"/>
                <a:gd name="connsiteY15" fmla="*/ 544366 h 2332438"/>
                <a:gd name="connsiteX16" fmla="*/ 284884 w 3502914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307887 w 3626471"/>
                <a:gd name="connsiteY0" fmla="*/ 488916 h 2356955"/>
                <a:gd name="connsiteX1" fmla="*/ 728726 w 3626471"/>
                <a:gd name="connsiteY1" fmla="*/ 9652 h 2356955"/>
                <a:gd name="connsiteX2" fmla="*/ 1317305 w 3626471"/>
                <a:gd name="connsiteY2" fmla="*/ 198838 h 2356955"/>
                <a:gd name="connsiteX3" fmla="*/ 2074050 w 3626471"/>
                <a:gd name="connsiteY3" fmla="*/ 240879 h 2356955"/>
                <a:gd name="connsiteX4" fmla="*/ 2704670 w 3626471"/>
                <a:gd name="connsiteY4" fmla="*/ 377514 h 2356955"/>
                <a:gd name="connsiteX5" fmla="*/ 3314270 w 3626471"/>
                <a:gd name="connsiteY5" fmla="*/ 619252 h 2356955"/>
                <a:gd name="connsiteX6" fmla="*/ 3513967 w 3626471"/>
                <a:gd name="connsiteY6" fmla="*/ 1239362 h 2356955"/>
                <a:gd name="connsiteX7" fmla="*/ 3030491 w 3626471"/>
                <a:gd name="connsiteY7" fmla="*/ 1901514 h 2356955"/>
                <a:gd name="connsiteX8" fmla="*/ 2746712 w 3626471"/>
                <a:gd name="connsiteY8" fmla="*/ 2237845 h 2356955"/>
                <a:gd name="connsiteX9" fmla="*/ 2189663 w 3626471"/>
                <a:gd name="connsiteY9" fmla="*/ 2069679 h 2356955"/>
                <a:gd name="connsiteX10" fmla="*/ 1649424 w 3626471"/>
                <a:gd name="connsiteY10" fmla="*/ 2144180 h 2356955"/>
                <a:gd name="connsiteX11" fmla="*/ 1128119 w 3626471"/>
                <a:gd name="connsiteY11" fmla="*/ 1933045 h 2356955"/>
                <a:gd name="connsiteX12" fmla="*/ 529029 w 3626471"/>
                <a:gd name="connsiteY12" fmla="*/ 1933045 h 2356955"/>
                <a:gd name="connsiteX13" fmla="*/ 266270 w 3626471"/>
                <a:gd name="connsiteY13" fmla="*/ 1565183 h 2356955"/>
                <a:gd name="connsiteX14" fmla="*/ 66574 w 3626471"/>
                <a:gd name="connsiteY14" fmla="*/ 934562 h 2356955"/>
                <a:gd name="connsiteX15" fmla="*/ 57880 w 3626471"/>
                <a:gd name="connsiteY15" fmla="*/ 544366 h 2356955"/>
                <a:gd name="connsiteX16" fmla="*/ 300777 w 3626471"/>
                <a:gd name="connsiteY16" fmla="*/ 492703 h 2356955"/>
                <a:gd name="connsiteX0" fmla="*/ 450720 w 3769304"/>
                <a:gd name="connsiteY0" fmla="*/ 488916 h 2356955"/>
                <a:gd name="connsiteX1" fmla="*/ 871559 w 3769304"/>
                <a:gd name="connsiteY1" fmla="*/ 9652 h 2356955"/>
                <a:gd name="connsiteX2" fmla="*/ 1460138 w 3769304"/>
                <a:gd name="connsiteY2" fmla="*/ 198838 h 2356955"/>
                <a:gd name="connsiteX3" fmla="*/ 2216883 w 3769304"/>
                <a:gd name="connsiteY3" fmla="*/ 240879 h 2356955"/>
                <a:gd name="connsiteX4" fmla="*/ 2847503 w 3769304"/>
                <a:gd name="connsiteY4" fmla="*/ 377514 h 2356955"/>
                <a:gd name="connsiteX5" fmla="*/ 3457103 w 3769304"/>
                <a:gd name="connsiteY5" fmla="*/ 619252 h 2356955"/>
                <a:gd name="connsiteX6" fmla="*/ 3656800 w 3769304"/>
                <a:gd name="connsiteY6" fmla="*/ 1239362 h 2356955"/>
                <a:gd name="connsiteX7" fmla="*/ 3173324 w 3769304"/>
                <a:gd name="connsiteY7" fmla="*/ 1901514 h 2356955"/>
                <a:gd name="connsiteX8" fmla="*/ 2889545 w 3769304"/>
                <a:gd name="connsiteY8" fmla="*/ 2237845 h 2356955"/>
                <a:gd name="connsiteX9" fmla="*/ 2332496 w 3769304"/>
                <a:gd name="connsiteY9" fmla="*/ 2069679 h 2356955"/>
                <a:gd name="connsiteX10" fmla="*/ 1792257 w 3769304"/>
                <a:gd name="connsiteY10" fmla="*/ 2144180 h 2356955"/>
                <a:gd name="connsiteX11" fmla="*/ 1270952 w 3769304"/>
                <a:gd name="connsiteY11" fmla="*/ 1933045 h 2356955"/>
                <a:gd name="connsiteX12" fmla="*/ 671862 w 3769304"/>
                <a:gd name="connsiteY12" fmla="*/ 1933045 h 2356955"/>
                <a:gd name="connsiteX13" fmla="*/ 409103 w 3769304"/>
                <a:gd name="connsiteY13" fmla="*/ 1565183 h 2356955"/>
                <a:gd name="connsiteX14" fmla="*/ 209407 w 3769304"/>
                <a:gd name="connsiteY14" fmla="*/ 934562 h 2356955"/>
                <a:gd name="connsiteX15" fmla="*/ 200713 w 3769304"/>
                <a:gd name="connsiteY15" fmla="*/ 544366 h 2356955"/>
                <a:gd name="connsiteX16" fmla="*/ 443610 w 3769304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92711 h 2360750"/>
                <a:gd name="connsiteX1" fmla="*/ 887155 w 3771453"/>
                <a:gd name="connsiteY1" fmla="*/ 0 h 2360750"/>
                <a:gd name="connsiteX2" fmla="*/ 1462287 w 3771453"/>
                <a:gd name="connsiteY2" fmla="*/ 202633 h 2360750"/>
                <a:gd name="connsiteX3" fmla="*/ 2219032 w 3771453"/>
                <a:gd name="connsiteY3" fmla="*/ 244674 h 2360750"/>
                <a:gd name="connsiteX4" fmla="*/ 2849652 w 3771453"/>
                <a:gd name="connsiteY4" fmla="*/ 381309 h 2360750"/>
                <a:gd name="connsiteX5" fmla="*/ 3459252 w 3771453"/>
                <a:gd name="connsiteY5" fmla="*/ 623047 h 2360750"/>
                <a:gd name="connsiteX6" fmla="*/ 3658949 w 3771453"/>
                <a:gd name="connsiteY6" fmla="*/ 1243157 h 2360750"/>
                <a:gd name="connsiteX7" fmla="*/ 3175473 w 3771453"/>
                <a:gd name="connsiteY7" fmla="*/ 1905309 h 2360750"/>
                <a:gd name="connsiteX8" fmla="*/ 2891694 w 3771453"/>
                <a:gd name="connsiteY8" fmla="*/ 2241640 h 2360750"/>
                <a:gd name="connsiteX9" fmla="*/ 2334645 w 3771453"/>
                <a:gd name="connsiteY9" fmla="*/ 2073474 h 2360750"/>
                <a:gd name="connsiteX10" fmla="*/ 1794406 w 3771453"/>
                <a:gd name="connsiteY10" fmla="*/ 2147975 h 2360750"/>
                <a:gd name="connsiteX11" fmla="*/ 1273101 w 3771453"/>
                <a:gd name="connsiteY11" fmla="*/ 1936840 h 2360750"/>
                <a:gd name="connsiteX12" fmla="*/ 674011 w 3771453"/>
                <a:gd name="connsiteY12" fmla="*/ 1936840 h 2360750"/>
                <a:gd name="connsiteX13" fmla="*/ 411252 w 3771453"/>
                <a:gd name="connsiteY13" fmla="*/ 1568978 h 2360750"/>
                <a:gd name="connsiteX14" fmla="*/ 211556 w 3771453"/>
                <a:gd name="connsiteY14" fmla="*/ 938357 h 2360750"/>
                <a:gd name="connsiteX15" fmla="*/ 202862 w 3771453"/>
                <a:gd name="connsiteY15" fmla="*/ 548161 h 2360750"/>
                <a:gd name="connsiteX16" fmla="*/ 445759 w 3771453"/>
                <a:gd name="connsiteY16" fmla="*/ 496498 h 2360750"/>
                <a:gd name="connsiteX0" fmla="*/ 452869 w 3771453"/>
                <a:gd name="connsiteY0" fmla="*/ 494079 h 2362118"/>
                <a:gd name="connsiteX1" fmla="*/ 887155 w 3771453"/>
                <a:gd name="connsiteY1" fmla="*/ 1368 h 2362118"/>
                <a:gd name="connsiteX2" fmla="*/ 1462287 w 3771453"/>
                <a:gd name="connsiteY2" fmla="*/ 204001 h 2362118"/>
                <a:gd name="connsiteX3" fmla="*/ 2219032 w 3771453"/>
                <a:gd name="connsiteY3" fmla="*/ 246042 h 2362118"/>
                <a:gd name="connsiteX4" fmla="*/ 2849652 w 3771453"/>
                <a:gd name="connsiteY4" fmla="*/ 382677 h 2362118"/>
                <a:gd name="connsiteX5" fmla="*/ 3459252 w 3771453"/>
                <a:gd name="connsiteY5" fmla="*/ 624415 h 2362118"/>
                <a:gd name="connsiteX6" fmla="*/ 3658949 w 3771453"/>
                <a:gd name="connsiteY6" fmla="*/ 1244525 h 2362118"/>
                <a:gd name="connsiteX7" fmla="*/ 3175473 w 3771453"/>
                <a:gd name="connsiteY7" fmla="*/ 1906677 h 2362118"/>
                <a:gd name="connsiteX8" fmla="*/ 2891694 w 3771453"/>
                <a:gd name="connsiteY8" fmla="*/ 2243008 h 2362118"/>
                <a:gd name="connsiteX9" fmla="*/ 2334645 w 3771453"/>
                <a:gd name="connsiteY9" fmla="*/ 2074842 h 2362118"/>
                <a:gd name="connsiteX10" fmla="*/ 1794406 w 3771453"/>
                <a:gd name="connsiteY10" fmla="*/ 2149343 h 2362118"/>
                <a:gd name="connsiteX11" fmla="*/ 1273101 w 3771453"/>
                <a:gd name="connsiteY11" fmla="*/ 1938208 h 2362118"/>
                <a:gd name="connsiteX12" fmla="*/ 674011 w 3771453"/>
                <a:gd name="connsiteY12" fmla="*/ 1938208 h 2362118"/>
                <a:gd name="connsiteX13" fmla="*/ 411252 w 3771453"/>
                <a:gd name="connsiteY13" fmla="*/ 1570346 h 2362118"/>
                <a:gd name="connsiteX14" fmla="*/ 211556 w 3771453"/>
                <a:gd name="connsiteY14" fmla="*/ 939725 h 2362118"/>
                <a:gd name="connsiteX15" fmla="*/ 202862 w 3771453"/>
                <a:gd name="connsiteY15" fmla="*/ 549529 h 2362118"/>
                <a:gd name="connsiteX16" fmla="*/ 445759 w 3771453"/>
                <a:gd name="connsiteY16" fmla="*/ 497866 h 23621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71453" h="2363618">
                  <a:moveTo>
                    <a:pt x="452869" y="495579"/>
                  </a:moveTo>
                  <a:cubicBezTo>
                    <a:pt x="377996" y="161012"/>
                    <a:pt x="592234" y="28152"/>
                    <a:pt x="887155" y="2868"/>
                  </a:cubicBezTo>
                  <a:cubicBezTo>
                    <a:pt x="1204372" y="-14752"/>
                    <a:pt x="1316520" y="48310"/>
                    <a:pt x="1462287" y="205501"/>
                  </a:cubicBezTo>
                  <a:cubicBezTo>
                    <a:pt x="1815388" y="-72959"/>
                    <a:pt x="1973508" y="-58945"/>
                    <a:pt x="2219032" y="247542"/>
                  </a:cubicBezTo>
                  <a:cubicBezTo>
                    <a:pt x="2472942" y="3975"/>
                    <a:pt x="2824342" y="177267"/>
                    <a:pt x="2849652" y="384177"/>
                  </a:cubicBezTo>
                  <a:cubicBezTo>
                    <a:pt x="3146982" y="209262"/>
                    <a:pt x="3491375" y="373886"/>
                    <a:pt x="3459252" y="625915"/>
                  </a:cubicBezTo>
                  <a:cubicBezTo>
                    <a:pt x="3804845" y="691424"/>
                    <a:pt x="3851238" y="1140175"/>
                    <a:pt x="3658949" y="1246025"/>
                  </a:cubicBezTo>
                  <a:cubicBezTo>
                    <a:pt x="3884393" y="1634830"/>
                    <a:pt x="3750129" y="2060615"/>
                    <a:pt x="3175473" y="1908177"/>
                  </a:cubicBezTo>
                  <a:cubicBezTo>
                    <a:pt x="3245607" y="2080798"/>
                    <a:pt x="3070331" y="2307210"/>
                    <a:pt x="2891694" y="2244508"/>
                  </a:cubicBezTo>
                  <a:cubicBezTo>
                    <a:pt x="2732905" y="2440585"/>
                    <a:pt x="2379134" y="2401339"/>
                    <a:pt x="2334645" y="2076342"/>
                  </a:cubicBezTo>
                  <a:cubicBezTo>
                    <a:pt x="2243091" y="2368995"/>
                    <a:pt x="1845619" y="2261600"/>
                    <a:pt x="1794406" y="2150843"/>
                  </a:cubicBezTo>
                  <a:cubicBezTo>
                    <a:pt x="1683391" y="2313547"/>
                    <a:pt x="1185772" y="2230842"/>
                    <a:pt x="1273101" y="1939708"/>
                  </a:cubicBezTo>
                  <a:cubicBezTo>
                    <a:pt x="1059957" y="2154861"/>
                    <a:pt x="819919" y="2084264"/>
                    <a:pt x="674011" y="1939708"/>
                  </a:cubicBezTo>
                  <a:cubicBezTo>
                    <a:pt x="398166" y="1988537"/>
                    <a:pt x="260153" y="1721361"/>
                    <a:pt x="411252" y="1571846"/>
                  </a:cubicBezTo>
                  <a:cubicBezTo>
                    <a:pt x="-92342" y="1543175"/>
                    <a:pt x="-101758" y="1101005"/>
                    <a:pt x="211556" y="941225"/>
                  </a:cubicBezTo>
                  <a:cubicBezTo>
                    <a:pt x="107805" y="821245"/>
                    <a:pt x="64565" y="734882"/>
                    <a:pt x="202862" y="551029"/>
                  </a:cubicBezTo>
                  <a:cubicBezTo>
                    <a:pt x="320807" y="444161"/>
                    <a:pt x="438752" y="481849"/>
                    <a:pt x="445759" y="499366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C4A2CC3-5F26-4D2D-84BF-72B6292B3479}"/>
                </a:ext>
              </a:extLst>
            </p:cNvPr>
            <p:cNvSpPr/>
            <p:nvPr/>
          </p:nvSpPr>
          <p:spPr>
            <a:xfrm>
              <a:off x="3137248" y="2602242"/>
              <a:ext cx="1679286" cy="1052431"/>
            </a:xfrm>
            <a:custGeom>
              <a:avLst/>
              <a:gdLst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83779 w 3447393"/>
                <a:gd name="connsiteY15" fmla="*/ 420414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234203 w 3447393"/>
                <a:gd name="connsiteY16" fmla="*/ 483051 h 2322786"/>
                <a:gd name="connsiteX0" fmla="*/ 256730 w 3472896"/>
                <a:gd name="connsiteY0" fmla="*/ 462455 h 2322786"/>
                <a:gd name="connsiteX1" fmla="*/ 687655 w 3472896"/>
                <a:gd name="connsiteY1" fmla="*/ 0 h 2322786"/>
                <a:gd name="connsiteX2" fmla="*/ 1276234 w 3472896"/>
                <a:gd name="connsiteY2" fmla="*/ 189186 h 2322786"/>
                <a:gd name="connsiteX3" fmla="*/ 2032979 w 3472896"/>
                <a:gd name="connsiteY3" fmla="*/ 231227 h 2322786"/>
                <a:gd name="connsiteX4" fmla="*/ 2663599 w 3472896"/>
                <a:gd name="connsiteY4" fmla="*/ 367862 h 2322786"/>
                <a:gd name="connsiteX5" fmla="*/ 3273199 w 3472896"/>
                <a:gd name="connsiteY5" fmla="*/ 609600 h 2322786"/>
                <a:gd name="connsiteX6" fmla="*/ 3472896 w 3472896"/>
                <a:gd name="connsiteY6" fmla="*/ 1229710 h 2322786"/>
                <a:gd name="connsiteX7" fmla="*/ 2989420 w 3472896"/>
                <a:gd name="connsiteY7" fmla="*/ 1891862 h 2322786"/>
                <a:gd name="connsiteX8" fmla="*/ 2705641 w 3472896"/>
                <a:gd name="connsiteY8" fmla="*/ 2228193 h 2322786"/>
                <a:gd name="connsiteX9" fmla="*/ 2148592 w 3472896"/>
                <a:gd name="connsiteY9" fmla="*/ 2060027 h 2322786"/>
                <a:gd name="connsiteX10" fmla="*/ 1591544 w 3472896"/>
                <a:gd name="connsiteY10" fmla="*/ 2322786 h 2322786"/>
                <a:gd name="connsiteX11" fmla="*/ 1087048 w 3472896"/>
                <a:gd name="connsiteY11" fmla="*/ 1923393 h 2322786"/>
                <a:gd name="connsiteX12" fmla="*/ 487958 w 3472896"/>
                <a:gd name="connsiteY12" fmla="*/ 1923393 h 2322786"/>
                <a:gd name="connsiteX13" fmla="*/ 225199 w 3472896"/>
                <a:gd name="connsiteY13" fmla="*/ 1555531 h 2322786"/>
                <a:gd name="connsiteX14" fmla="*/ 25503 w 3472896"/>
                <a:gd name="connsiteY14" fmla="*/ 924910 h 2322786"/>
                <a:gd name="connsiteX15" fmla="*/ 0 w 3472896"/>
                <a:gd name="connsiteY15" fmla="*/ 541438 h 2322786"/>
                <a:gd name="connsiteX16" fmla="*/ 259706 w 3472896"/>
                <a:gd name="connsiteY16" fmla="*/ 483051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48456 w 3447393"/>
                <a:gd name="connsiteY15" fmla="*/ 581779 h 2322786"/>
                <a:gd name="connsiteX16" fmla="*/ 234203 w 3447393"/>
                <a:gd name="connsiteY16" fmla="*/ 483051 h 2322786"/>
                <a:gd name="connsiteX0" fmla="*/ 239921 w 3456087"/>
                <a:gd name="connsiteY0" fmla="*/ 462455 h 2322786"/>
                <a:gd name="connsiteX1" fmla="*/ 670846 w 3456087"/>
                <a:gd name="connsiteY1" fmla="*/ 0 h 2322786"/>
                <a:gd name="connsiteX2" fmla="*/ 1259425 w 3456087"/>
                <a:gd name="connsiteY2" fmla="*/ 189186 h 2322786"/>
                <a:gd name="connsiteX3" fmla="*/ 2016170 w 3456087"/>
                <a:gd name="connsiteY3" fmla="*/ 231227 h 2322786"/>
                <a:gd name="connsiteX4" fmla="*/ 2646790 w 3456087"/>
                <a:gd name="connsiteY4" fmla="*/ 367862 h 2322786"/>
                <a:gd name="connsiteX5" fmla="*/ 3256390 w 3456087"/>
                <a:gd name="connsiteY5" fmla="*/ 609600 h 2322786"/>
                <a:gd name="connsiteX6" fmla="*/ 3456087 w 3456087"/>
                <a:gd name="connsiteY6" fmla="*/ 1229710 h 2322786"/>
                <a:gd name="connsiteX7" fmla="*/ 2972611 w 3456087"/>
                <a:gd name="connsiteY7" fmla="*/ 1891862 h 2322786"/>
                <a:gd name="connsiteX8" fmla="*/ 2688832 w 3456087"/>
                <a:gd name="connsiteY8" fmla="*/ 2228193 h 2322786"/>
                <a:gd name="connsiteX9" fmla="*/ 2131783 w 3456087"/>
                <a:gd name="connsiteY9" fmla="*/ 2060027 h 2322786"/>
                <a:gd name="connsiteX10" fmla="*/ 1574735 w 3456087"/>
                <a:gd name="connsiteY10" fmla="*/ 2322786 h 2322786"/>
                <a:gd name="connsiteX11" fmla="*/ 1070239 w 3456087"/>
                <a:gd name="connsiteY11" fmla="*/ 1923393 h 2322786"/>
                <a:gd name="connsiteX12" fmla="*/ 471149 w 3456087"/>
                <a:gd name="connsiteY12" fmla="*/ 1923393 h 2322786"/>
                <a:gd name="connsiteX13" fmla="*/ 208390 w 3456087"/>
                <a:gd name="connsiteY13" fmla="*/ 1555531 h 2322786"/>
                <a:gd name="connsiteX14" fmla="*/ 8694 w 3456087"/>
                <a:gd name="connsiteY14" fmla="*/ 924910 h 2322786"/>
                <a:gd name="connsiteX15" fmla="*/ 0 w 3456087"/>
                <a:gd name="connsiteY15" fmla="*/ 534714 h 2322786"/>
                <a:gd name="connsiteX16" fmla="*/ 242897 w 3456087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502914"/>
                <a:gd name="connsiteY0" fmla="*/ 488916 h 2332438"/>
                <a:gd name="connsiteX1" fmla="*/ 712833 w 3502914"/>
                <a:gd name="connsiteY1" fmla="*/ 9652 h 2332438"/>
                <a:gd name="connsiteX2" fmla="*/ 1301412 w 3502914"/>
                <a:gd name="connsiteY2" fmla="*/ 198838 h 2332438"/>
                <a:gd name="connsiteX3" fmla="*/ 2058157 w 3502914"/>
                <a:gd name="connsiteY3" fmla="*/ 240879 h 2332438"/>
                <a:gd name="connsiteX4" fmla="*/ 2688777 w 3502914"/>
                <a:gd name="connsiteY4" fmla="*/ 377514 h 2332438"/>
                <a:gd name="connsiteX5" fmla="*/ 3298377 w 3502914"/>
                <a:gd name="connsiteY5" fmla="*/ 619252 h 2332438"/>
                <a:gd name="connsiteX6" fmla="*/ 3498074 w 3502914"/>
                <a:gd name="connsiteY6" fmla="*/ 1239362 h 2332438"/>
                <a:gd name="connsiteX7" fmla="*/ 3014598 w 3502914"/>
                <a:gd name="connsiteY7" fmla="*/ 1901514 h 2332438"/>
                <a:gd name="connsiteX8" fmla="*/ 2730819 w 3502914"/>
                <a:gd name="connsiteY8" fmla="*/ 2237845 h 2332438"/>
                <a:gd name="connsiteX9" fmla="*/ 2173770 w 3502914"/>
                <a:gd name="connsiteY9" fmla="*/ 2069679 h 2332438"/>
                <a:gd name="connsiteX10" fmla="*/ 1616722 w 3502914"/>
                <a:gd name="connsiteY10" fmla="*/ 2332438 h 2332438"/>
                <a:gd name="connsiteX11" fmla="*/ 1112226 w 3502914"/>
                <a:gd name="connsiteY11" fmla="*/ 1933045 h 2332438"/>
                <a:gd name="connsiteX12" fmla="*/ 513136 w 3502914"/>
                <a:gd name="connsiteY12" fmla="*/ 1933045 h 2332438"/>
                <a:gd name="connsiteX13" fmla="*/ 250377 w 3502914"/>
                <a:gd name="connsiteY13" fmla="*/ 1565183 h 2332438"/>
                <a:gd name="connsiteX14" fmla="*/ 50681 w 3502914"/>
                <a:gd name="connsiteY14" fmla="*/ 934562 h 2332438"/>
                <a:gd name="connsiteX15" fmla="*/ 41987 w 3502914"/>
                <a:gd name="connsiteY15" fmla="*/ 544366 h 2332438"/>
                <a:gd name="connsiteX16" fmla="*/ 284884 w 3502914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307887 w 3626471"/>
                <a:gd name="connsiteY0" fmla="*/ 488916 h 2356955"/>
                <a:gd name="connsiteX1" fmla="*/ 728726 w 3626471"/>
                <a:gd name="connsiteY1" fmla="*/ 9652 h 2356955"/>
                <a:gd name="connsiteX2" fmla="*/ 1317305 w 3626471"/>
                <a:gd name="connsiteY2" fmla="*/ 198838 h 2356955"/>
                <a:gd name="connsiteX3" fmla="*/ 2074050 w 3626471"/>
                <a:gd name="connsiteY3" fmla="*/ 240879 h 2356955"/>
                <a:gd name="connsiteX4" fmla="*/ 2704670 w 3626471"/>
                <a:gd name="connsiteY4" fmla="*/ 377514 h 2356955"/>
                <a:gd name="connsiteX5" fmla="*/ 3314270 w 3626471"/>
                <a:gd name="connsiteY5" fmla="*/ 619252 h 2356955"/>
                <a:gd name="connsiteX6" fmla="*/ 3513967 w 3626471"/>
                <a:gd name="connsiteY6" fmla="*/ 1239362 h 2356955"/>
                <a:gd name="connsiteX7" fmla="*/ 3030491 w 3626471"/>
                <a:gd name="connsiteY7" fmla="*/ 1901514 h 2356955"/>
                <a:gd name="connsiteX8" fmla="*/ 2746712 w 3626471"/>
                <a:gd name="connsiteY8" fmla="*/ 2237845 h 2356955"/>
                <a:gd name="connsiteX9" fmla="*/ 2189663 w 3626471"/>
                <a:gd name="connsiteY9" fmla="*/ 2069679 h 2356955"/>
                <a:gd name="connsiteX10" fmla="*/ 1649424 w 3626471"/>
                <a:gd name="connsiteY10" fmla="*/ 2144180 h 2356955"/>
                <a:gd name="connsiteX11" fmla="*/ 1128119 w 3626471"/>
                <a:gd name="connsiteY11" fmla="*/ 1933045 h 2356955"/>
                <a:gd name="connsiteX12" fmla="*/ 529029 w 3626471"/>
                <a:gd name="connsiteY12" fmla="*/ 1933045 h 2356955"/>
                <a:gd name="connsiteX13" fmla="*/ 266270 w 3626471"/>
                <a:gd name="connsiteY13" fmla="*/ 1565183 h 2356955"/>
                <a:gd name="connsiteX14" fmla="*/ 66574 w 3626471"/>
                <a:gd name="connsiteY14" fmla="*/ 934562 h 2356955"/>
                <a:gd name="connsiteX15" fmla="*/ 57880 w 3626471"/>
                <a:gd name="connsiteY15" fmla="*/ 544366 h 2356955"/>
                <a:gd name="connsiteX16" fmla="*/ 300777 w 3626471"/>
                <a:gd name="connsiteY16" fmla="*/ 492703 h 2356955"/>
                <a:gd name="connsiteX0" fmla="*/ 450720 w 3769304"/>
                <a:gd name="connsiteY0" fmla="*/ 488916 h 2356955"/>
                <a:gd name="connsiteX1" fmla="*/ 871559 w 3769304"/>
                <a:gd name="connsiteY1" fmla="*/ 9652 h 2356955"/>
                <a:gd name="connsiteX2" fmla="*/ 1460138 w 3769304"/>
                <a:gd name="connsiteY2" fmla="*/ 198838 h 2356955"/>
                <a:gd name="connsiteX3" fmla="*/ 2216883 w 3769304"/>
                <a:gd name="connsiteY3" fmla="*/ 240879 h 2356955"/>
                <a:gd name="connsiteX4" fmla="*/ 2847503 w 3769304"/>
                <a:gd name="connsiteY4" fmla="*/ 377514 h 2356955"/>
                <a:gd name="connsiteX5" fmla="*/ 3457103 w 3769304"/>
                <a:gd name="connsiteY5" fmla="*/ 619252 h 2356955"/>
                <a:gd name="connsiteX6" fmla="*/ 3656800 w 3769304"/>
                <a:gd name="connsiteY6" fmla="*/ 1239362 h 2356955"/>
                <a:gd name="connsiteX7" fmla="*/ 3173324 w 3769304"/>
                <a:gd name="connsiteY7" fmla="*/ 1901514 h 2356955"/>
                <a:gd name="connsiteX8" fmla="*/ 2889545 w 3769304"/>
                <a:gd name="connsiteY8" fmla="*/ 2237845 h 2356955"/>
                <a:gd name="connsiteX9" fmla="*/ 2332496 w 3769304"/>
                <a:gd name="connsiteY9" fmla="*/ 2069679 h 2356955"/>
                <a:gd name="connsiteX10" fmla="*/ 1792257 w 3769304"/>
                <a:gd name="connsiteY10" fmla="*/ 2144180 h 2356955"/>
                <a:gd name="connsiteX11" fmla="*/ 1270952 w 3769304"/>
                <a:gd name="connsiteY11" fmla="*/ 1933045 h 2356955"/>
                <a:gd name="connsiteX12" fmla="*/ 671862 w 3769304"/>
                <a:gd name="connsiteY12" fmla="*/ 1933045 h 2356955"/>
                <a:gd name="connsiteX13" fmla="*/ 409103 w 3769304"/>
                <a:gd name="connsiteY13" fmla="*/ 1565183 h 2356955"/>
                <a:gd name="connsiteX14" fmla="*/ 209407 w 3769304"/>
                <a:gd name="connsiteY14" fmla="*/ 934562 h 2356955"/>
                <a:gd name="connsiteX15" fmla="*/ 200713 w 3769304"/>
                <a:gd name="connsiteY15" fmla="*/ 544366 h 2356955"/>
                <a:gd name="connsiteX16" fmla="*/ 443610 w 3769304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92711 h 2360750"/>
                <a:gd name="connsiteX1" fmla="*/ 887155 w 3771453"/>
                <a:gd name="connsiteY1" fmla="*/ 0 h 2360750"/>
                <a:gd name="connsiteX2" fmla="*/ 1462287 w 3771453"/>
                <a:gd name="connsiteY2" fmla="*/ 202633 h 2360750"/>
                <a:gd name="connsiteX3" fmla="*/ 2219032 w 3771453"/>
                <a:gd name="connsiteY3" fmla="*/ 244674 h 2360750"/>
                <a:gd name="connsiteX4" fmla="*/ 2849652 w 3771453"/>
                <a:gd name="connsiteY4" fmla="*/ 381309 h 2360750"/>
                <a:gd name="connsiteX5" fmla="*/ 3459252 w 3771453"/>
                <a:gd name="connsiteY5" fmla="*/ 623047 h 2360750"/>
                <a:gd name="connsiteX6" fmla="*/ 3658949 w 3771453"/>
                <a:gd name="connsiteY6" fmla="*/ 1243157 h 2360750"/>
                <a:gd name="connsiteX7" fmla="*/ 3175473 w 3771453"/>
                <a:gd name="connsiteY7" fmla="*/ 1905309 h 2360750"/>
                <a:gd name="connsiteX8" fmla="*/ 2891694 w 3771453"/>
                <a:gd name="connsiteY8" fmla="*/ 2241640 h 2360750"/>
                <a:gd name="connsiteX9" fmla="*/ 2334645 w 3771453"/>
                <a:gd name="connsiteY9" fmla="*/ 2073474 h 2360750"/>
                <a:gd name="connsiteX10" fmla="*/ 1794406 w 3771453"/>
                <a:gd name="connsiteY10" fmla="*/ 2147975 h 2360750"/>
                <a:gd name="connsiteX11" fmla="*/ 1273101 w 3771453"/>
                <a:gd name="connsiteY11" fmla="*/ 1936840 h 2360750"/>
                <a:gd name="connsiteX12" fmla="*/ 674011 w 3771453"/>
                <a:gd name="connsiteY12" fmla="*/ 1936840 h 2360750"/>
                <a:gd name="connsiteX13" fmla="*/ 411252 w 3771453"/>
                <a:gd name="connsiteY13" fmla="*/ 1568978 h 2360750"/>
                <a:gd name="connsiteX14" fmla="*/ 211556 w 3771453"/>
                <a:gd name="connsiteY14" fmla="*/ 938357 h 2360750"/>
                <a:gd name="connsiteX15" fmla="*/ 202862 w 3771453"/>
                <a:gd name="connsiteY15" fmla="*/ 548161 h 2360750"/>
                <a:gd name="connsiteX16" fmla="*/ 445759 w 3771453"/>
                <a:gd name="connsiteY16" fmla="*/ 496498 h 2360750"/>
                <a:gd name="connsiteX0" fmla="*/ 452869 w 3771453"/>
                <a:gd name="connsiteY0" fmla="*/ 494079 h 2362118"/>
                <a:gd name="connsiteX1" fmla="*/ 887155 w 3771453"/>
                <a:gd name="connsiteY1" fmla="*/ 1368 h 2362118"/>
                <a:gd name="connsiteX2" fmla="*/ 1462287 w 3771453"/>
                <a:gd name="connsiteY2" fmla="*/ 204001 h 2362118"/>
                <a:gd name="connsiteX3" fmla="*/ 2219032 w 3771453"/>
                <a:gd name="connsiteY3" fmla="*/ 246042 h 2362118"/>
                <a:gd name="connsiteX4" fmla="*/ 2849652 w 3771453"/>
                <a:gd name="connsiteY4" fmla="*/ 382677 h 2362118"/>
                <a:gd name="connsiteX5" fmla="*/ 3459252 w 3771453"/>
                <a:gd name="connsiteY5" fmla="*/ 624415 h 2362118"/>
                <a:gd name="connsiteX6" fmla="*/ 3658949 w 3771453"/>
                <a:gd name="connsiteY6" fmla="*/ 1244525 h 2362118"/>
                <a:gd name="connsiteX7" fmla="*/ 3175473 w 3771453"/>
                <a:gd name="connsiteY7" fmla="*/ 1906677 h 2362118"/>
                <a:gd name="connsiteX8" fmla="*/ 2891694 w 3771453"/>
                <a:gd name="connsiteY8" fmla="*/ 2243008 h 2362118"/>
                <a:gd name="connsiteX9" fmla="*/ 2334645 w 3771453"/>
                <a:gd name="connsiteY9" fmla="*/ 2074842 h 2362118"/>
                <a:gd name="connsiteX10" fmla="*/ 1794406 w 3771453"/>
                <a:gd name="connsiteY10" fmla="*/ 2149343 h 2362118"/>
                <a:gd name="connsiteX11" fmla="*/ 1273101 w 3771453"/>
                <a:gd name="connsiteY11" fmla="*/ 1938208 h 2362118"/>
                <a:gd name="connsiteX12" fmla="*/ 674011 w 3771453"/>
                <a:gd name="connsiteY12" fmla="*/ 1938208 h 2362118"/>
                <a:gd name="connsiteX13" fmla="*/ 411252 w 3771453"/>
                <a:gd name="connsiteY13" fmla="*/ 1570346 h 2362118"/>
                <a:gd name="connsiteX14" fmla="*/ 211556 w 3771453"/>
                <a:gd name="connsiteY14" fmla="*/ 939725 h 2362118"/>
                <a:gd name="connsiteX15" fmla="*/ 202862 w 3771453"/>
                <a:gd name="connsiteY15" fmla="*/ 549529 h 2362118"/>
                <a:gd name="connsiteX16" fmla="*/ 445759 w 3771453"/>
                <a:gd name="connsiteY16" fmla="*/ 497866 h 23621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71453" h="2363618">
                  <a:moveTo>
                    <a:pt x="452869" y="495579"/>
                  </a:moveTo>
                  <a:cubicBezTo>
                    <a:pt x="377996" y="161012"/>
                    <a:pt x="592234" y="28152"/>
                    <a:pt x="887155" y="2868"/>
                  </a:cubicBezTo>
                  <a:cubicBezTo>
                    <a:pt x="1204372" y="-14752"/>
                    <a:pt x="1316520" y="48310"/>
                    <a:pt x="1462287" y="205501"/>
                  </a:cubicBezTo>
                  <a:cubicBezTo>
                    <a:pt x="1815388" y="-72959"/>
                    <a:pt x="1973508" y="-58945"/>
                    <a:pt x="2219032" y="247542"/>
                  </a:cubicBezTo>
                  <a:cubicBezTo>
                    <a:pt x="2472942" y="3975"/>
                    <a:pt x="2824342" y="177267"/>
                    <a:pt x="2849652" y="384177"/>
                  </a:cubicBezTo>
                  <a:cubicBezTo>
                    <a:pt x="3146982" y="209262"/>
                    <a:pt x="3491375" y="373886"/>
                    <a:pt x="3459252" y="625915"/>
                  </a:cubicBezTo>
                  <a:cubicBezTo>
                    <a:pt x="3804845" y="691424"/>
                    <a:pt x="3851238" y="1140175"/>
                    <a:pt x="3658949" y="1246025"/>
                  </a:cubicBezTo>
                  <a:cubicBezTo>
                    <a:pt x="3884393" y="1634830"/>
                    <a:pt x="3750129" y="2060615"/>
                    <a:pt x="3175473" y="1908177"/>
                  </a:cubicBezTo>
                  <a:cubicBezTo>
                    <a:pt x="3245607" y="2080798"/>
                    <a:pt x="3070331" y="2307210"/>
                    <a:pt x="2891694" y="2244508"/>
                  </a:cubicBezTo>
                  <a:cubicBezTo>
                    <a:pt x="2732905" y="2440585"/>
                    <a:pt x="2379134" y="2401339"/>
                    <a:pt x="2334645" y="2076342"/>
                  </a:cubicBezTo>
                  <a:cubicBezTo>
                    <a:pt x="2243091" y="2368995"/>
                    <a:pt x="1845619" y="2261600"/>
                    <a:pt x="1794406" y="2150843"/>
                  </a:cubicBezTo>
                  <a:cubicBezTo>
                    <a:pt x="1683391" y="2313547"/>
                    <a:pt x="1185772" y="2230842"/>
                    <a:pt x="1273101" y="1939708"/>
                  </a:cubicBezTo>
                  <a:cubicBezTo>
                    <a:pt x="1059957" y="2154861"/>
                    <a:pt x="819919" y="2084264"/>
                    <a:pt x="674011" y="1939708"/>
                  </a:cubicBezTo>
                  <a:cubicBezTo>
                    <a:pt x="398166" y="1988537"/>
                    <a:pt x="260153" y="1721361"/>
                    <a:pt x="411252" y="1571846"/>
                  </a:cubicBezTo>
                  <a:cubicBezTo>
                    <a:pt x="-92342" y="1543175"/>
                    <a:pt x="-101758" y="1101005"/>
                    <a:pt x="211556" y="941225"/>
                  </a:cubicBezTo>
                  <a:cubicBezTo>
                    <a:pt x="107805" y="821245"/>
                    <a:pt x="64565" y="734882"/>
                    <a:pt x="202862" y="551029"/>
                  </a:cubicBezTo>
                  <a:cubicBezTo>
                    <a:pt x="320807" y="444161"/>
                    <a:pt x="438752" y="481849"/>
                    <a:pt x="445759" y="499366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DF12A18-B2FD-4BDF-ADEB-60896962E3FA}"/>
                </a:ext>
              </a:extLst>
            </p:cNvPr>
            <p:cNvSpPr/>
            <p:nvPr/>
          </p:nvSpPr>
          <p:spPr>
            <a:xfrm>
              <a:off x="3702225" y="5142944"/>
              <a:ext cx="1679286" cy="1052431"/>
            </a:xfrm>
            <a:custGeom>
              <a:avLst/>
              <a:gdLst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83779 w 3447393"/>
                <a:gd name="connsiteY15" fmla="*/ 420414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234203 w 3447393"/>
                <a:gd name="connsiteY16" fmla="*/ 483051 h 2322786"/>
                <a:gd name="connsiteX0" fmla="*/ 256730 w 3472896"/>
                <a:gd name="connsiteY0" fmla="*/ 462455 h 2322786"/>
                <a:gd name="connsiteX1" fmla="*/ 687655 w 3472896"/>
                <a:gd name="connsiteY1" fmla="*/ 0 h 2322786"/>
                <a:gd name="connsiteX2" fmla="*/ 1276234 w 3472896"/>
                <a:gd name="connsiteY2" fmla="*/ 189186 h 2322786"/>
                <a:gd name="connsiteX3" fmla="*/ 2032979 w 3472896"/>
                <a:gd name="connsiteY3" fmla="*/ 231227 h 2322786"/>
                <a:gd name="connsiteX4" fmla="*/ 2663599 w 3472896"/>
                <a:gd name="connsiteY4" fmla="*/ 367862 h 2322786"/>
                <a:gd name="connsiteX5" fmla="*/ 3273199 w 3472896"/>
                <a:gd name="connsiteY5" fmla="*/ 609600 h 2322786"/>
                <a:gd name="connsiteX6" fmla="*/ 3472896 w 3472896"/>
                <a:gd name="connsiteY6" fmla="*/ 1229710 h 2322786"/>
                <a:gd name="connsiteX7" fmla="*/ 2989420 w 3472896"/>
                <a:gd name="connsiteY7" fmla="*/ 1891862 h 2322786"/>
                <a:gd name="connsiteX8" fmla="*/ 2705641 w 3472896"/>
                <a:gd name="connsiteY8" fmla="*/ 2228193 h 2322786"/>
                <a:gd name="connsiteX9" fmla="*/ 2148592 w 3472896"/>
                <a:gd name="connsiteY9" fmla="*/ 2060027 h 2322786"/>
                <a:gd name="connsiteX10" fmla="*/ 1591544 w 3472896"/>
                <a:gd name="connsiteY10" fmla="*/ 2322786 h 2322786"/>
                <a:gd name="connsiteX11" fmla="*/ 1087048 w 3472896"/>
                <a:gd name="connsiteY11" fmla="*/ 1923393 h 2322786"/>
                <a:gd name="connsiteX12" fmla="*/ 487958 w 3472896"/>
                <a:gd name="connsiteY12" fmla="*/ 1923393 h 2322786"/>
                <a:gd name="connsiteX13" fmla="*/ 225199 w 3472896"/>
                <a:gd name="connsiteY13" fmla="*/ 1555531 h 2322786"/>
                <a:gd name="connsiteX14" fmla="*/ 25503 w 3472896"/>
                <a:gd name="connsiteY14" fmla="*/ 924910 h 2322786"/>
                <a:gd name="connsiteX15" fmla="*/ 0 w 3472896"/>
                <a:gd name="connsiteY15" fmla="*/ 541438 h 2322786"/>
                <a:gd name="connsiteX16" fmla="*/ 259706 w 3472896"/>
                <a:gd name="connsiteY16" fmla="*/ 483051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48456 w 3447393"/>
                <a:gd name="connsiteY15" fmla="*/ 581779 h 2322786"/>
                <a:gd name="connsiteX16" fmla="*/ 234203 w 3447393"/>
                <a:gd name="connsiteY16" fmla="*/ 483051 h 2322786"/>
                <a:gd name="connsiteX0" fmla="*/ 239921 w 3456087"/>
                <a:gd name="connsiteY0" fmla="*/ 462455 h 2322786"/>
                <a:gd name="connsiteX1" fmla="*/ 670846 w 3456087"/>
                <a:gd name="connsiteY1" fmla="*/ 0 h 2322786"/>
                <a:gd name="connsiteX2" fmla="*/ 1259425 w 3456087"/>
                <a:gd name="connsiteY2" fmla="*/ 189186 h 2322786"/>
                <a:gd name="connsiteX3" fmla="*/ 2016170 w 3456087"/>
                <a:gd name="connsiteY3" fmla="*/ 231227 h 2322786"/>
                <a:gd name="connsiteX4" fmla="*/ 2646790 w 3456087"/>
                <a:gd name="connsiteY4" fmla="*/ 367862 h 2322786"/>
                <a:gd name="connsiteX5" fmla="*/ 3256390 w 3456087"/>
                <a:gd name="connsiteY5" fmla="*/ 609600 h 2322786"/>
                <a:gd name="connsiteX6" fmla="*/ 3456087 w 3456087"/>
                <a:gd name="connsiteY6" fmla="*/ 1229710 h 2322786"/>
                <a:gd name="connsiteX7" fmla="*/ 2972611 w 3456087"/>
                <a:gd name="connsiteY7" fmla="*/ 1891862 h 2322786"/>
                <a:gd name="connsiteX8" fmla="*/ 2688832 w 3456087"/>
                <a:gd name="connsiteY8" fmla="*/ 2228193 h 2322786"/>
                <a:gd name="connsiteX9" fmla="*/ 2131783 w 3456087"/>
                <a:gd name="connsiteY9" fmla="*/ 2060027 h 2322786"/>
                <a:gd name="connsiteX10" fmla="*/ 1574735 w 3456087"/>
                <a:gd name="connsiteY10" fmla="*/ 2322786 h 2322786"/>
                <a:gd name="connsiteX11" fmla="*/ 1070239 w 3456087"/>
                <a:gd name="connsiteY11" fmla="*/ 1923393 h 2322786"/>
                <a:gd name="connsiteX12" fmla="*/ 471149 w 3456087"/>
                <a:gd name="connsiteY12" fmla="*/ 1923393 h 2322786"/>
                <a:gd name="connsiteX13" fmla="*/ 208390 w 3456087"/>
                <a:gd name="connsiteY13" fmla="*/ 1555531 h 2322786"/>
                <a:gd name="connsiteX14" fmla="*/ 8694 w 3456087"/>
                <a:gd name="connsiteY14" fmla="*/ 924910 h 2322786"/>
                <a:gd name="connsiteX15" fmla="*/ 0 w 3456087"/>
                <a:gd name="connsiteY15" fmla="*/ 534714 h 2322786"/>
                <a:gd name="connsiteX16" fmla="*/ 242897 w 3456087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502914"/>
                <a:gd name="connsiteY0" fmla="*/ 488916 h 2332438"/>
                <a:gd name="connsiteX1" fmla="*/ 712833 w 3502914"/>
                <a:gd name="connsiteY1" fmla="*/ 9652 h 2332438"/>
                <a:gd name="connsiteX2" fmla="*/ 1301412 w 3502914"/>
                <a:gd name="connsiteY2" fmla="*/ 198838 h 2332438"/>
                <a:gd name="connsiteX3" fmla="*/ 2058157 w 3502914"/>
                <a:gd name="connsiteY3" fmla="*/ 240879 h 2332438"/>
                <a:gd name="connsiteX4" fmla="*/ 2688777 w 3502914"/>
                <a:gd name="connsiteY4" fmla="*/ 377514 h 2332438"/>
                <a:gd name="connsiteX5" fmla="*/ 3298377 w 3502914"/>
                <a:gd name="connsiteY5" fmla="*/ 619252 h 2332438"/>
                <a:gd name="connsiteX6" fmla="*/ 3498074 w 3502914"/>
                <a:gd name="connsiteY6" fmla="*/ 1239362 h 2332438"/>
                <a:gd name="connsiteX7" fmla="*/ 3014598 w 3502914"/>
                <a:gd name="connsiteY7" fmla="*/ 1901514 h 2332438"/>
                <a:gd name="connsiteX8" fmla="*/ 2730819 w 3502914"/>
                <a:gd name="connsiteY8" fmla="*/ 2237845 h 2332438"/>
                <a:gd name="connsiteX9" fmla="*/ 2173770 w 3502914"/>
                <a:gd name="connsiteY9" fmla="*/ 2069679 h 2332438"/>
                <a:gd name="connsiteX10" fmla="*/ 1616722 w 3502914"/>
                <a:gd name="connsiteY10" fmla="*/ 2332438 h 2332438"/>
                <a:gd name="connsiteX11" fmla="*/ 1112226 w 3502914"/>
                <a:gd name="connsiteY11" fmla="*/ 1933045 h 2332438"/>
                <a:gd name="connsiteX12" fmla="*/ 513136 w 3502914"/>
                <a:gd name="connsiteY12" fmla="*/ 1933045 h 2332438"/>
                <a:gd name="connsiteX13" fmla="*/ 250377 w 3502914"/>
                <a:gd name="connsiteY13" fmla="*/ 1565183 h 2332438"/>
                <a:gd name="connsiteX14" fmla="*/ 50681 w 3502914"/>
                <a:gd name="connsiteY14" fmla="*/ 934562 h 2332438"/>
                <a:gd name="connsiteX15" fmla="*/ 41987 w 3502914"/>
                <a:gd name="connsiteY15" fmla="*/ 544366 h 2332438"/>
                <a:gd name="connsiteX16" fmla="*/ 284884 w 3502914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307887 w 3626471"/>
                <a:gd name="connsiteY0" fmla="*/ 488916 h 2356955"/>
                <a:gd name="connsiteX1" fmla="*/ 728726 w 3626471"/>
                <a:gd name="connsiteY1" fmla="*/ 9652 h 2356955"/>
                <a:gd name="connsiteX2" fmla="*/ 1317305 w 3626471"/>
                <a:gd name="connsiteY2" fmla="*/ 198838 h 2356955"/>
                <a:gd name="connsiteX3" fmla="*/ 2074050 w 3626471"/>
                <a:gd name="connsiteY3" fmla="*/ 240879 h 2356955"/>
                <a:gd name="connsiteX4" fmla="*/ 2704670 w 3626471"/>
                <a:gd name="connsiteY4" fmla="*/ 377514 h 2356955"/>
                <a:gd name="connsiteX5" fmla="*/ 3314270 w 3626471"/>
                <a:gd name="connsiteY5" fmla="*/ 619252 h 2356955"/>
                <a:gd name="connsiteX6" fmla="*/ 3513967 w 3626471"/>
                <a:gd name="connsiteY6" fmla="*/ 1239362 h 2356955"/>
                <a:gd name="connsiteX7" fmla="*/ 3030491 w 3626471"/>
                <a:gd name="connsiteY7" fmla="*/ 1901514 h 2356955"/>
                <a:gd name="connsiteX8" fmla="*/ 2746712 w 3626471"/>
                <a:gd name="connsiteY8" fmla="*/ 2237845 h 2356955"/>
                <a:gd name="connsiteX9" fmla="*/ 2189663 w 3626471"/>
                <a:gd name="connsiteY9" fmla="*/ 2069679 h 2356955"/>
                <a:gd name="connsiteX10" fmla="*/ 1649424 w 3626471"/>
                <a:gd name="connsiteY10" fmla="*/ 2144180 h 2356955"/>
                <a:gd name="connsiteX11" fmla="*/ 1128119 w 3626471"/>
                <a:gd name="connsiteY11" fmla="*/ 1933045 h 2356955"/>
                <a:gd name="connsiteX12" fmla="*/ 529029 w 3626471"/>
                <a:gd name="connsiteY12" fmla="*/ 1933045 h 2356955"/>
                <a:gd name="connsiteX13" fmla="*/ 266270 w 3626471"/>
                <a:gd name="connsiteY13" fmla="*/ 1565183 h 2356955"/>
                <a:gd name="connsiteX14" fmla="*/ 66574 w 3626471"/>
                <a:gd name="connsiteY14" fmla="*/ 934562 h 2356955"/>
                <a:gd name="connsiteX15" fmla="*/ 57880 w 3626471"/>
                <a:gd name="connsiteY15" fmla="*/ 544366 h 2356955"/>
                <a:gd name="connsiteX16" fmla="*/ 300777 w 3626471"/>
                <a:gd name="connsiteY16" fmla="*/ 492703 h 2356955"/>
                <a:gd name="connsiteX0" fmla="*/ 450720 w 3769304"/>
                <a:gd name="connsiteY0" fmla="*/ 488916 h 2356955"/>
                <a:gd name="connsiteX1" fmla="*/ 871559 w 3769304"/>
                <a:gd name="connsiteY1" fmla="*/ 9652 h 2356955"/>
                <a:gd name="connsiteX2" fmla="*/ 1460138 w 3769304"/>
                <a:gd name="connsiteY2" fmla="*/ 198838 h 2356955"/>
                <a:gd name="connsiteX3" fmla="*/ 2216883 w 3769304"/>
                <a:gd name="connsiteY3" fmla="*/ 240879 h 2356955"/>
                <a:gd name="connsiteX4" fmla="*/ 2847503 w 3769304"/>
                <a:gd name="connsiteY4" fmla="*/ 377514 h 2356955"/>
                <a:gd name="connsiteX5" fmla="*/ 3457103 w 3769304"/>
                <a:gd name="connsiteY5" fmla="*/ 619252 h 2356955"/>
                <a:gd name="connsiteX6" fmla="*/ 3656800 w 3769304"/>
                <a:gd name="connsiteY6" fmla="*/ 1239362 h 2356955"/>
                <a:gd name="connsiteX7" fmla="*/ 3173324 w 3769304"/>
                <a:gd name="connsiteY7" fmla="*/ 1901514 h 2356955"/>
                <a:gd name="connsiteX8" fmla="*/ 2889545 w 3769304"/>
                <a:gd name="connsiteY8" fmla="*/ 2237845 h 2356955"/>
                <a:gd name="connsiteX9" fmla="*/ 2332496 w 3769304"/>
                <a:gd name="connsiteY9" fmla="*/ 2069679 h 2356955"/>
                <a:gd name="connsiteX10" fmla="*/ 1792257 w 3769304"/>
                <a:gd name="connsiteY10" fmla="*/ 2144180 h 2356955"/>
                <a:gd name="connsiteX11" fmla="*/ 1270952 w 3769304"/>
                <a:gd name="connsiteY11" fmla="*/ 1933045 h 2356955"/>
                <a:gd name="connsiteX12" fmla="*/ 671862 w 3769304"/>
                <a:gd name="connsiteY12" fmla="*/ 1933045 h 2356955"/>
                <a:gd name="connsiteX13" fmla="*/ 409103 w 3769304"/>
                <a:gd name="connsiteY13" fmla="*/ 1565183 h 2356955"/>
                <a:gd name="connsiteX14" fmla="*/ 209407 w 3769304"/>
                <a:gd name="connsiteY14" fmla="*/ 934562 h 2356955"/>
                <a:gd name="connsiteX15" fmla="*/ 200713 w 3769304"/>
                <a:gd name="connsiteY15" fmla="*/ 544366 h 2356955"/>
                <a:gd name="connsiteX16" fmla="*/ 443610 w 3769304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92711 h 2360750"/>
                <a:gd name="connsiteX1" fmla="*/ 887155 w 3771453"/>
                <a:gd name="connsiteY1" fmla="*/ 0 h 2360750"/>
                <a:gd name="connsiteX2" fmla="*/ 1462287 w 3771453"/>
                <a:gd name="connsiteY2" fmla="*/ 202633 h 2360750"/>
                <a:gd name="connsiteX3" fmla="*/ 2219032 w 3771453"/>
                <a:gd name="connsiteY3" fmla="*/ 244674 h 2360750"/>
                <a:gd name="connsiteX4" fmla="*/ 2849652 w 3771453"/>
                <a:gd name="connsiteY4" fmla="*/ 381309 h 2360750"/>
                <a:gd name="connsiteX5" fmla="*/ 3459252 w 3771453"/>
                <a:gd name="connsiteY5" fmla="*/ 623047 h 2360750"/>
                <a:gd name="connsiteX6" fmla="*/ 3658949 w 3771453"/>
                <a:gd name="connsiteY6" fmla="*/ 1243157 h 2360750"/>
                <a:gd name="connsiteX7" fmla="*/ 3175473 w 3771453"/>
                <a:gd name="connsiteY7" fmla="*/ 1905309 h 2360750"/>
                <a:gd name="connsiteX8" fmla="*/ 2891694 w 3771453"/>
                <a:gd name="connsiteY8" fmla="*/ 2241640 h 2360750"/>
                <a:gd name="connsiteX9" fmla="*/ 2334645 w 3771453"/>
                <a:gd name="connsiteY9" fmla="*/ 2073474 h 2360750"/>
                <a:gd name="connsiteX10" fmla="*/ 1794406 w 3771453"/>
                <a:gd name="connsiteY10" fmla="*/ 2147975 h 2360750"/>
                <a:gd name="connsiteX11" fmla="*/ 1273101 w 3771453"/>
                <a:gd name="connsiteY11" fmla="*/ 1936840 h 2360750"/>
                <a:gd name="connsiteX12" fmla="*/ 674011 w 3771453"/>
                <a:gd name="connsiteY12" fmla="*/ 1936840 h 2360750"/>
                <a:gd name="connsiteX13" fmla="*/ 411252 w 3771453"/>
                <a:gd name="connsiteY13" fmla="*/ 1568978 h 2360750"/>
                <a:gd name="connsiteX14" fmla="*/ 211556 w 3771453"/>
                <a:gd name="connsiteY14" fmla="*/ 938357 h 2360750"/>
                <a:gd name="connsiteX15" fmla="*/ 202862 w 3771453"/>
                <a:gd name="connsiteY15" fmla="*/ 548161 h 2360750"/>
                <a:gd name="connsiteX16" fmla="*/ 445759 w 3771453"/>
                <a:gd name="connsiteY16" fmla="*/ 496498 h 2360750"/>
                <a:gd name="connsiteX0" fmla="*/ 452869 w 3771453"/>
                <a:gd name="connsiteY0" fmla="*/ 494079 h 2362118"/>
                <a:gd name="connsiteX1" fmla="*/ 887155 w 3771453"/>
                <a:gd name="connsiteY1" fmla="*/ 1368 h 2362118"/>
                <a:gd name="connsiteX2" fmla="*/ 1462287 w 3771453"/>
                <a:gd name="connsiteY2" fmla="*/ 204001 h 2362118"/>
                <a:gd name="connsiteX3" fmla="*/ 2219032 w 3771453"/>
                <a:gd name="connsiteY3" fmla="*/ 246042 h 2362118"/>
                <a:gd name="connsiteX4" fmla="*/ 2849652 w 3771453"/>
                <a:gd name="connsiteY4" fmla="*/ 382677 h 2362118"/>
                <a:gd name="connsiteX5" fmla="*/ 3459252 w 3771453"/>
                <a:gd name="connsiteY5" fmla="*/ 624415 h 2362118"/>
                <a:gd name="connsiteX6" fmla="*/ 3658949 w 3771453"/>
                <a:gd name="connsiteY6" fmla="*/ 1244525 h 2362118"/>
                <a:gd name="connsiteX7" fmla="*/ 3175473 w 3771453"/>
                <a:gd name="connsiteY7" fmla="*/ 1906677 h 2362118"/>
                <a:gd name="connsiteX8" fmla="*/ 2891694 w 3771453"/>
                <a:gd name="connsiteY8" fmla="*/ 2243008 h 2362118"/>
                <a:gd name="connsiteX9" fmla="*/ 2334645 w 3771453"/>
                <a:gd name="connsiteY9" fmla="*/ 2074842 h 2362118"/>
                <a:gd name="connsiteX10" fmla="*/ 1794406 w 3771453"/>
                <a:gd name="connsiteY10" fmla="*/ 2149343 h 2362118"/>
                <a:gd name="connsiteX11" fmla="*/ 1273101 w 3771453"/>
                <a:gd name="connsiteY11" fmla="*/ 1938208 h 2362118"/>
                <a:gd name="connsiteX12" fmla="*/ 674011 w 3771453"/>
                <a:gd name="connsiteY12" fmla="*/ 1938208 h 2362118"/>
                <a:gd name="connsiteX13" fmla="*/ 411252 w 3771453"/>
                <a:gd name="connsiteY13" fmla="*/ 1570346 h 2362118"/>
                <a:gd name="connsiteX14" fmla="*/ 211556 w 3771453"/>
                <a:gd name="connsiteY14" fmla="*/ 939725 h 2362118"/>
                <a:gd name="connsiteX15" fmla="*/ 202862 w 3771453"/>
                <a:gd name="connsiteY15" fmla="*/ 549529 h 2362118"/>
                <a:gd name="connsiteX16" fmla="*/ 445759 w 3771453"/>
                <a:gd name="connsiteY16" fmla="*/ 497866 h 23621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71453" h="2363618">
                  <a:moveTo>
                    <a:pt x="452869" y="495579"/>
                  </a:moveTo>
                  <a:cubicBezTo>
                    <a:pt x="377996" y="161012"/>
                    <a:pt x="592234" y="28152"/>
                    <a:pt x="887155" y="2868"/>
                  </a:cubicBezTo>
                  <a:cubicBezTo>
                    <a:pt x="1204372" y="-14752"/>
                    <a:pt x="1316520" y="48310"/>
                    <a:pt x="1462287" y="205501"/>
                  </a:cubicBezTo>
                  <a:cubicBezTo>
                    <a:pt x="1815388" y="-72959"/>
                    <a:pt x="1973508" y="-58945"/>
                    <a:pt x="2219032" y="247542"/>
                  </a:cubicBezTo>
                  <a:cubicBezTo>
                    <a:pt x="2472942" y="3975"/>
                    <a:pt x="2824342" y="177267"/>
                    <a:pt x="2849652" y="384177"/>
                  </a:cubicBezTo>
                  <a:cubicBezTo>
                    <a:pt x="3146982" y="209262"/>
                    <a:pt x="3491375" y="373886"/>
                    <a:pt x="3459252" y="625915"/>
                  </a:cubicBezTo>
                  <a:cubicBezTo>
                    <a:pt x="3804845" y="691424"/>
                    <a:pt x="3851238" y="1140175"/>
                    <a:pt x="3658949" y="1246025"/>
                  </a:cubicBezTo>
                  <a:cubicBezTo>
                    <a:pt x="3884393" y="1634830"/>
                    <a:pt x="3750129" y="2060615"/>
                    <a:pt x="3175473" y="1908177"/>
                  </a:cubicBezTo>
                  <a:cubicBezTo>
                    <a:pt x="3245607" y="2080798"/>
                    <a:pt x="3070331" y="2307210"/>
                    <a:pt x="2891694" y="2244508"/>
                  </a:cubicBezTo>
                  <a:cubicBezTo>
                    <a:pt x="2732905" y="2440585"/>
                    <a:pt x="2379134" y="2401339"/>
                    <a:pt x="2334645" y="2076342"/>
                  </a:cubicBezTo>
                  <a:cubicBezTo>
                    <a:pt x="2243091" y="2368995"/>
                    <a:pt x="1845619" y="2261600"/>
                    <a:pt x="1794406" y="2150843"/>
                  </a:cubicBezTo>
                  <a:cubicBezTo>
                    <a:pt x="1683391" y="2313547"/>
                    <a:pt x="1185772" y="2230842"/>
                    <a:pt x="1273101" y="1939708"/>
                  </a:cubicBezTo>
                  <a:cubicBezTo>
                    <a:pt x="1059957" y="2154861"/>
                    <a:pt x="819919" y="2084264"/>
                    <a:pt x="674011" y="1939708"/>
                  </a:cubicBezTo>
                  <a:cubicBezTo>
                    <a:pt x="398166" y="1988537"/>
                    <a:pt x="260153" y="1721361"/>
                    <a:pt x="411252" y="1571846"/>
                  </a:cubicBezTo>
                  <a:cubicBezTo>
                    <a:pt x="-92342" y="1543175"/>
                    <a:pt x="-101758" y="1101005"/>
                    <a:pt x="211556" y="941225"/>
                  </a:cubicBezTo>
                  <a:cubicBezTo>
                    <a:pt x="107805" y="821245"/>
                    <a:pt x="64565" y="734882"/>
                    <a:pt x="202862" y="551029"/>
                  </a:cubicBezTo>
                  <a:cubicBezTo>
                    <a:pt x="320807" y="444161"/>
                    <a:pt x="438752" y="481849"/>
                    <a:pt x="445759" y="499366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47A9E07-E0BC-4B23-8E32-5C93E408159A}"/>
                </a:ext>
              </a:extLst>
            </p:cNvPr>
            <p:cNvSpPr/>
            <p:nvPr/>
          </p:nvSpPr>
          <p:spPr>
            <a:xfrm>
              <a:off x="2087911" y="3998012"/>
              <a:ext cx="1679286" cy="1052431"/>
            </a:xfrm>
            <a:custGeom>
              <a:avLst/>
              <a:gdLst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83779 w 3447393"/>
                <a:gd name="connsiteY15" fmla="*/ 420414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234203 w 3447393"/>
                <a:gd name="connsiteY16" fmla="*/ 483051 h 2322786"/>
                <a:gd name="connsiteX0" fmla="*/ 256730 w 3472896"/>
                <a:gd name="connsiteY0" fmla="*/ 462455 h 2322786"/>
                <a:gd name="connsiteX1" fmla="*/ 687655 w 3472896"/>
                <a:gd name="connsiteY1" fmla="*/ 0 h 2322786"/>
                <a:gd name="connsiteX2" fmla="*/ 1276234 w 3472896"/>
                <a:gd name="connsiteY2" fmla="*/ 189186 h 2322786"/>
                <a:gd name="connsiteX3" fmla="*/ 2032979 w 3472896"/>
                <a:gd name="connsiteY3" fmla="*/ 231227 h 2322786"/>
                <a:gd name="connsiteX4" fmla="*/ 2663599 w 3472896"/>
                <a:gd name="connsiteY4" fmla="*/ 367862 h 2322786"/>
                <a:gd name="connsiteX5" fmla="*/ 3273199 w 3472896"/>
                <a:gd name="connsiteY5" fmla="*/ 609600 h 2322786"/>
                <a:gd name="connsiteX6" fmla="*/ 3472896 w 3472896"/>
                <a:gd name="connsiteY6" fmla="*/ 1229710 h 2322786"/>
                <a:gd name="connsiteX7" fmla="*/ 2989420 w 3472896"/>
                <a:gd name="connsiteY7" fmla="*/ 1891862 h 2322786"/>
                <a:gd name="connsiteX8" fmla="*/ 2705641 w 3472896"/>
                <a:gd name="connsiteY8" fmla="*/ 2228193 h 2322786"/>
                <a:gd name="connsiteX9" fmla="*/ 2148592 w 3472896"/>
                <a:gd name="connsiteY9" fmla="*/ 2060027 h 2322786"/>
                <a:gd name="connsiteX10" fmla="*/ 1591544 w 3472896"/>
                <a:gd name="connsiteY10" fmla="*/ 2322786 h 2322786"/>
                <a:gd name="connsiteX11" fmla="*/ 1087048 w 3472896"/>
                <a:gd name="connsiteY11" fmla="*/ 1923393 h 2322786"/>
                <a:gd name="connsiteX12" fmla="*/ 487958 w 3472896"/>
                <a:gd name="connsiteY12" fmla="*/ 1923393 h 2322786"/>
                <a:gd name="connsiteX13" fmla="*/ 225199 w 3472896"/>
                <a:gd name="connsiteY13" fmla="*/ 1555531 h 2322786"/>
                <a:gd name="connsiteX14" fmla="*/ 25503 w 3472896"/>
                <a:gd name="connsiteY14" fmla="*/ 924910 h 2322786"/>
                <a:gd name="connsiteX15" fmla="*/ 0 w 3472896"/>
                <a:gd name="connsiteY15" fmla="*/ 541438 h 2322786"/>
                <a:gd name="connsiteX16" fmla="*/ 259706 w 3472896"/>
                <a:gd name="connsiteY16" fmla="*/ 483051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48456 w 3447393"/>
                <a:gd name="connsiteY15" fmla="*/ 581779 h 2322786"/>
                <a:gd name="connsiteX16" fmla="*/ 234203 w 3447393"/>
                <a:gd name="connsiteY16" fmla="*/ 483051 h 2322786"/>
                <a:gd name="connsiteX0" fmla="*/ 239921 w 3456087"/>
                <a:gd name="connsiteY0" fmla="*/ 462455 h 2322786"/>
                <a:gd name="connsiteX1" fmla="*/ 670846 w 3456087"/>
                <a:gd name="connsiteY1" fmla="*/ 0 h 2322786"/>
                <a:gd name="connsiteX2" fmla="*/ 1259425 w 3456087"/>
                <a:gd name="connsiteY2" fmla="*/ 189186 h 2322786"/>
                <a:gd name="connsiteX3" fmla="*/ 2016170 w 3456087"/>
                <a:gd name="connsiteY3" fmla="*/ 231227 h 2322786"/>
                <a:gd name="connsiteX4" fmla="*/ 2646790 w 3456087"/>
                <a:gd name="connsiteY4" fmla="*/ 367862 h 2322786"/>
                <a:gd name="connsiteX5" fmla="*/ 3256390 w 3456087"/>
                <a:gd name="connsiteY5" fmla="*/ 609600 h 2322786"/>
                <a:gd name="connsiteX6" fmla="*/ 3456087 w 3456087"/>
                <a:gd name="connsiteY6" fmla="*/ 1229710 h 2322786"/>
                <a:gd name="connsiteX7" fmla="*/ 2972611 w 3456087"/>
                <a:gd name="connsiteY7" fmla="*/ 1891862 h 2322786"/>
                <a:gd name="connsiteX8" fmla="*/ 2688832 w 3456087"/>
                <a:gd name="connsiteY8" fmla="*/ 2228193 h 2322786"/>
                <a:gd name="connsiteX9" fmla="*/ 2131783 w 3456087"/>
                <a:gd name="connsiteY9" fmla="*/ 2060027 h 2322786"/>
                <a:gd name="connsiteX10" fmla="*/ 1574735 w 3456087"/>
                <a:gd name="connsiteY10" fmla="*/ 2322786 h 2322786"/>
                <a:gd name="connsiteX11" fmla="*/ 1070239 w 3456087"/>
                <a:gd name="connsiteY11" fmla="*/ 1923393 h 2322786"/>
                <a:gd name="connsiteX12" fmla="*/ 471149 w 3456087"/>
                <a:gd name="connsiteY12" fmla="*/ 1923393 h 2322786"/>
                <a:gd name="connsiteX13" fmla="*/ 208390 w 3456087"/>
                <a:gd name="connsiteY13" fmla="*/ 1555531 h 2322786"/>
                <a:gd name="connsiteX14" fmla="*/ 8694 w 3456087"/>
                <a:gd name="connsiteY14" fmla="*/ 924910 h 2322786"/>
                <a:gd name="connsiteX15" fmla="*/ 0 w 3456087"/>
                <a:gd name="connsiteY15" fmla="*/ 534714 h 2322786"/>
                <a:gd name="connsiteX16" fmla="*/ 242897 w 3456087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502914"/>
                <a:gd name="connsiteY0" fmla="*/ 488916 h 2332438"/>
                <a:gd name="connsiteX1" fmla="*/ 712833 w 3502914"/>
                <a:gd name="connsiteY1" fmla="*/ 9652 h 2332438"/>
                <a:gd name="connsiteX2" fmla="*/ 1301412 w 3502914"/>
                <a:gd name="connsiteY2" fmla="*/ 198838 h 2332438"/>
                <a:gd name="connsiteX3" fmla="*/ 2058157 w 3502914"/>
                <a:gd name="connsiteY3" fmla="*/ 240879 h 2332438"/>
                <a:gd name="connsiteX4" fmla="*/ 2688777 w 3502914"/>
                <a:gd name="connsiteY4" fmla="*/ 377514 h 2332438"/>
                <a:gd name="connsiteX5" fmla="*/ 3298377 w 3502914"/>
                <a:gd name="connsiteY5" fmla="*/ 619252 h 2332438"/>
                <a:gd name="connsiteX6" fmla="*/ 3498074 w 3502914"/>
                <a:gd name="connsiteY6" fmla="*/ 1239362 h 2332438"/>
                <a:gd name="connsiteX7" fmla="*/ 3014598 w 3502914"/>
                <a:gd name="connsiteY7" fmla="*/ 1901514 h 2332438"/>
                <a:gd name="connsiteX8" fmla="*/ 2730819 w 3502914"/>
                <a:gd name="connsiteY8" fmla="*/ 2237845 h 2332438"/>
                <a:gd name="connsiteX9" fmla="*/ 2173770 w 3502914"/>
                <a:gd name="connsiteY9" fmla="*/ 2069679 h 2332438"/>
                <a:gd name="connsiteX10" fmla="*/ 1616722 w 3502914"/>
                <a:gd name="connsiteY10" fmla="*/ 2332438 h 2332438"/>
                <a:gd name="connsiteX11" fmla="*/ 1112226 w 3502914"/>
                <a:gd name="connsiteY11" fmla="*/ 1933045 h 2332438"/>
                <a:gd name="connsiteX12" fmla="*/ 513136 w 3502914"/>
                <a:gd name="connsiteY12" fmla="*/ 1933045 h 2332438"/>
                <a:gd name="connsiteX13" fmla="*/ 250377 w 3502914"/>
                <a:gd name="connsiteY13" fmla="*/ 1565183 h 2332438"/>
                <a:gd name="connsiteX14" fmla="*/ 50681 w 3502914"/>
                <a:gd name="connsiteY14" fmla="*/ 934562 h 2332438"/>
                <a:gd name="connsiteX15" fmla="*/ 41987 w 3502914"/>
                <a:gd name="connsiteY15" fmla="*/ 544366 h 2332438"/>
                <a:gd name="connsiteX16" fmla="*/ 284884 w 3502914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307887 w 3626471"/>
                <a:gd name="connsiteY0" fmla="*/ 488916 h 2356955"/>
                <a:gd name="connsiteX1" fmla="*/ 728726 w 3626471"/>
                <a:gd name="connsiteY1" fmla="*/ 9652 h 2356955"/>
                <a:gd name="connsiteX2" fmla="*/ 1317305 w 3626471"/>
                <a:gd name="connsiteY2" fmla="*/ 198838 h 2356955"/>
                <a:gd name="connsiteX3" fmla="*/ 2074050 w 3626471"/>
                <a:gd name="connsiteY3" fmla="*/ 240879 h 2356955"/>
                <a:gd name="connsiteX4" fmla="*/ 2704670 w 3626471"/>
                <a:gd name="connsiteY4" fmla="*/ 377514 h 2356955"/>
                <a:gd name="connsiteX5" fmla="*/ 3314270 w 3626471"/>
                <a:gd name="connsiteY5" fmla="*/ 619252 h 2356955"/>
                <a:gd name="connsiteX6" fmla="*/ 3513967 w 3626471"/>
                <a:gd name="connsiteY6" fmla="*/ 1239362 h 2356955"/>
                <a:gd name="connsiteX7" fmla="*/ 3030491 w 3626471"/>
                <a:gd name="connsiteY7" fmla="*/ 1901514 h 2356955"/>
                <a:gd name="connsiteX8" fmla="*/ 2746712 w 3626471"/>
                <a:gd name="connsiteY8" fmla="*/ 2237845 h 2356955"/>
                <a:gd name="connsiteX9" fmla="*/ 2189663 w 3626471"/>
                <a:gd name="connsiteY9" fmla="*/ 2069679 h 2356955"/>
                <a:gd name="connsiteX10" fmla="*/ 1649424 w 3626471"/>
                <a:gd name="connsiteY10" fmla="*/ 2144180 h 2356955"/>
                <a:gd name="connsiteX11" fmla="*/ 1128119 w 3626471"/>
                <a:gd name="connsiteY11" fmla="*/ 1933045 h 2356955"/>
                <a:gd name="connsiteX12" fmla="*/ 529029 w 3626471"/>
                <a:gd name="connsiteY12" fmla="*/ 1933045 h 2356955"/>
                <a:gd name="connsiteX13" fmla="*/ 266270 w 3626471"/>
                <a:gd name="connsiteY13" fmla="*/ 1565183 h 2356955"/>
                <a:gd name="connsiteX14" fmla="*/ 66574 w 3626471"/>
                <a:gd name="connsiteY14" fmla="*/ 934562 h 2356955"/>
                <a:gd name="connsiteX15" fmla="*/ 57880 w 3626471"/>
                <a:gd name="connsiteY15" fmla="*/ 544366 h 2356955"/>
                <a:gd name="connsiteX16" fmla="*/ 300777 w 3626471"/>
                <a:gd name="connsiteY16" fmla="*/ 492703 h 2356955"/>
                <a:gd name="connsiteX0" fmla="*/ 450720 w 3769304"/>
                <a:gd name="connsiteY0" fmla="*/ 488916 h 2356955"/>
                <a:gd name="connsiteX1" fmla="*/ 871559 w 3769304"/>
                <a:gd name="connsiteY1" fmla="*/ 9652 h 2356955"/>
                <a:gd name="connsiteX2" fmla="*/ 1460138 w 3769304"/>
                <a:gd name="connsiteY2" fmla="*/ 198838 h 2356955"/>
                <a:gd name="connsiteX3" fmla="*/ 2216883 w 3769304"/>
                <a:gd name="connsiteY3" fmla="*/ 240879 h 2356955"/>
                <a:gd name="connsiteX4" fmla="*/ 2847503 w 3769304"/>
                <a:gd name="connsiteY4" fmla="*/ 377514 h 2356955"/>
                <a:gd name="connsiteX5" fmla="*/ 3457103 w 3769304"/>
                <a:gd name="connsiteY5" fmla="*/ 619252 h 2356955"/>
                <a:gd name="connsiteX6" fmla="*/ 3656800 w 3769304"/>
                <a:gd name="connsiteY6" fmla="*/ 1239362 h 2356955"/>
                <a:gd name="connsiteX7" fmla="*/ 3173324 w 3769304"/>
                <a:gd name="connsiteY7" fmla="*/ 1901514 h 2356955"/>
                <a:gd name="connsiteX8" fmla="*/ 2889545 w 3769304"/>
                <a:gd name="connsiteY8" fmla="*/ 2237845 h 2356955"/>
                <a:gd name="connsiteX9" fmla="*/ 2332496 w 3769304"/>
                <a:gd name="connsiteY9" fmla="*/ 2069679 h 2356955"/>
                <a:gd name="connsiteX10" fmla="*/ 1792257 w 3769304"/>
                <a:gd name="connsiteY10" fmla="*/ 2144180 h 2356955"/>
                <a:gd name="connsiteX11" fmla="*/ 1270952 w 3769304"/>
                <a:gd name="connsiteY11" fmla="*/ 1933045 h 2356955"/>
                <a:gd name="connsiteX12" fmla="*/ 671862 w 3769304"/>
                <a:gd name="connsiteY12" fmla="*/ 1933045 h 2356955"/>
                <a:gd name="connsiteX13" fmla="*/ 409103 w 3769304"/>
                <a:gd name="connsiteY13" fmla="*/ 1565183 h 2356955"/>
                <a:gd name="connsiteX14" fmla="*/ 209407 w 3769304"/>
                <a:gd name="connsiteY14" fmla="*/ 934562 h 2356955"/>
                <a:gd name="connsiteX15" fmla="*/ 200713 w 3769304"/>
                <a:gd name="connsiteY15" fmla="*/ 544366 h 2356955"/>
                <a:gd name="connsiteX16" fmla="*/ 443610 w 3769304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92711 h 2360750"/>
                <a:gd name="connsiteX1" fmla="*/ 887155 w 3771453"/>
                <a:gd name="connsiteY1" fmla="*/ 0 h 2360750"/>
                <a:gd name="connsiteX2" fmla="*/ 1462287 w 3771453"/>
                <a:gd name="connsiteY2" fmla="*/ 202633 h 2360750"/>
                <a:gd name="connsiteX3" fmla="*/ 2219032 w 3771453"/>
                <a:gd name="connsiteY3" fmla="*/ 244674 h 2360750"/>
                <a:gd name="connsiteX4" fmla="*/ 2849652 w 3771453"/>
                <a:gd name="connsiteY4" fmla="*/ 381309 h 2360750"/>
                <a:gd name="connsiteX5" fmla="*/ 3459252 w 3771453"/>
                <a:gd name="connsiteY5" fmla="*/ 623047 h 2360750"/>
                <a:gd name="connsiteX6" fmla="*/ 3658949 w 3771453"/>
                <a:gd name="connsiteY6" fmla="*/ 1243157 h 2360750"/>
                <a:gd name="connsiteX7" fmla="*/ 3175473 w 3771453"/>
                <a:gd name="connsiteY7" fmla="*/ 1905309 h 2360750"/>
                <a:gd name="connsiteX8" fmla="*/ 2891694 w 3771453"/>
                <a:gd name="connsiteY8" fmla="*/ 2241640 h 2360750"/>
                <a:gd name="connsiteX9" fmla="*/ 2334645 w 3771453"/>
                <a:gd name="connsiteY9" fmla="*/ 2073474 h 2360750"/>
                <a:gd name="connsiteX10" fmla="*/ 1794406 w 3771453"/>
                <a:gd name="connsiteY10" fmla="*/ 2147975 h 2360750"/>
                <a:gd name="connsiteX11" fmla="*/ 1273101 w 3771453"/>
                <a:gd name="connsiteY11" fmla="*/ 1936840 h 2360750"/>
                <a:gd name="connsiteX12" fmla="*/ 674011 w 3771453"/>
                <a:gd name="connsiteY12" fmla="*/ 1936840 h 2360750"/>
                <a:gd name="connsiteX13" fmla="*/ 411252 w 3771453"/>
                <a:gd name="connsiteY13" fmla="*/ 1568978 h 2360750"/>
                <a:gd name="connsiteX14" fmla="*/ 211556 w 3771453"/>
                <a:gd name="connsiteY14" fmla="*/ 938357 h 2360750"/>
                <a:gd name="connsiteX15" fmla="*/ 202862 w 3771453"/>
                <a:gd name="connsiteY15" fmla="*/ 548161 h 2360750"/>
                <a:gd name="connsiteX16" fmla="*/ 445759 w 3771453"/>
                <a:gd name="connsiteY16" fmla="*/ 496498 h 2360750"/>
                <a:gd name="connsiteX0" fmla="*/ 452869 w 3771453"/>
                <a:gd name="connsiteY0" fmla="*/ 494079 h 2362118"/>
                <a:gd name="connsiteX1" fmla="*/ 887155 w 3771453"/>
                <a:gd name="connsiteY1" fmla="*/ 1368 h 2362118"/>
                <a:gd name="connsiteX2" fmla="*/ 1462287 w 3771453"/>
                <a:gd name="connsiteY2" fmla="*/ 204001 h 2362118"/>
                <a:gd name="connsiteX3" fmla="*/ 2219032 w 3771453"/>
                <a:gd name="connsiteY3" fmla="*/ 246042 h 2362118"/>
                <a:gd name="connsiteX4" fmla="*/ 2849652 w 3771453"/>
                <a:gd name="connsiteY4" fmla="*/ 382677 h 2362118"/>
                <a:gd name="connsiteX5" fmla="*/ 3459252 w 3771453"/>
                <a:gd name="connsiteY5" fmla="*/ 624415 h 2362118"/>
                <a:gd name="connsiteX6" fmla="*/ 3658949 w 3771453"/>
                <a:gd name="connsiteY6" fmla="*/ 1244525 h 2362118"/>
                <a:gd name="connsiteX7" fmla="*/ 3175473 w 3771453"/>
                <a:gd name="connsiteY7" fmla="*/ 1906677 h 2362118"/>
                <a:gd name="connsiteX8" fmla="*/ 2891694 w 3771453"/>
                <a:gd name="connsiteY8" fmla="*/ 2243008 h 2362118"/>
                <a:gd name="connsiteX9" fmla="*/ 2334645 w 3771453"/>
                <a:gd name="connsiteY9" fmla="*/ 2074842 h 2362118"/>
                <a:gd name="connsiteX10" fmla="*/ 1794406 w 3771453"/>
                <a:gd name="connsiteY10" fmla="*/ 2149343 h 2362118"/>
                <a:gd name="connsiteX11" fmla="*/ 1273101 w 3771453"/>
                <a:gd name="connsiteY11" fmla="*/ 1938208 h 2362118"/>
                <a:gd name="connsiteX12" fmla="*/ 674011 w 3771453"/>
                <a:gd name="connsiteY12" fmla="*/ 1938208 h 2362118"/>
                <a:gd name="connsiteX13" fmla="*/ 411252 w 3771453"/>
                <a:gd name="connsiteY13" fmla="*/ 1570346 h 2362118"/>
                <a:gd name="connsiteX14" fmla="*/ 211556 w 3771453"/>
                <a:gd name="connsiteY14" fmla="*/ 939725 h 2362118"/>
                <a:gd name="connsiteX15" fmla="*/ 202862 w 3771453"/>
                <a:gd name="connsiteY15" fmla="*/ 549529 h 2362118"/>
                <a:gd name="connsiteX16" fmla="*/ 445759 w 3771453"/>
                <a:gd name="connsiteY16" fmla="*/ 497866 h 23621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71453" h="2363618">
                  <a:moveTo>
                    <a:pt x="452869" y="495579"/>
                  </a:moveTo>
                  <a:cubicBezTo>
                    <a:pt x="377996" y="161012"/>
                    <a:pt x="592234" y="28152"/>
                    <a:pt x="887155" y="2868"/>
                  </a:cubicBezTo>
                  <a:cubicBezTo>
                    <a:pt x="1204372" y="-14752"/>
                    <a:pt x="1316520" y="48310"/>
                    <a:pt x="1462287" y="205501"/>
                  </a:cubicBezTo>
                  <a:cubicBezTo>
                    <a:pt x="1815388" y="-72959"/>
                    <a:pt x="1973508" y="-58945"/>
                    <a:pt x="2219032" y="247542"/>
                  </a:cubicBezTo>
                  <a:cubicBezTo>
                    <a:pt x="2472942" y="3975"/>
                    <a:pt x="2824342" y="177267"/>
                    <a:pt x="2849652" y="384177"/>
                  </a:cubicBezTo>
                  <a:cubicBezTo>
                    <a:pt x="3146982" y="209262"/>
                    <a:pt x="3491375" y="373886"/>
                    <a:pt x="3459252" y="625915"/>
                  </a:cubicBezTo>
                  <a:cubicBezTo>
                    <a:pt x="3804845" y="691424"/>
                    <a:pt x="3851238" y="1140175"/>
                    <a:pt x="3658949" y="1246025"/>
                  </a:cubicBezTo>
                  <a:cubicBezTo>
                    <a:pt x="3884393" y="1634830"/>
                    <a:pt x="3750129" y="2060615"/>
                    <a:pt x="3175473" y="1908177"/>
                  </a:cubicBezTo>
                  <a:cubicBezTo>
                    <a:pt x="3245607" y="2080798"/>
                    <a:pt x="3070331" y="2307210"/>
                    <a:pt x="2891694" y="2244508"/>
                  </a:cubicBezTo>
                  <a:cubicBezTo>
                    <a:pt x="2732905" y="2440585"/>
                    <a:pt x="2379134" y="2401339"/>
                    <a:pt x="2334645" y="2076342"/>
                  </a:cubicBezTo>
                  <a:cubicBezTo>
                    <a:pt x="2243091" y="2368995"/>
                    <a:pt x="1845619" y="2261600"/>
                    <a:pt x="1794406" y="2150843"/>
                  </a:cubicBezTo>
                  <a:cubicBezTo>
                    <a:pt x="1683391" y="2313547"/>
                    <a:pt x="1185772" y="2230842"/>
                    <a:pt x="1273101" y="1939708"/>
                  </a:cubicBezTo>
                  <a:cubicBezTo>
                    <a:pt x="1059957" y="2154861"/>
                    <a:pt x="819919" y="2084264"/>
                    <a:pt x="674011" y="1939708"/>
                  </a:cubicBezTo>
                  <a:cubicBezTo>
                    <a:pt x="398166" y="1988537"/>
                    <a:pt x="260153" y="1721361"/>
                    <a:pt x="411252" y="1571846"/>
                  </a:cubicBezTo>
                  <a:cubicBezTo>
                    <a:pt x="-92342" y="1543175"/>
                    <a:pt x="-101758" y="1101005"/>
                    <a:pt x="211556" y="941225"/>
                  </a:cubicBezTo>
                  <a:cubicBezTo>
                    <a:pt x="107805" y="821245"/>
                    <a:pt x="64565" y="734882"/>
                    <a:pt x="202862" y="551029"/>
                  </a:cubicBezTo>
                  <a:cubicBezTo>
                    <a:pt x="320807" y="444161"/>
                    <a:pt x="438752" y="481849"/>
                    <a:pt x="445759" y="499366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EEABBA-21A5-483D-AE67-8B8AE56CDD95}"/>
                </a:ext>
              </a:extLst>
            </p:cNvPr>
            <p:cNvSpPr/>
            <p:nvPr/>
          </p:nvSpPr>
          <p:spPr>
            <a:xfrm>
              <a:off x="623368" y="2890640"/>
              <a:ext cx="1679286" cy="1052431"/>
            </a:xfrm>
            <a:custGeom>
              <a:avLst/>
              <a:gdLst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83779 w 3447393"/>
                <a:gd name="connsiteY15" fmla="*/ 420414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234203 w 3447393"/>
                <a:gd name="connsiteY16" fmla="*/ 483051 h 2322786"/>
                <a:gd name="connsiteX0" fmla="*/ 256730 w 3472896"/>
                <a:gd name="connsiteY0" fmla="*/ 462455 h 2322786"/>
                <a:gd name="connsiteX1" fmla="*/ 687655 w 3472896"/>
                <a:gd name="connsiteY1" fmla="*/ 0 h 2322786"/>
                <a:gd name="connsiteX2" fmla="*/ 1276234 w 3472896"/>
                <a:gd name="connsiteY2" fmla="*/ 189186 h 2322786"/>
                <a:gd name="connsiteX3" fmla="*/ 2032979 w 3472896"/>
                <a:gd name="connsiteY3" fmla="*/ 231227 h 2322786"/>
                <a:gd name="connsiteX4" fmla="*/ 2663599 w 3472896"/>
                <a:gd name="connsiteY4" fmla="*/ 367862 h 2322786"/>
                <a:gd name="connsiteX5" fmla="*/ 3273199 w 3472896"/>
                <a:gd name="connsiteY5" fmla="*/ 609600 h 2322786"/>
                <a:gd name="connsiteX6" fmla="*/ 3472896 w 3472896"/>
                <a:gd name="connsiteY6" fmla="*/ 1229710 h 2322786"/>
                <a:gd name="connsiteX7" fmla="*/ 2989420 w 3472896"/>
                <a:gd name="connsiteY7" fmla="*/ 1891862 h 2322786"/>
                <a:gd name="connsiteX8" fmla="*/ 2705641 w 3472896"/>
                <a:gd name="connsiteY8" fmla="*/ 2228193 h 2322786"/>
                <a:gd name="connsiteX9" fmla="*/ 2148592 w 3472896"/>
                <a:gd name="connsiteY9" fmla="*/ 2060027 h 2322786"/>
                <a:gd name="connsiteX10" fmla="*/ 1591544 w 3472896"/>
                <a:gd name="connsiteY10" fmla="*/ 2322786 h 2322786"/>
                <a:gd name="connsiteX11" fmla="*/ 1087048 w 3472896"/>
                <a:gd name="connsiteY11" fmla="*/ 1923393 h 2322786"/>
                <a:gd name="connsiteX12" fmla="*/ 487958 w 3472896"/>
                <a:gd name="connsiteY12" fmla="*/ 1923393 h 2322786"/>
                <a:gd name="connsiteX13" fmla="*/ 225199 w 3472896"/>
                <a:gd name="connsiteY13" fmla="*/ 1555531 h 2322786"/>
                <a:gd name="connsiteX14" fmla="*/ 25503 w 3472896"/>
                <a:gd name="connsiteY14" fmla="*/ 924910 h 2322786"/>
                <a:gd name="connsiteX15" fmla="*/ 0 w 3472896"/>
                <a:gd name="connsiteY15" fmla="*/ 541438 h 2322786"/>
                <a:gd name="connsiteX16" fmla="*/ 259706 w 3472896"/>
                <a:gd name="connsiteY16" fmla="*/ 483051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48456 w 3447393"/>
                <a:gd name="connsiteY15" fmla="*/ 581779 h 2322786"/>
                <a:gd name="connsiteX16" fmla="*/ 234203 w 3447393"/>
                <a:gd name="connsiteY16" fmla="*/ 483051 h 2322786"/>
                <a:gd name="connsiteX0" fmla="*/ 239921 w 3456087"/>
                <a:gd name="connsiteY0" fmla="*/ 462455 h 2322786"/>
                <a:gd name="connsiteX1" fmla="*/ 670846 w 3456087"/>
                <a:gd name="connsiteY1" fmla="*/ 0 h 2322786"/>
                <a:gd name="connsiteX2" fmla="*/ 1259425 w 3456087"/>
                <a:gd name="connsiteY2" fmla="*/ 189186 h 2322786"/>
                <a:gd name="connsiteX3" fmla="*/ 2016170 w 3456087"/>
                <a:gd name="connsiteY3" fmla="*/ 231227 h 2322786"/>
                <a:gd name="connsiteX4" fmla="*/ 2646790 w 3456087"/>
                <a:gd name="connsiteY4" fmla="*/ 367862 h 2322786"/>
                <a:gd name="connsiteX5" fmla="*/ 3256390 w 3456087"/>
                <a:gd name="connsiteY5" fmla="*/ 609600 h 2322786"/>
                <a:gd name="connsiteX6" fmla="*/ 3456087 w 3456087"/>
                <a:gd name="connsiteY6" fmla="*/ 1229710 h 2322786"/>
                <a:gd name="connsiteX7" fmla="*/ 2972611 w 3456087"/>
                <a:gd name="connsiteY7" fmla="*/ 1891862 h 2322786"/>
                <a:gd name="connsiteX8" fmla="*/ 2688832 w 3456087"/>
                <a:gd name="connsiteY8" fmla="*/ 2228193 h 2322786"/>
                <a:gd name="connsiteX9" fmla="*/ 2131783 w 3456087"/>
                <a:gd name="connsiteY9" fmla="*/ 2060027 h 2322786"/>
                <a:gd name="connsiteX10" fmla="*/ 1574735 w 3456087"/>
                <a:gd name="connsiteY10" fmla="*/ 2322786 h 2322786"/>
                <a:gd name="connsiteX11" fmla="*/ 1070239 w 3456087"/>
                <a:gd name="connsiteY11" fmla="*/ 1923393 h 2322786"/>
                <a:gd name="connsiteX12" fmla="*/ 471149 w 3456087"/>
                <a:gd name="connsiteY12" fmla="*/ 1923393 h 2322786"/>
                <a:gd name="connsiteX13" fmla="*/ 208390 w 3456087"/>
                <a:gd name="connsiteY13" fmla="*/ 1555531 h 2322786"/>
                <a:gd name="connsiteX14" fmla="*/ 8694 w 3456087"/>
                <a:gd name="connsiteY14" fmla="*/ 924910 h 2322786"/>
                <a:gd name="connsiteX15" fmla="*/ 0 w 3456087"/>
                <a:gd name="connsiteY15" fmla="*/ 534714 h 2322786"/>
                <a:gd name="connsiteX16" fmla="*/ 242897 w 3456087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502914"/>
                <a:gd name="connsiteY0" fmla="*/ 488916 h 2332438"/>
                <a:gd name="connsiteX1" fmla="*/ 712833 w 3502914"/>
                <a:gd name="connsiteY1" fmla="*/ 9652 h 2332438"/>
                <a:gd name="connsiteX2" fmla="*/ 1301412 w 3502914"/>
                <a:gd name="connsiteY2" fmla="*/ 198838 h 2332438"/>
                <a:gd name="connsiteX3" fmla="*/ 2058157 w 3502914"/>
                <a:gd name="connsiteY3" fmla="*/ 240879 h 2332438"/>
                <a:gd name="connsiteX4" fmla="*/ 2688777 w 3502914"/>
                <a:gd name="connsiteY4" fmla="*/ 377514 h 2332438"/>
                <a:gd name="connsiteX5" fmla="*/ 3298377 w 3502914"/>
                <a:gd name="connsiteY5" fmla="*/ 619252 h 2332438"/>
                <a:gd name="connsiteX6" fmla="*/ 3498074 w 3502914"/>
                <a:gd name="connsiteY6" fmla="*/ 1239362 h 2332438"/>
                <a:gd name="connsiteX7" fmla="*/ 3014598 w 3502914"/>
                <a:gd name="connsiteY7" fmla="*/ 1901514 h 2332438"/>
                <a:gd name="connsiteX8" fmla="*/ 2730819 w 3502914"/>
                <a:gd name="connsiteY8" fmla="*/ 2237845 h 2332438"/>
                <a:gd name="connsiteX9" fmla="*/ 2173770 w 3502914"/>
                <a:gd name="connsiteY9" fmla="*/ 2069679 h 2332438"/>
                <a:gd name="connsiteX10" fmla="*/ 1616722 w 3502914"/>
                <a:gd name="connsiteY10" fmla="*/ 2332438 h 2332438"/>
                <a:gd name="connsiteX11" fmla="*/ 1112226 w 3502914"/>
                <a:gd name="connsiteY11" fmla="*/ 1933045 h 2332438"/>
                <a:gd name="connsiteX12" fmla="*/ 513136 w 3502914"/>
                <a:gd name="connsiteY12" fmla="*/ 1933045 h 2332438"/>
                <a:gd name="connsiteX13" fmla="*/ 250377 w 3502914"/>
                <a:gd name="connsiteY13" fmla="*/ 1565183 h 2332438"/>
                <a:gd name="connsiteX14" fmla="*/ 50681 w 3502914"/>
                <a:gd name="connsiteY14" fmla="*/ 934562 h 2332438"/>
                <a:gd name="connsiteX15" fmla="*/ 41987 w 3502914"/>
                <a:gd name="connsiteY15" fmla="*/ 544366 h 2332438"/>
                <a:gd name="connsiteX16" fmla="*/ 284884 w 3502914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307887 w 3626471"/>
                <a:gd name="connsiteY0" fmla="*/ 488916 h 2356955"/>
                <a:gd name="connsiteX1" fmla="*/ 728726 w 3626471"/>
                <a:gd name="connsiteY1" fmla="*/ 9652 h 2356955"/>
                <a:gd name="connsiteX2" fmla="*/ 1317305 w 3626471"/>
                <a:gd name="connsiteY2" fmla="*/ 198838 h 2356955"/>
                <a:gd name="connsiteX3" fmla="*/ 2074050 w 3626471"/>
                <a:gd name="connsiteY3" fmla="*/ 240879 h 2356955"/>
                <a:gd name="connsiteX4" fmla="*/ 2704670 w 3626471"/>
                <a:gd name="connsiteY4" fmla="*/ 377514 h 2356955"/>
                <a:gd name="connsiteX5" fmla="*/ 3314270 w 3626471"/>
                <a:gd name="connsiteY5" fmla="*/ 619252 h 2356955"/>
                <a:gd name="connsiteX6" fmla="*/ 3513967 w 3626471"/>
                <a:gd name="connsiteY6" fmla="*/ 1239362 h 2356955"/>
                <a:gd name="connsiteX7" fmla="*/ 3030491 w 3626471"/>
                <a:gd name="connsiteY7" fmla="*/ 1901514 h 2356955"/>
                <a:gd name="connsiteX8" fmla="*/ 2746712 w 3626471"/>
                <a:gd name="connsiteY8" fmla="*/ 2237845 h 2356955"/>
                <a:gd name="connsiteX9" fmla="*/ 2189663 w 3626471"/>
                <a:gd name="connsiteY9" fmla="*/ 2069679 h 2356955"/>
                <a:gd name="connsiteX10" fmla="*/ 1649424 w 3626471"/>
                <a:gd name="connsiteY10" fmla="*/ 2144180 h 2356955"/>
                <a:gd name="connsiteX11" fmla="*/ 1128119 w 3626471"/>
                <a:gd name="connsiteY11" fmla="*/ 1933045 h 2356955"/>
                <a:gd name="connsiteX12" fmla="*/ 529029 w 3626471"/>
                <a:gd name="connsiteY12" fmla="*/ 1933045 h 2356955"/>
                <a:gd name="connsiteX13" fmla="*/ 266270 w 3626471"/>
                <a:gd name="connsiteY13" fmla="*/ 1565183 h 2356955"/>
                <a:gd name="connsiteX14" fmla="*/ 66574 w 3626471"/>
                <a:gd name="connsiteY14" fmla="*/ 934562 h 2356955"/>
                <a:gd name="connsiteX15" fmla="*/ 57880 w 3626471"/>
                <a:gd name="connsiteY15" fmla="*/ 544366 h 2356955"/>
                <a:gd name="connsiteX16" fmla="*/ 300777 w 3626471"/>
                <a:gd name="connsiteY16" fmla="*/ 492703 h 2356955"/>
                <a:gd name="connsiteX0" fmla="*/ 450720 w 3769304"/>
                <a:gd name="connsiteY0" fmla="*/ 488916 h 2356955"/>
                <a:gd name="connsiteX1" fmla="*/ 871559 w 3769304"/>
                <a:gd name="connsiteY1" fmla="*/ 9652 h 2356955"/>
                <a:gd name="connsiteX2" fmla="*/ 1460138 w 3769304"/>
                <a:gd name="connsiteY2" fmla="*/ 198838 h 2356955"/>
                <a:gd name="connsiteX3" fmla="*/ 2216883 w 3769304"/>
                <a:gd name="connsiteY3" fmla="*/ 240879 h 2356955"/>
                <a:gd name="connsiteX4" fmla="*/ 2847503 w 3769304"/>
                <a:gd name="connsiteY4" fmla="*/ 377514 h 2356955"/>
                <a:gd name="connsiteX5" fmla="*/ 3457103 w 3769304"/>
                <a:gd name="connsiteY5" fmla="*/ 619252 h 2356955"/>
                <a:gd name="connsiteX6" fmla="*/ 3656800 w 3769304"/>
                <a:gd name="connsiteY6" fmla="*/ 1239362 h 2356955"/>
                <a:gd name="connsiteX7" fmla="*/ 3173324 w 3769304"/>
                <a:gd name="connsiteY7" fmla="*/ 1901514 h 2356955"/>
                <a:gd name="connsiteX8" fmla="*/ 2889545 w 3769304"/>
                <a:gd name="connsiteY8" fmla="*/ 2237845 h 2356955"/>
                <a:gd name="connsiteX9" fmla="*/ 2332496 w 3769304"/>
                <a:gd name="connsiteY9" fmla="*/ 2069679 h 2356955"/>
                <a:gd name="connsiteX10" fmla="*/ 1792257 w 3769304"/>
                <a:gd name="connsiteY10" fmla="*/ 2144180 h 2356955"/>
                <a:gd name="connsiteX11" fmla="*/ 1270952 w 3769304"/>
                <a:gd name="connsiteY11" fmla="*/ 1933045 h 2356955"/>
                <a:gd name="connsiteX12" fmla="*/ 671862 w 3769304"/>
                <a:gd name="connsiteY12" fmla="*/ 1933045 h 2356955"/>
                <a:gd name="connsiteX13" fmla="*/ 409103 w 3769304"/>
                <a:gd name="connsiteY13" fmla="*/ 1565183 h 2356955"/>
                <a:gd name="connsiteX14" fmla="*/ 209407 w 3769304"/>
                <a:gd name="connsiteY14" fmla="*/ 934562 h 2356955"/>
                <a:gd name="connsiteX15" fmla="*/ 200713 w 3769304"/>
                <a:gd name="connsiteY15" fmla="*/ 544366 h 2356955"/>
                <a:gd name="connsiteX16" fmla="*/ 443610 w 3769304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92711 h 2360750"/>
                <a:gd name="connsiteX1" fmla="*/ 887155 w 3771453"/>
                <a:gd name="connsiteY1" fmla="*/ 0 h 2360750"/>
                <a:gd name="connsiteX2" fmla="*/ 1462287 w 3771453"/>
                <a:gd name="connsiteY2" fmla="*/ 202633 h 2360750"/>
                <a:gd name="connsiteX3" fmla="*/ 2219032 w 3771453"/>
                <a:gd name="connsiteY3" fmla="*/ 244674 h 2360750"/>
                <a:gd name="connsiteX4" fmla="*/ 2849652 w 3771453"/>
                <a:gd name="connsiteY4" fmla="*/ 381309 h 2360750"/>
                <a:gd name="connsiteX5" fmla="*/ 3459252 w 3771453"/>
                <a:gd name="connsiteY5" fmla="*/ 623047 h 2360750"/>
                <a:gd name="connsiteX6" fmla="*/ 3658949 w 3771453"/>
                <a:gd name="connsiteY6" fmla="*/ 1243157 h 2360750"/>
                <a:gd name="connsiteX7" fmla="*/ 3175473 w 3771453"/>
                <a:gd name="connsiteY7" fmla="*/ 1905309 h 2360750"/>
                <a:gd name="connsiteX8" fmla="*/ 2891694 w 3771453"/>
                <a:gd name="connsiteY8" fmla="*/ 2241640 h 2360750"/>
                <a:gd name="connsiteX9" fmla="*/ 2334645 w 3771453"/>
                <a:gd name="connsiteY9" fmla="*/ 2073474 h 2360750"/>
                <a:gd name="connsiteX10" fmla="*/ 1794406 w 3771453"/>
                <a:gd name="connsiteY10" fmla="*/ 2147975 h 2360750"/>
                <a:gd name="connsiteX11" fmla="*/ 1273101 w 3771453"/>
                <a:gd name="connsiteY11" fmla="*/ 1936840 h 2360750"/>
                <a:gd name="connsiteX12" fmla="*/ 674011 w 3771453"/>
                <a:gd name="connsiteY12" fmla="*/ 1936840 h 2360750"/>
                <a:gd name="connsiteX13" fmla="*/ 411252 w 3771453"/>
                <a:gd name="connsiteY13" fmla="*/ 1568978 h 2360750"/>
                <a:gd name="connsiteX14" fmla="*/ 211556 w 3771453"/>
                <a:gd name="connsiteY14" fmla="*/ 938357 h 2360750"/>
                <a:gd name="connsiteX15" fmla="*/ 202862 w 3771453"/>
                <a:gd name="connsiteY15" fmla="*/ 548161 h 2360750"/>
                <a:gd name="connsiteX16" fmla="*/ 445759 w 3771453"/>
                <a:gd name="connsiteY16" fmla="*/ 496498 h 2360750"/>
                <a:gd name="connsiteX0" fmla="*/ 452869 w 3771453"/>
                <a:gd name="connsiteY0" fmla="*/ 494079 h 2362118"/>
                <a:gd name="connsiteX1" fmla="*/ 887155 w 3771453"/>
                <a:gd name="connsiteY1" fmla="*/ 1368 h 2362118"/>
                <a:gd name="connsiteX2" fmla="*/ 1462287 w 3771453"/>
                <a:gd name="connsiteY2" fmla="*/ 204001 h 2362118"/>
                <a:gd name="connsiteX3" fmla="*/ 2219032 w 3771453"/>
                <a:gd name="connsiteY3" fmla="*/ 246042 h 2362118"/>
                <a:gd name="connsiteX4" fmla="*/ 2849652 w 3771453"/>
                <a:gd name="connsiteY4" fmla="*/ 382677 h 2362118"/>
                <a:gd name="connsiteX5" fmla="*/ 3459252 w 3771453"/>
                <a:gd name="connsiteY5" fmla="*/ 624415 h 2362118"/>
                <a:gd name="connsiteX6" fmla="*/ 3658949 w 3771453"/>
                <a:gd name="connsiteY6" fmla="*/ 1244525 h 2362118"/>
                <a:gd name="connsiteX7" fmla="*/ 3175473 w 3771453"/>
                <a:gd name="connsiteY7" fmla="*/ 1906677 h 2362118"/>
                <a:gd name="connsiteX8" fmla="*/ 2891694 w 3771453"/>
                <a:gd name="connsiteY8" fmla="*/ 2243008 h 2362118"/>
                <a:gd name="connsiteX9" fmla="*/ 2334645 w 3771453"/>
                <a:gd name="connsiteY9" fmla="*/ 2074842 h 2362118"/>
                <a:gd name="connsiteX10" fmla="*/ 1794406 w 3771453"/>
                <a:gd name="connsiteY10" fmla="*/ 2149343 h 2362118"/>
                <a:gd name="connsiteX11" fmla="*/ 1273101 w 3771453"/>
                <a:gd name="connsiteY11" fmla="*/ 1938208 h 2362118"/>
                <a:gd name="connsiteX12" fmla="*/ 674011 w 3771453"/>
                <a:gd name="connsiteY12" fmla="*/ 1938208 h 2362118"/>
                <a:gd name="connsiteX13" fmla="*/ 411252 w 3771453"/>
                <a:gd name="connsiteY13" fmla="*/ 1570346 h 2362118"/>
                <a:gd name="connsiteX14" fmla="*/ 211556 w 3771453"/>
                <a:gd name="connsiteY14" fmla="*/ 939725 h 2362118"/>
                <a:gd name="connsiteX15" fmla="*/ 202862 w 3771453"/>
                <a:gd name="connsiteY15" fmla="*/ 549529 h 2362118"/>
                <a:gd name="connsiteX16" fmla="*/ 445759 w 3771453"/>
                <a:gd name="connsiteY16" fmla="*/ 497866 h 23621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71453" h="2363618">
                  <a:moveTo>
                    <a:pt x="452869" y="495579"/>
                  </a:moveTo>
                  <a:cubicBezTo>
                    <a:pt x="377996" y="161012"/>
                    <a:pt x="592234" y="28152"/>
                    <a:pt x="887155" y="2868"/>
                  </a:cubicBezTo>
                  <a:cubicBezTo>
                    <a:pt x="1204372" y="-14752"/>
                    <a:pt x="1316520" y="48310"/>
                    <a:pt x="1462287" y="205501"/>
                  </a:cubicBezTo>
                  <a:cubicBezTo>
                    <a:pt x="1815388" y="-72959"/>
                    <a:pt x="1973508" y="-58945"/>
                    <a:pt x="2219032" y="247542"/>
                  </a:cubicBezTo>
                  <a:cubicBezTo>
                    <a:pt x="2472942" y="3975"/>
                    <a:pt x="2824342" y="177267"/>
                    <a:pt x="2849652" y="384177"/>
                  </a:cubicBezTo>
                  <a:cubicBezTo>
                    <a:pt x="3146982" y="209262"/>
                    <a:pt x="3491375" y="373886"/>
                    <a:pt x="3459252" y="625915"/>
                  </a:cubicBezTo>
                  <a:cubicBezTo>
                    <a:pt x="3804845" y="691424"/>
                    <a:pt x="3851238" y="1140175"/>
                    <a:pt x="3658949" y="1246025"/>
                  </a:cubicBezTo>
                  <a:cubicBezTo>
                    <a:pt x="3884393" y="1634830"/>
                    <a:pt x="3750129" y="2060615"/>
                    <a:pt x="3175473" y="1908177"/>
                  </a:cubicBezTo>
                  <a:cubicBezTo>
                    <a:pt x="3245607" y="2080798"/>
                    <a:pt x="3070331" y="2307210"/>
                    <a:pt x="2891694" y="2244508"/>
                  </a:cubicBezTo>
                  <a:cubicBezTo>
                    <a:pt x="2732905" y="2440585"/>
                    <a:pt x="2379134" y="2401339"/>
                    <a:pt x="2334645" y="2076342"/>
                  </a:cubicBezTo>
                  <a:cubicBezTo>
                    <a:pt x="2243091" y="2368995"/>
                    <a:pt x="1845619" y="2261600"/>
                    <a:pt x="1794406" y="2150843"/>
                  </a:cubicBezTo>
                  <a:cubicBezTo>
                    <a:pt x="1683391" y="2313547"/>
                    <a:pt x="1185772" y="2230842"/>
                    <a:pt x="1273101" y="1939708"/>
                  </a:cubicBezTo>
                  <a:cubicBezTo>
                    <a:pt x="1059957" y="2154861"/>
                    <a:pt x="819919" y="2084264"/>
                    <a:pt x="674011" y="1939708"/>
                  </a:cubicBezTo>
                  <a:cubicBezTo>
                    <a:pt x="398166" y="1988537"/>
                    <a:pt x="260153" y="1721361"/>
                    <a:pt x="411252" y="1571846"/>
                  </a:cubicBezTo>
                  <a:cubicBezTo>
                    <a:pt x="-92342" y="1543175"/>
                    <a:pt x="-101758" y="1101005"/>
                    <a:pt x="211556" y="941225"/>
                  </a:cubicBezTo>
                  <a:cubicBezTo>
                    <a:pt x="107805" y="821245"/>
                    <a:pt x="64565" y="734882"/>
                    <a:pt x="202862" y="551029"/>
                  </a:cubicBezTo>
                  <a:cubicBezTo>
                    <a:pt x="320807" y="444161"/>
                    <a:pt x="438752" y="481849"/>
                    <a:pt x="445759" y="499366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9CD4A10-DBC9-41EC-95C8-A66839A2246C}"/>
                </a:ext>
              </a:extLst>
            </p:cNvPr>
            <p:cNvSpPr/>
            <p:nvPr/>
          </p:nvSpPr>
          <p:spPr>
            <a:xfrm>
              <a:off x="823999" y="5015377"/>
              <a:ext cx="1679286" cy="1052431"/>
            </a:xfrm>
            <a:custGeom>
              <a:avLst/>
              <a:gdLst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83779 w 3447393"/>
                <a:gd name="connsiteY15" fmla="*/ 420414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304800 w 3447393"/>
                <a:gd name="connsiteY16" fmla="*/ 472965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209820 w 3447393"/>
                <a:gd name="connsiteY15" fmla="*/ 578417 h 2322786"/>
                <a:gd name="connsiteX16" fmla="*/ 234203 w 3447393"/>
                <a:gd name="connsiteY16" fmla="*/ 483051 h 2322786"/>
                <a:gd name="connsiteX0" fmla="*/ 256730 w 3472896"/>
                <a:gd name="connsiteY0" fmla="*/ 462455 h 2322786"/>
                <a:gd name="connsiteX1" fmla="*/ 687655 w 3472896"/>
                <a:gd name="connsiteY1" fmla="*/ 0 h 2322786"/>
                <a:gd name="connsiteX2" fmla="*/ 1276234 w 3472896"/>
                <a:gd name="connsiteY2" fmla="*/ 189186 h 2322786"/>
                <a:gd name="connsiteX3" fmla="*/ 2032979 w 3472896"/>
                <a:gd name="connsiteY3" fmla="*/ 231227 h 2322786"/>
                <a:gd name="connsiteX4" fmla="*/ 2663599 w 3472896"/>
                <a:gd name="connsiteY4" fmla="*/ 367862 h 2322786"/>
                <a:gd name="connsiteX5" fmla="*/ 3273199 w 3472896"/>
                <a:gd name="connsiteY5" fmla="*/ 609600 h 2322786"/>
                <a:gd name="connsiteX6" fmla="*/ 3472896 w 3472896"/>
                <a:gd name="connsiteY6" fmla="*/ 1229710 h 2322786"/>
                <a:gd name="connsiteX7" fmla="*/ 2989420 w 3472896"/>
                <a:gd name="connsiteY7" fmla="*/ 1891862 h 2322786"/>
                <a:gd name="connsiteX8" fmla="*/ 2705641 w 3472896"/>
                <a:gd name="connsiteY8" fmla="*/ 2228193 h 2322786"/>
                <a:gd name="connsiteX9" fmla="*/ 2148592 w 3472896"/>
                <a:gd name="connsiteY9" fmla="*/ 2060027 h 2322786"/>
                <a:gd name="connsiteX10" fmla="*/ 1591544 w 3472896"/>
                <a:gd name="connsiteY10" fmla="*/ 2322786 h 2322786"/>
                <a:gd name="connsiteX11" fmla="*/ 1087048 w 3472896"/>
                <a:gd name="connsiteY11" fmla="*/ 1923393 h 2322786"/>
                <a:gd name="connsiteX12" fmla="*/ 487958 w 3472896"/>
                <a:gd name="connsiteY12" fmla="*/ 1923393 h 2322786"/>
                <a:gd name="connsiteX13" fmla="*/ 225199 w 3472896"/>
                <a:gd name="connsiteY13" fmla="*/ 1555531 h 2322786"/>
                <a:gd name="connsiteX14" fmla="*/ 25503 w 3472896"/>
                <a:gd name="connsiteY14" fmla="*/ 924910 h 2322786"/>
                <a:gd name="connsiteX15" fmla="*/ 0 w 3472896"/>
                <a:gd name="connsiteY15" fmla="*/ 541438 h 2322786"/>
                <a:gd name="connsiteX16" fmla="*/ 259706 w 3472896"/>
                <a:gd name="connsiteY16" fmla="*/ 483051 h 2322786"/>
                <a:gd name="connsiteX0" fmla="*/ 231227 w 3447393"/>
                <a:gd name="connsiteY0" fmla="*/ 462455 h 2322786"/>
                <a:gd name="connsiteX1" fmla="*/ 662152 w 3447393"/>
                <a:gd name="connsiteY1" fmla="*/ 0 h 2322786"/>
                <a:gd name="connsiteX2" fmla="*/ 1250731 w 3447393"/>
                <a:gd name="connsiteY2" fmla="*/ 189186 h 2322786"/>
                <a:gd name="connsiteX3" fmla="*/ 2007476 w 3447393"/>
                <a:gd name="connsiteY3" fmla="*/ 231227 h 2322786"/>
                <a:gd name="connsiteX4" fmla="*/ 2638096 w 3447393"/>
                <a:gd name="connsiteY4" fmla="*/ 367862 h 2322786"/>
                <a:gd name="connsiteX5" fmla="*/ 3247696 w 3447393"/>
                <a:gd name="connsiteY5" fmla="*/ 609600 h 2322786"/>
                <a:gd name="connsiteX6" fmla="*/ 3447393 w 3447393"/>
                <a:gd name="connsiteY6" fmla="*/ 1229710 h 2322786"/>
                <a:gd name="connsiteX7" fmla="*/ 2963917 w 3447393"/>
                <a:gd name="connsiteY7" fmla="*/ 1891862 h 2322786"/>
                <a:gd name="connsiteX8" fmla="*/ 2680138 w 3447393"/>
                <a:gd name="connsiteY8" fmla="*/ 2228193 h 2322786"/>
                <a:gd name="connsiteX9" fmla="*/ 2123089 w 3447393"/>
                <a:gd name="connsiteY9" fmla="*/ 2060027 h 2322786"/>
                <a:gd name="connsiteX10" fmla="*/ 1566041 w 3447393"/>
                <a:gd name="connsiteY10" fmla="*/ 2322786 h 2322786"/>
                <a:gd name="connsiteX11" fmla="*/ 1061545 w 3447393"/>
                <a:gd name="connsiteY11" fmla="*/ 1923393 h 2322786"/>
                <a:gd name="connsiteX12" fmla="*/ 462455 w 3447393"/>
                <a:gd name="connsiteY12" fmla="*/ 1923393 h 2322786"/>
                <a:gd name="connsiteX13" fmla="*/ 199696 w 3447393"/>
                <a:gd name="connsiteY13" fmla="*/ 1555531 h 2322786"/>
                <a:gd name="connsiteX14" fmla="*/ 0 w 3447393"/>
                <a:gd name="connsiteY14" fmla="*/ 924910 h 2322786"/>
                <a:gd name="connsiteX15" fmla="*/ 48456 w 3447393"/>
                <a:gd name="connsiteY15" fmla="*/ 581779 h 2322786"/>
                <a:gd name="connsiteX16" fmla="*/ 234203 w 3447393"/>
                <a:gd name="connsiteY16" fmla="*/ 483051 h 2322786"/>
                <a:gd name="connsiteX0" fmla="*/ 239921 w 3456087"/>
                <a:gd name="connsiteY0" fmla="*/ 462455 h 2322786"/>
                <a:gd name="connsiteX1" fmla="*/ 670846 w 3456087"/>
                <a:gd name="connsiteY1" fmla="*/ 0 h 2322786"/>
                <a:gd name="connsiteX2" fmla="*/ 1259425 w 3456087"/>
                <a:gd name="connsiteY2" fmla="*/ 189186 h 2322786"/>
                <a:gd name="connsiteX3" fmla="*/ 2016170 w 3456087"/>
                <a:gd name="connsiteY3" fmla="*/ 231227 h 2322786"/>
                <a:gd name="connsiteX4" fmla="*/ 2646790 w 3456087"/>
                <a:gd name="connsiteY4" fmla="*/ 367862 h 2322786"/>
                <a:gd name="connsiteX5" fmla="*/ 3256390 w 3456087"/>
                <a:gd name="connsiteY5" fmla="*/ 609600 h 2322786"/>
                <a:gd name="connsiteX6" fmla="*/ 3456087 w 3456087"/>
                <a:gd name="connsiteY6" fmla="*/ 1229710 h 2322786"/>
                <a:gd name="connsiteX7" fmla="*/ 2972611 w 3456087"/>
                <a:gd name="connsiteY7" fmla="*/ 1891862 h 2322786"/>
                <a:gd name="connsiteX8" fmla="*/ 2688832 w 3456087"/>
                <a:gd name="connsiteY8" fmla="*/ 2228193 h 2322786"/>
                <a:gd name="connsiteX9" fmla="*/ 2131783 w 3456087"/>
                <a:gd name="connsiteY9" fmla="*/ 2060027 h 2322786"/>
                <a:gd name="connsiteX10" fmla="*/ 1574735 w 3456087"/>
                <a:gd name="connsiteY10" fmla="*/ 2322786 h 2322786"/>
                <a:gd name="connsiteX11" fmla="*/ 1070239 w 3456087"/>
                <a:gd name="connsiteY11" fmla="*/ 1923393 h 2322786"/>
                <a:gd name="connsiteX12" fmla="*/ 471149 w 3456087"/>
                <a:gd name="connsiteY12" fmla="*/ 1923393 h 2322786"/>
                <a:gd name="connsiteX13" fmla="*/ 208390 w 3456087"/>
                <a:gd name="connsiteY13" fmla="*/ 1555531 h 2322786"/>
                <a:gd name="connsiteX14" fmla="*/ 8694 w 3456087"/>
                <a:gd name="connsiteY14" fmla="*/ 924910 h 2322786"/>
                <a:gd name="connsiteX15" fmla="*/ 0 w 3456087"/>
                <a:gd name="connsiteY15" fmla="*/ 534714 h 2322786"/>
                <a:gd name="connsiteX16" fmla="*/ 242897 w 3456087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81908 w 3498074"/>
                <a:gd name="connsiteY0" fmla="*/ 462455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79264 h 2322786"/>
                <a:gd name="connsiteX1" fmla="*/ 712833 w 3498074"/>
                <a:gd name="connsiteY1" fmla="*/ 0 h 2322786"/>
                <a:gd name="connsiteX2" fmla="*/ 1301412 w 3498074"/>
                <a:gd name="connsiteY2" fmla="*/ 189186 h 2322786"/>
                <a:gd name="connsiteX3" fmla="*/ 2058157 w 3498074"/>
                <a:gd name="connsiteY3" fmla="*/ 231227 h 2322786"/>
                <a:gd name="connsiteX4" fmla="*/ 2688777 w 3498074"/>
                <a:gd name="connsiteY4" fmla="*/ 367862 h 2322786"/>
                <a:gd name="connsiteX5" fmla="*/ 3298377 w 3498074"/>
                <a:gd name="connsiteY5" fmla="*/ 609600 h 2322786"/>
                <a:gd name="connsiteX6" fmla="*/ 3498074 w 3498074"/>
                <a:gd name="connsiteY6" fmla="*/ 1229710 h 2322786"/>
                <a:gd name="connsiteX7" fmla="*/ 3014598 w 3498074"/>
                <a:gd name="connsiteY7" fmla="*/ 1891862 h 2322786"/>
                <a:gd name="connsiteX8" fmla="*/ 2730819 w 3498074"/>
                <a:gd name="connsiteY8" fmla="*/ 2228193 h 2322786"/>
                <a:gd name="connsiteX9" fmla="*/ 2173770 w 3498074"/>
                <a:gd name="connsiteY9" fmla="*/ 2060027 h 2322786"/>
                <a:gd name="connsiteX10" fmla="*/ 1616722 w 3498074"/>
                <a:gd name="connsiteY10" fmla="*/ 2322786 h 2322786"/>
                <a:gd name="connsiteX11" fmla="*/ 1112226 w 3498074"/>
                <a:gd name="connsiteY11" fmla="*/ 1923393 h 2322786"/>
                <a:gd name="connsiteX12" fmla="*/ 513136 w 3498074"/>
                <a:gd name="connsiteY12" fmla="*/ 1923393 h 2322786"/>
                <a:gd name="connsiteX13" fmla="*/ 250377 w 3498074"/>
                <a:gd name="connsiteY13" fmla="*/ 1555531 h 2322786"/>
                <a:gd name="connsiteX14" fmla="*/ 50681 w 3498074"/>
                <a:gd name="connsiteY14" fmla="*/ 924910 h 2322786"/>
                <a:gd name="connsiteX15" fmla="*/ 41987 w 3498074"/>
                <a:gd name="connsiteY15" fmla="*/ 534714 h 2322786"/>
                <a:gd name="connsiteX16" fmla="*/ 284884 w 3498074"/>
                <a:gd name="connsiteY16" fmla="*/ 483051 h 2322786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498074"/>
                <a:gd name="connsiteY0" fmla="*/ 488916 h 2332438"/>
                <a:gd name="connsiteX1" fmla="*/ 712833 w 3498074"/>
                <a:gd name="connsiteY1" fmla="*/ 9652 h 2332438"/>
                <a:gd name="connsiteX2" fmla="*/ 1301412 w 3498074"/>
                <a:gd name="connsiteY2" fmla="*/ 198838 h 2332438"/>
                <a:gd name="connsiteX3" fmla="*/ 2058157 w 3498074"/>
                <a:gd name="connsiteY3" fmla="*/ 240879 h 2332438"/>
                <a:gd name="connsiteX4" fmla="*/ 2688777 w 3498074"/>
                <a:gd name="connsiteY4" fmla="*/ 377514 h 2332438"/>
                <a:gd name="connsiteX5" fmla="*/ 3298377 w 3498074"/>
                <a:gd name="connsiteY5" fmla="*/ 619252 h 2332438"/>
                <a:gd name="connsiteX6" fmla="*/ 3498074 w 3498074"/>
                <a:gd name="connsiteY6" fmla="*/ 1239362 h 2332438"/>
                <a:gd name="connsiteX7" fmla="*/ 3014598 w 3498074"/>
                <a:gd name="connsiteY7" fmla="*/ 1901514 h 2332438"/>
                <a:gd name="connsiteX8" fmla="*/ 2730819 w 3498074"/>
                <a:gd name="connsiteY8" fmla="*/ 2237845 h 2332438"/>
                <a:gd name="connsiteX9" fmla="*/ 2173770 w 3498074"/>
                <a:gd name="connsiteY9" fmla="*/ 2069679 h 2332438"/>
                <a:gd name="connsiteX10" fmla="*/ 1616722 w 3498074"/>
                <a:gd name="connsiteY10" fmla="*/ 2332438 h 2332438"/>
                <a:gd name="connsiteX11" fmla="*/ 1112226 w 3498074"/>
                <a:gd name="connsiteY11" fmla="*/ 1933045 h 2332438"/>
                <a:gd name="connsiteX12" fmla="*/ 513136 w 3498074"/>
                <a:gd name="connsiteY12" fmla="*/ 1933045 h 2332438"/>
                <a:gd name="connsiteX13" fmla="*/ 250377 w 3498074"/>
                <a:gd name="connsiteY13" fmla="*/ 1565183 h 2332438"/>
                <a:gd name="connsiteX14" fmla="*/ 50681 w 3498074"/>
                <a:gd name="connsiteY14" fmla="*/ 934562 h 2332438"/>
                <a:gd name="connsiteX15" fmla="*/ 41987 w 3498074"/>
                <a:gd name="connsiteY15" fmla="*/ 544366 h 2332438"/>
                <a:gd name="connsiteX16" fmla="*/ 284884 w 3498074"/>
                <a:gd name="connsiteY16" fmla="*/ 492703 h 2332438"/>
                <a:gd name="connsiteX0" fmla="*/ 291994 w 3502914"/>
                <a:gd name="connsiteY0" fmla="*/ 488916 h 2332438"/>
                <a:gd name="connsiteX1" fmla="*/ 712833 w 3502914"/>
                <a:gd name="connsiteY1" fmla="*/ 9652 h 2332438"/>
                <a:gd name="connsiteX2" fmla="*/ 1301412 w 3502914"/>
                <a:gd name="connsiteY2" fmla="*/ 198838 h 2332438"/>
                <a:gd name="connsiteX3" fmla="*/ 2058157 w 3502914"/>
                <a:gd name="connsiteY3" fmla="*/ 240879 h 2332438"/>
                <a:gd name="connsiteX4" fmla="*/ 2688777 w 3502914"/>
                <a:gd name="connsiteY4" fmla="*/ 377514 h 2332438"/>
                <a:gd name="connsiteX5" fmla="*/ 3298377 w 3502914"/>
                <a:gd name="connsiteY5" fmla="*/ 619252 h 2332438"/>
                <a:gd name="connsiteX6" fmla="*/ 3498074 w 3502914"/>
                <a:gd name="connsiteY6" fmla="*/ 1239362 h 2332438"/>
                <a:gd name="connsiteX7" fmla="*/ 3014598 w 3502914"/>
                <a:gd name="connsiteY7" fmla="*/ 1901514 h 2332438"/>
                <a:gd name="connsiteX8" fmla="*/ 2730819 w 3502914"/>
                <a:gd name="connsiteY8" fmla="*/ 2237845 h 2332438"/>
                <a:gd name="connsiteX9" fmla="*/ 2173770 w 3502914"/>
                <a:gd name="connsiteY9" fmla="*/ 2069679 h 2332438"/>
                <a:gd name="connsiteX10" fmla="*/ 1616722 w 3502914"/>
                <a:gd name="connsiteY10" fmla="*/ 2332438 h 2332438"/>
                <a:gd name="connsiteX11" fmla="*/ 1112226 w 3502914"/>
                <a:gd name="connsiteY11" fmla="*/ 1933045 h 2332438"/>
                <a:gd name="connsiteX12" fmla="*/ 513136 w 3502914"/>
                <a:gd name="connsiteY12" fmla="*/ 1933045 h 2332438"/>
                <a:gd name="connsiteX13" fmla="*/ 250377 w 3502914"/>
                <a:gd name="connsiteY13" fmla="*/ 1565183 h 2332438"/>
                <a:gd name="connsiteX14" fmla="*/ 50681 w 3502914"/>
                <a:gd name="connsiteY14" fmla="*/ 934562 h 2332438"/>
                <a:gd name="connsiteX15" fmla="*/ 41987 w 3502914"/>
                <a:gd name="connsiteY15" fmla="*/ 544366 h 2332438"/>
                <a:gd name="connsiteX16" fmla="*/ 284884 w 3502914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32438"/>
                <a:gd name="connsiteX1" fmla="*/ 712833 w 3610578"/>
                <a:gd name="connsiteY1" fmla="*/ 9652 h 2332438"/>
                <a:gd name="connsiteX2" fmla="*/ 1301412 w 3610578"/>
                <a:gd name="connsiteY2" fmla="*/ 198838 h 2332438"/>
                <a:gd name="connsiteX3" fmla="*/ 2058157 w 3610578"/>
                <a:gd name="connsiteY3" fmla="*/ 240879 h 2332438"/>
                <a:gd name="connsiteX4" fmla="*/ 2688777 w 3610578"/>
                <a:gd name="connsiteY4" fmla="*/ 377514 h 2332438"/>
                <a:gd name="connsiteX5" fmla="*/ 3298377 w 3610578"/>
                <a:gd name="connsiteY5" fmla="*/ 619252 h 2332438"/>
                <a:gd name="connsiteX6" fmla="*/ 3498074 w 3610578"/>
                <a:gd name="connsiteY6" fmla="*/ 1239362 h 2332438"/>
                <a:gd name="connsiteX7" fmla="*/ 3014598 w 3610578"/>
                <a:gd name="connsiteY7" fmla="*/ 1901514 h 2332438"/>
                <a:gd name="connsiteX8" fmla="*/ 2730819 w 3610578"/>
                <a:gd name="connsiteY8" fmla="*/ 2237845 h 2332438"/>
                <a:gd name="connsiteX9" fmla="*/ 2173770 w 3610578"/>
                <a:gd name="connsiteY9" fmla="*/ 2069679 h 2332438"/>
                <a:gd name="connsiteX10" fmla="*/ 1616722 w 3610578"/>
                <a:gd name="connsiteY10" fmla="*/ 2332438 h 2332438"/>
                <a:gd name="connsiteX11" fmla="*/ 1112226 w 3610578"/>
                <a:gd name="connsiteY11" fmla="*/ 1933045 h 2332438"/>
                <a:gd name="connsiteX12" fmla="*/ 513136 w 3610578"/>
                <a:gd name="connsiteY12" fmla="*/ 1933045 h 2332438"/>
                <a:gd name="connsiteX13" fmla="*/ 250377 w 3610578"/>
                <a:gd name="connsiteY13" fmla="*/ 1565183 h 2332438"/>
                <a:gd name="connsiteX14" fmla="*/ 50681 w 3610578"/>
                <a:gd name="connsiteY14" fmla="*/ 934562 h 2332438"/>
                <a:gd name="connsiteX15" fmla="*/ 41987 w 3610578"/>
                <a:gd name="connsiteY15" fmla="*/ 544366 h 2332438"/>
                <a:gd name="connsiteX16" fmla="*/ 284884 w 3610578"/>
                <a:gd name="connsiteY16" fmla="*/ 492703 h 2332438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16722 w 3610578"/>
                <a:gd name="connsiteY10" fmla="*/ 2332438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9534"/>
                <a:gd name="connsiteX1" fmla="*/ 712833 w 3610578"/>
                <a:gd name="connsiteY1" fmla="*/ 9652 h 2359534"/>
                <a:gd name="connsiteX2" fmla="*/ 1301412 w 3610578"/>
                <a:gd name="connsiteY2" fmla="*/ 198838 h 2359534"/>
                <a:gd name="connsiteX3" fmla="*/ 2058157 w 3610578"/>
                <a:gd name="connsiteY3" fmla="*/ 240879 h 2359534"/>
                <a:gd name="connsiteX4" fmla="*/ 2688777 w 3610578"/>
                <a:gd name="connsiteY4" fmla="*/ 377514 h 2359534"/>
                <a:gd name="connsiteX5" fmla="*/ 3298377 w 3610578"/>
                <a:gd name="connsiteY5" fmla="*/ 619252 h 2359534"/>
                <a:gd name="connsiteX6" fmla="*/ 3498074 w 3610578"/>
                <a:gd name="connsiteY6" fmla="*/ 1239362 h 2359534"/>
                <a:gd name="connsiteX7" fmla="*/ 3014598 w 3610578"/>
                <a:gd name="connsiteY7" fmla="*/ 1901514 h 2359534"/>
                <a:gd name="connsiteX8" fmla="*/ 2730819 w 3610578"/>
                <a:gd name="connsiteY8" fmla="*/ 2237845 h 2359534"/>
                <a:gd name="connsiteX9" fmla="*/ 2173770 w 3610578"/>
                <a:gd name="connsiteY9" fmla="*/ 2069679 h 2359534"/>
                <a:gd name="connsiteX10" fmla="*/ 1616722 w 3610578"/>
                <a:gd name="connsiteY10" fmla="*/ 2332438 h 2359534"/>
                <a:gd name="connsiteX11" fmla="*/ 1112226 w 3610578"/>
                <a:gd name="connsiteY11" fmla="*/ 1933045 h 2359534"/>
                <a:gd name="connsiteX12" fmla="*/ 513136 w 3610578"/>
                <a:gd name="connsiteY12" fmla="*/ 1933045 h 2359534"/>
                <a:gd name="connsiteX13" fmla="*/ 250377 w 3610578"/>
                <a:gd name="connsiteY13" fmla="*/ 1565183 h 2359534"/>
                <a:gd name="connsiteX14" fmla="*/ 50681 w 3610578"/>
                <a:gd name="connsiteY14" fmla="*/ 934562 h 2359534"/>
                <a:gd name="connsiteX15" fmla="*/ 41987 w 3610578"/>
                <a:gd name="connsiteY15" fmla="*/ 544366 h 2359534"/>
                <a:gd name="connsiteX16" fmla="*/ 284884 w 3610578"/>
                <a:gd name="connsiteY16" fmla="*/ 492703 h 2359534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291994 w 3610578"/>
                <a:gd name="connsiteY0" fmla="*/ 488916 h 2356955"/>
                <a:gd name="connsiteX1" fmla="*/ 712833 w 3610578"/>
                <a:gd name="connsiteY1" fmla="*/ 9652 h 2356955"/>
                <a:gd name="connsiteX2" fmla="*/ 1301412 w 3610578"/>
                <a:gd name="connsiteY2" fmla="*/ 198838 h 2356955"/>
                <a:gd name="connsiteX3" fmla="*/ 2058157 w 3610578"/>
                <a:gd name="connsiteY3" fmla="*/ 240879 h 2356955"/>
                <a:gd name="connsiteX4" fmla="*/ 2688777 w 3610578"/>
                <a:gd name="connsiteY4" fmla="*/ 377514 h 2356955"/>
                <a:gd name="connsiteX5" fmla="*/ 3298377 w 3610578"/>
                <a:gd name="connsiteY5" fmla="*/ 619252 h 2356955"/>
                <a:gd name="connsiteX6" fmla="*/ 3498074 w 3610578"/>
                <a:gd name="connsiteY6" fmla="*/ 1239362 h 2356955"/>
                <a:gd name="connsiteX7" fmla="*/ 3014598 w 3610578"/>
                <a:gd name="connsiteY7" fmla="*/ 1901514 h 2356955"/>
                <a:gd name="connsiteX8" fmla="*/ 2730819 w 3610578"/>
                <a:gd name="connsiteY8" fmla="*/ 2237845 h 2356955"/>
                <a:gd name="connsiteX9" fmla="*/ 2173770 w 3610578"/>
                <a:gd name="connsiteY9" fmla="*/ 2069679 h 2356955"/>
                <a:gd name="connsiteX10" fmla="*/ 1633531 w 3610578"/>
                <a:gd name="connsiteY10" fmla="*/ 2144180 h 2356955"/>
                <a:gd name="connsiteX11" fmla="*/ 1112226 w 3610578"/>
                <a:gd name="connsiteY11" fmla="*/ 1933045 h 2356955"/>
                <a:gd name="connsiteX12" fmla="*/ 513136 w 3610578"/>
                <a:gd name="connsiteY12" fmla="*/ 1933045 h 2356955"/>
                <a:gd name="connsiteX13" fmla="*/ 250377 w 3610578"/>
                <a:gd name="connsiteY13" fmla="*/ 1565183 h 2356955"/>
                <a:gd name="connsiteX14" fmla="*/ 50681 w 3610578"/>
                <a:gd name="connsiteY14" fmla="*/ 934562 h 2356955"/>
                <a:gd name="connsiteX15" fmla="*/ 41987 w 3610578"/>
                <a:gd name="connsiteY15" fmla="*/ 544366 h 2356955"/>
                <a:gd name="connsiteX16" fmla="*/ 284884 w 3610578"/>
                <a:gd name="connsiteY16" fmla="*/ 492703 h 2356955"/>
                <a:gd name="connsiteX0" fmla="*/ 307887 w 3626471"/>
                <a:gd name="connsiteY0" fmla="*/ 488916 h 2356955"/>
                <a:gd name="connsiteX1" fmla="*/ 728726 w 3626471"/>
                <a:gd name="connsiteY1" fmla="*/ 9652 h 2356955"/>
                <a:gd name="connsiteX2" fmla="*/ 1317305 w 3626471"/>
                <a:gd name="connsiteY2" fmla="*/ 198838 h 2356955"/>
                <a:gd name="connsiteX3" fmla="*/ 2074050 w 3626471"/>
                <a:gd name="connsiteY3" fmla="*/ 240879 h 2356955"/>
                <a:gd name="connsiteX4" fmla="*/ 2704670 w 3626471"/>
                <a:gd name="connsiteY4" fmla="*/ 377514 h 2356955"/>
                <a:gd name="connsiteX5" fmla="*/ 3314270 w 3626471"/>
                <a:gd name="connsiteY5" fmla="*/ 619252 h 2356955"/>
                <a:gd name="connsiteX6" fmla="*/ 3513967 w 3626471"/>
                <a:gd name="connsiteY6" fmla="*/ 1239362 h 2356955"/>
                <a:gd name="connsiteX7" fmla="*/ 3030491 w 3626471"/>
                <a:gd name="connsiteY7" fmla="*/ 1901514 h 2356955"/>
                <a:gd name="connsiteX8" fmla="*/ 2746712 w 3626471"/>
                <a:gd name="connsiteY8" fmla="*/ 2237845 h 2356955"/>
                <a:gd name="connsiteX9" fmla="*/ 2189663 w 3626471"/>
                <a:gd name="connsiteY9" fmla="*/ 2069679 h 2356955"/>
                <a:gd name="connsiteX10" fmla="*/ 1649424 w 3626471"/>
                <a:gd name="connsiteY10" fmla="*/ 2144180 h 2356955"/>
                <a:gd name="connsiteX11" fmla="*/ 1128119 w 3626471"/>
                <a:gd name="connsiteY11" fmla="*/ 1933045 h 2356955"/>
                <a:gd name="connsiteX12" fmla="*/ 529029 w 3626471"/>
                <a:gd name="connsiteY12" fmla="*/ 1933045 h 2356955"/>
                <a:gd name="connsiteX13" fmla="*/ 266270 w 3626471"/>
                <a:gd name="connsiteY13" fmla="*/ 1565183 h 2356955"/>
                <a:gd name="connsiteX14" fmla="*/ 66574 w 3626471"/>
                <a:gd name="connsiteY14" fmla="*/ 934562 h 2356955"/>
                <a:gd name="connsiteX15" fmla="*/ 57880 w 3626471"/>
                <a:gd name="connsiteY15" fmla="*/ 544366 h 2356955"/>
                <a:gd name="connsiteX16" fmla="*/ 300777 w 3626471"/>
                <a:gd name="connsiteY16" fmla="*/ 492703 h 2356955"/>
                <a:gd name="connsiteX0" fmla="*/ 450720 w 3769304"/>
                <a:gd name="connsiteY0" fmla="*/ 488916 h 2356955"/>
                <a:gd name="connsiteX1" fmla="*/ 871559 w 3769304"/>
                <a:gd name="connsiteY1" fmla="*/ 9652 h 2356955"/>
                <a:gd name="connsiteX2" fmla="*/ 1460138 w 3769304"/>
                <a:gd name="connsiteY2" fmla="*/ 198838 h 2356955"/>
                <a:gd name="connsiteX3" fmla="*/ 2216883 w 3769304"/>
                <a:gd name="connsiteY3" fmla="*/ 240879 h 2356955"/>
                <a:gd name="connsiteX4" fmla="*/ 2847503 w 3769304"/>
                <a:gd name="connsiteY4" fmla="*/ 377514 h 2356955"/>
                <a:gd name="connsiteX5" fmla="*/ 3457103 w 3769304"/>
                <a:gd name="connsiteY5" fmla="*/ 619252 h 2356955"/>
                <a:gd name="connsiteX6" fmla="*/ 3656800 w 3769304"/>
                <a:gd name="connsiteY6" fmla="*/ 1239362 h 2356955"/>
                <a:gd name="connsiteX7" fmla="*/ 3173324 w 3769304"/>
                <a:gd name="connsiteY7" fmla="*/ 1901514 h 2356955"/>
                <a:gd name="connsiteX8" fmla="*/ 2889545 w 3769304"/>
                <a:gd name="connsiteY8" fmla="*/ 2237845 h 2356955"/>
                <a:gd name="connsiteX9" fmla="*/ 2332496 w 3769304"/>
                <a:gd name="connsiteY9" fmla="*/ 2069679 h 2356955"/>
                <a:gd name="connsiteX10" fmla="*/ 1792257 w 3769304"/>
                <a:gd name="connsiteY10" fmla="*/ 2144180 h 2356955"/>
                <a:gd name="connsiteX11" fmla="*/ 1270952 w 3769304"/>
                <a:gd name="connsiteY11" fmla="*/ 1933045 h 2356955"/>
                <a:gd name="connsiteX12" fmla="*/ 671862 w 3769304"/>
                <a:gd name="connsiteY12" fmla="*/ 1933045 h 2356955"/>
                <a:gd name="connsiteX13" fmla="*/ 409103 w 3769304"/>
                <a:gd name="connsiteY13" fmla="*/ 1565183 h 2356955"/>
                <a:gd name="connsiteX14" fmla="*/ 209407 w 3769304"/>
                <a:gd name="connsiteY14" fmla="*/ 934562 h 2356955"/>
                <a:gd name="connsiteX15" fmla="*/ 200713 w 3769304"/>
                <a:gd name="connsiteY15" fmla="*/ 544366 h 2356955"/>
                <a:gd name="connsiteX16" fmla="*/ 443610 w 3769304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88916 h 2356955"/>
                <a:gd name="connsiteX1" fmla="*/ 873708 w 3771453"/>
                <a:gd name="connsiteY1" fmla="*/ 9652 h 2356955"/>
                <a:gd name="connsiteX2" fmla="*/ 1462287 w 3771453"/>
                <a:gd name="connsiteY2" fmla="*/ 198838 h 2356955"/>
                <a:gd name="connsiteX3" fmla="*/ 2219032 w 3771453"/>
                <a:gd name="connsiteY3" fmla="*/ 240879 h 2356955"/>
                <a:gd name="connsiteX4" fmla="*/ 2849652 w 3771453"/>
                <a:gd name="connsiteY4" fmla="*/ 377514 h 2356955"/>
                <a:gd name="connsiteX5" fmla="*/ 3459252 w 3771453"/>
                <a:gd name="connsiteY5" fmla="*/ 619252 h 2356955"/>
                <a:gd name="connsiteX6" fmla="*/ 3658949 w 3771453"/>
                <a:gd name="connsiteY6" fmla="*/ 1239362 h 2356955"/>
                <a:gd name="connsiteX7" fmla="*/ 3175473 w 3771453"/>
                <a:gd name="connsiteY7" fmla="*/ 1901514 h 2356955"/>
                <a:gd name="connsiteX8" fmla="*/ 2891694 w 3771453"/>
                <a:gd name="connsiteY8" fmla="*/ 2237845 h 2356955"/>
                <a:gd name="connsiteX9" fmla="*/ 2334645 w 3771453"/>
                <a:gd name="connsiteY9" fmla="*/ 2069679 h 2356955"/>
                <a:gd name="connsiteX10" fmla="*/ 1794406 w 3771453"/>
                <a:gd name="connsiteY10" fmla="*/ 2144180 h 2356955"/>
                <a:gd name="connsiteX11" fmla="*/ 1273101 w 3771453"/>
                <a:gd name="connsiteY11" fmla="*/ 1933045 h 2356955"/>
                <a:gd name="connsiteX12" fmla="*/ 674011 w 3771453"/>
                <a:gd name="connsiteY12" fmla="*/ 1933045 h 2356955"/>
                <a:gd name="connsiteX13" fmla="*/ 411252 w 3771453"/>
                <a:gd name="connsiteY13" fmla="*/ 1565183 h 2356955"/>
                <a:gd name="connsiteX14" fmla="*/ 211556 w 3771453"/>
                <a:gd name="connsiteY14" fmla="*/ 934562 h 2356955"/>
                <a:gd name="connsiteX15" fmla="*/ 202862 w 3771453"/>
                <a:gd name="connsiteY15" fmla="*/ 544366 h 2356955"/>
                <a:gd name="connsiteX16" fmla="*/ 445759 w 3771453"/>
                <a:gd name="connsiteY16" fmla="*/ 492703 h 2356955"/>
                <a:gd name="connsiteX0" fmla="*/ 452869 w 3771453"/>
                <a:gd name="connsiteY0" fmla="*/ 492711 h 2360750"/>
                <a:gd name="connsiteX1" fmla="*/ 887155 w 3771453"/>
                <a:gd name="connsiteY1" fmla="*/ 0 h 2360750"/>
                <a:gd name="connsiteX2" fmla="*/ 1462287 w 3771453"/>
                <a:gd name="connsiteY2" fmla="*/ 202633 h 2360750"/>
                <a:gd name="connsiteX3" fmla="*/ 2219032 w 3771453"/>
                <a:gd name="connsiteY3" fmla="*/ 244674 h 2360750"/>
                <a:gd name="connsiteX4" fmla="*/ 2849652 w 3771453"/>
                <a:gd name="connsiteY4" fmla="*/ 381309 h 2360750"/>
                <a:gd name="connsiteX5" fmla="*/ 3459252 w 3771453"/>
                <a:gd name="connsiteY5" fmla="*/ 623047 h 2360750"/>
                <a:gd name="connsiteX6" fmla="*/ 3658949 w 3771453"/>
                <a:gd name="connsiteY6" fmla="*/ 1243157 h 2360750"/>
                <a:gd name="connsiteX7" fmla="*/ 3175473 w 3771453"/>
                <a:gd name="connsiteY7" fmla="*/ 1905309 h 2360750"/>
                <a:gd name="connsiteX8" fmla="*/ 2891694 w 3771453"/>
                <a:gd name="connsiteY8" fmla="*/ 2241640 h 2360750"/>
                <a:gd name="connsiteX9" fmla="*/ 2334645 w 3771453"/>
                <a:gd name="connsiteY9" fmla="*/ 2073474 h 2360750"/>
                <a:gd name="connsiteX10" fmla="*/ 1794406 w 3771453"/>
                <a:gd name="connsiteY10" fmla="*/ 2147975 h 2360750"/>
                <a:gd name="connsiteX11" fmla="*/ 1273101 w 3771453"/>
                <a:gd name="connsiteY11" fmla="*/ 1936840 h 2360750"/>
                <a:gd name="connsiteX12" fmla="*/ 674011 w 3771453"/>
                <a:gd name="connsiteY12" fmla="*/ 1936840 h 2360750"/>
                <a:gd name="connsiteX13" fmla="*/ 411252 w 3771453"/>
                <a:gd name="connsiteY13" fmla="*/ 1568978 h 2360750"/>
                <a:gd name="connsiteX14" fmla="*/ 211556 w 3771453"/>
                <a:gd name="connsiteY14" fmla="*/ 938357 h 2360750"/>
                <a:gd name="connsiteX15" fmla="*/ 202862 w 3771453"/>
                <a:gd name="connsiteY15" fmla="*/ 548161 h 2360750"/>
                <a:gd name="connsiteX16" fmla="*/ 445759 w 3771453"/>
                <a:gd name="connsiteY16" fmla="*/ 496498 h 2360750"/>
                <a:gd name="connsiteX0" fmla="*/ 452869 w 3771453"/>
                <a:gd name="connsiteY0" fmla="*/ 494079 h 2362118"/>
                <a:gd name="connsiteX1" fmla="*/ 887155 w 3771453"/>
                <a:gd name="connsiteY1" fmla="*/ 1368 h 2362118"/>
                <a:gd name="connsiteX2" fmla="*/ 1462287 w 3771453"/>
                <a:gd name="connsiteY2" fmla="*/ 204001 h 2362118"/>
                <a:gd name="connsiteX3" fmla="*/ 2219032 w 3771453"/>
                <a:gd name="connsiteY3" fmla="*/ 246042 h 2362118"/>
                <a:gd name="connsiteX4" fmla="*/ 2849652 w 3771453"/>
                <a:gd name="connsiteY4" fmla="*/ 382677 h 2362118"/>
                <a:gd name="connsiteX5" fmla="*/ 3459252 w 3771453"/>
                <a:gd name="connsiteY5" fmla="*/ 624415 h 2362118"/>
                <a:gd name="connsiteX6" fmla="*/ 3658949 w 3771453"/>
                <a:gd name="connsiteY6" fmla="*/ 1244525 h 2362118"/>
                <a:gd name="connsiteX7" fmla="*/ 3175473 w 3771453"/>
                <a:gd name="connsiteY7" fmla="*/ 1906677 h 2362118"/>
                <a:gd name="connsiteX8" fmla="*/ 2891694 w 3771453"/>
                <a:gd name="connsiteY8" fmla="*/ 2243008 h 2362118"/>
                <a:gd name="connsiteX9" fmla="*/ 2334645 w 3771453"/>
                <a:gd name="connsiteY9" fmla="*/ 2074842 h 2362118"/>
                <a:gd name="connsiteX10" fmla="*/ 1794406 w 3771453"/>
                <a:gd name="connsiteY10" fmla="*/ 2149343 h 2362118"/>
                <a:gd name="connsiteX11" fmla="*/ 1273101 w 3771453"/>
                <a:gd name="connsiteY11" fmla="*/ 1938208 h 2362118"/>
                <a:gd name="connsiteX12" fmla="*/ 674011 w 3771453"/>
                <a:gd name="connsiteY12" fmla="*/ 1938208 h 2362118"/>
                <a:gd name="connsiteX13" fmla="*/ 411252 w 3771453"/>
                <a:gd name="connsiteY13" fmla="*/ 1570346 h 2362118"/>
                <a:gd name="connsiteX14" fmla="*/ 211556 w 3771453"/>
                <a:gd name="connsiteY14" fmla="*/ 939725 h 2362118"/>
                <a:gd name="connsiteX15" fmla="*/ 202862 w 3771453"/>
                <a:gd name="connsiteY15" fmla="*/ 549529 h 2362118"/>
                <a:gd name="connsiteX16" fmla="*/ 445759 w 3771453"/>
                <a:gd name="connsiteY16" fmla="*/ 497866 h 23621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  <a:gd name="connsiteX0" fmla="*/ 452869 w 3771453"/>
                <a:gd name="connsiteY0" fmla="*/ 495579 h 2363618"/>
                <a:gd name="connsiteX1" fmla="*/ 887155 w 3771453"/>
                <a:gd name="connsiteY1" fmla="*/ 2868 h 2363618"/>
                <a:gd name="connsiteX2" fmla="*/ 1462287 w 3771453"/>
                <a:gd name="connsiteY2" fmla="*/ 205501 h 2363618"/>
                <a:gd name="connsiteX3" fmla="*/ 2219032 w 3771453"/>
                <a:gd name="connsiteY3" fmla="*/ 247542 h 2363618"/>
                <a:gd name="connsiteX4" fmla="*/ 2849652 w 3771453"/>
                <a:gd name="connsiteY4" fmla="*/ 384177 h 2363618"/>
                <a:gd name="connsiteX5" fmla="*/ 3459252 w 3771453"/>
                <a:gd name="connsiteY5" fmla="*/ 625915 h 2363618"/>
                <a:gd name="connsiteX6" fmla="*/ 3658949 w 3771453"/>
                <a:gd name="connsiteY6" fmla="*/ 1246025 h 2363618"/>
                <a:gd name="connsiteX7" fmla="*/ 3175473 w 3771453"/>
                <a:gd name="connsiteY7" fmla="*/ 1908177 h 2363618"/>
                <a:gd name="connsiteX8" fmla="*/ 2891694 w 3771453"/>
                <a:gd name="connsiteY8" fmla="*/ 2244508 h 2363618"/>
                <a:gd name="connsiteX9" fmla="*/ 2334645 w 3771453"/>
                <a:gd name="connsiteY9" fmla="*/ 2076342 h 2363618"/>
                <a:gd name="connsiteX10" fmla="*/ 1794406 w 3771453"/>
                <a:gd name="connsiteY10" fmla="*/ 2150843 h 2363618"/>
                <a:gd name="connsiteX11" fmla="*/ 1273101 w 3771453"/>
                <a:gd name="connsiteY11" fmla="*/ 1939708 h 2363618"/>
                <a:gd name="connsiteX12" fmla="*/ 674011 w 3771453"/>
                <a:gd name="connsiteY12" fmla="*/ 1939708 h 2363618"/>
                <a:gd name="connsiteX13" fmla="*/ 411252 w 3771453"/>
                <a:gd name="connsiteY13" fmla="*/ 1571846 h 2363618"/>
                <a:gd name="connsiteX14" fmla="*/ 211556 w 3771453"/>
                <a:gd name="connsiteY14" fmla="*/ 941225 h 2363618"/>
                <a:gd name="connsiteX15" fmla="*/ 202862 w 3771453"/>
                <a:gd name="connsiteY15" fmla="*/ 551029 h 2363618"/>
                <a:gd name="connsiteX16" fmla="*/ 445759 w 3771453"/>
                <a:gd name="connsiteY16" fmla="*/ 499366 h 236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71453" h="2363618">
                  <a:moveTo>
                    <a:pt x="452869" y="495579"/>
                  </a:moveTo>
                  <a:cubicBezTo>
                    <a:pt x="377996" y="161012"/>
                    <a:pt x="592234" y="28152"/>
                    <a:pt x="887155" y="2868"/>
                  </a:cubicBezTo>
                  <a:cubicBezTo>
                    <a:pt x="1204372" y="-14752"/>
                    <a:pt x="1316520" y="48310"/>
                    <a:pt x="1462287" y="205501"/>
                  </a:cubicBezTo>
                  <a:cubicBezTo>
                    <a:pt x="1815388" y="-72959"/>
                    <a:pt x="1973508" y="-58945"/>
                    <a:pt x="2219032" y="247542"/>
                  </a:cubicBezTo>
                  <a:cubicBezTo>
                    <a:pt x="2472942" y="3975"/>
                    <a:pt x="2824342" y="177267"/>
                    <a:pt x="2849652" y="384177"/>
                  </a:cubicBezTo>
                  <a:cubicBezTo>
                    <a:pt x="3146982" y="209262"/>
                    <a:pt x="3491375" y="373886"/>
                    <a:pt x="3459252" y="625915"/>
                  </a:cubicBezTo>
                  <a:cubicBezTo>
                    <a:pt x="3804845" y="691424"/>
                    <a:pt x="3851238" y="1140175"/>
                    <a:pt x="3658949" y="1246025"/>
                  </a:cubicBezTo>
                  <a:cubicBezTo>
                    <a:pt x="3884393" y="1634830"/>
                    <a:pt x="3750129" y="2060615"/>
                    <a:pt x="3175473" y="1908177"/>
                  </a:cubicBezTo>
                  <a:cubicBezTo>
                    <a:pt x="3245607" y="2080798"/>
                    <a:pt x="3070331" y="2307210"/>
                    <a:pt x="2891694" y="2244508"/>
                  </a:cubicBezTo>
                  <a:cubicBezTo>
                    <a:pt x="2732905" y="2440585"/>
                    <a:pt x="2379134" y="2401339"/>
                    <a:pt x="2334645" y="2076342"/>
                  </a:cubicBezTo>
                  <a:cubicBezTo>
                    <a:pt x="2243091" y="2368995"/>
                    <a:pt x="1845619" y="2261600"/>
                    <a:pt x="1794406" y="2150843"/>
                  </a:cubicBezTo>
                  <a:cubicBezTo>
                    <a:pt x="1683391" y="2313547"/>
                    <a:pt x="1185772" y="2230842"/>
                    <a:pt x="1273101" y="1939708"/>
                  </a:cubicBezTo>
                  <a:cubicBezTo>
                    <a:pt x="1059957" y="2154861"/>
                    <a:pt x="819919" y="2084264"/>
                    <a:pt x="674011" y="1939708"/>
                  </a:cubicBezTo>
                  <a:cubicBezTo>
                    <a:pt x="398166" y="1988537"/>
                    <a:pt x="260153" y="1721361"/>
                    <a:pt x="411252" y="1571846"/>
                  </a:cubicBezTo>
                  <a:cubicBezTo>
                    <a:pt x="-92342" y="1543175"/>
                    <a:pt x="-101758" y="1101005"/>
                    <a:pt x="211556" y="941225"/>
                  </a:cubicBezTo>
                  <a:cubicBezTo>
                    <a:pt x="107805" y="821245"/>
                    <a:pt x="64565" y="734882"/>
                    <a:pt x="202862" y="551029"/>
                  </a:cubicBezTo>
                  <a:cubicBezTo>
                    <a:pt x="320807" y="444161"/>
                    <a:pt x="438752" y="481849"/>
                    <a:pt x="445759" y="499366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C804EE6-54AE-4F76-A33E-313A7940F320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H="1" flipV="1">
              <a:off x="4772294" y="3416855"/>
              <a:ext cx="413378" cy="411713"/>
            </a:xfrm>
            <a:prstGeom prst="line">
              <a:avLst/>
            </a:prstGeom>
            <a:ln w="3810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C99C354-0434-44E5-857B-E867387CC8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64433" y="4842512"/>
              <a:ext cx="286876" cy="473297"/>
            </a:xfrm>
            <a:prstGeom prst="line">
              <a:avLst/>
            </a:prstGeom>
            <a:ln w="3810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9528E38-214B-45A1-B19E-E96645F02F87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>
              <a:off x="7200558" y="4708187"/>
              <a:ext cx="288786" cy="436035"/>
            </a:xfrm>
            <a:prstGeom prst="line">
              <a:avLst/>
            </a:prstGeom>
            <a:ln w="3810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6453A7F-1C25-46DF-ABE7-E21D7A8BBD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03050" y="3429000"/>
              <a:ext cx="382274" cy="317034"/>
            </a:xfrm>
            <a:prstGeom prst="line">
              <a:avLst/>
            </a:prstGeom>
            <a:ln w="3810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F7F4B21-909A-4ADB-9895-3CD168043B92}"/>
                </a:ext>
              </a:extLst>
            </p:cNvPr>
            <p:cNvCxnSpPr>
              <a:cxnSpLocks/>
              <a:endCxn id="15" idx="15"/>
            </p:cNvCxnSpPr>
            <p:nvPr/>
          </p:nvCxnSpPr>
          <p:spPr>
            <a:xfrm>
              <a:off x="7294047" y="4089432"/>
              <a:ext cx="1206423" cy="118867"/>
            </a:xfrm>
            <a:prstGeom prst="line">
              <a:avLst/>
            </a:prstGeom>
            <a:ln w="3810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05F5148-196D-41FA-979D-B0ED36742E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79844" y="3092222"/>
              <a:ext cx="785167" cy="8788"/>
            </a:xfrm>
            <a:prstGeom prst="line">
              <a:avLst/>
            </a:prstGeom>
            <a:ln w="3810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1ED3AB7-E904-4067-A9E3-BD8C5641A214}"/>
                </a:ext>
              </a:extLst>
            </p:cNvPr>
            <p:cNvCxnSpPr>
              <a:cxnSpLocks/>
              <a:endCxn id="18" idx="1"/>
            </p:cNvCxnSpPr>
            <p:nvPr/>
          </p:nvCxnSpPr>
          <p:spPr>
            <a:xfrm>
              <a:off x="10086267" y="4708187"/>
              <a:ext cx="479599" cy="135602"/>
            </a:xfrm>
            <a:prstGeom prst="line">
              <a:avLst/>
            </a:prstGeom>
            <a:ln w="3810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049FE33-8388-4939-8324-A288AE6F1EC4}"/>
                </a:ext>
              </a:extLst>
            </p:cNvPr>
            <p:cNvCxnSpPr>
              <a:cxnSpLocks/>
              <a:stCxn id="19" idx="12"/>
              <a:endCxn id="21" idx="3"/>
            </p:cNvCxnSpPr>
            <p:nvPr/>
          </p:nvCxnSpPr>
          <p:spPr>
            <a:xfrm flipH="1">
              <a:off x="3075962" y="3465922"/>
              <a:ext cx="361398" cy="642311"/>
            </a:xfrm>
            <a:prstGeom prst="line">
              <a:avLst/>
            </a:prstGeom>
            <a:ln w="3810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69455B1-EA6A-4E3E-885B-BCDD8832C1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21601" y="3275290"/>
              <a:ext cx="815647" cy="40206"/>
            </a:xfrm>
            <a:prstGeom prst="line">
              <a:avLst/>
            </a:prstGeom>
            <a:ln w="3810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E4F1F2C-77A4-4A3A-9AAA-3763710AE999}"/>
                </a:ext>
              </a:extLst>
            </p:cNvPr>
            <p:cNvCxnSpPr>
              <a:cxnSpLocks/>
              <a:endCxn id="23" idx="5"/>
            </p:cNvCxnSpPr>
            <p:nvPr/>
          </p:nvCxnSpPr>
          <p:spPr>
            <a:xfrm flipH="1">
              <a:off x="2364274" y="5015377"/>
              <a:ext cx="363144" cy="278697"/>
            </a:xfrm>
            <a:prstGeom prst="line">
              <a:avLst/>
            </a:prstGeom>
            <a:ln w="3810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1F1A81B-19CB-4BFF-A81E-502E452C038B}"/>
                </a:ext>
              </a:extLst>
            </p:cNvPr>
            <p:cNvSpPr txBox="1"/>
            <p:nvPr/>
          </p:nvSpPr>
          <p:spPr>
            <a:xfrm>
              <a:off x="5134259" y="3759397"/>
              <a:ext cx="2000402" cy="979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1600" b="1">
                  <a:solidFill>
                    <a:schemeClr val="accent2"/>
                  </a:solidFill>
                </a:rPr>
                <a:t>CAWOD</a:t>
              </a:r>
              <a:br>
                <a:rPr lang="cy-GB" sz="1600" b="1">
                  <a:solidFill>
                    <a:schemeClr val="accent2"/>
                  </a:solidFill>
                </a:rPr>
              </a:br>
              <a:r>
                <a:rPr lang="cy-GB" sz="1600" b="1">
                  <a:solidFill>
                    <a:schemeClr val="accent2"/>
                  </a:solidFill>
                </a:rPr>
                <a:t>FEDDWL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467281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296E327-729D-4A40-BE7D-E05B3E82BD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8"/>
          <a:stretch/>
        </p:blipFill>
        <p:spPr>
          <a:xfrm>
            <a:off x="5316147" y="647984"/>
            <a:ext cx="6858000" cy="621001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BETH YDY’R ODS?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187002" cy="3905240"/>
          </a:xfrm>
        </p:spPr>
        <p:txBody>
          <a:bodyPr>
            <a:noAutofit/>
          </a:bodyPr>
          <a:lstStyle/>
          <a:p>
            <a:r>
              <a:rPr lang="cy-GB" sz="2400"/>
              <a:t>Archwiliwch i’r adnoddau sy’n rhoi manylion am y tebygolrwydd o brynu eitemau y mae pobl yn eu chwenychu. Ydych chi’n meddwl y byddai plant yn fwy/llai tebygol o wario eu harian ar yr eitemau hyn pe baen nhw’n gwybod yr ods?</a:t>
            </a:r>
          </a:p>
          <a:p>
            <a:r>
              <a:rPr lang="cy-GB" sz="2400">
                <a:solidFill>
                  <a:schemeClr val="accent2"/>
                </a:solidFill>
              </a:rPr>
              <a:t>Paratowch gyflwyniad pum munud i rannu eich ymatebion.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88484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694B0D-C288-4E30-81E9-649B20E65A87}"/>
              </a:ext>
            </a:extLst>
          </p:cNvPr>
          <p:cNvSpPr/>
          <p:nvPr/>
        </p:nvSpPr>
        <p:spPr>
          <a:xfrm>
            <a:off x="477384" y="1863969"/>
            <a:ext cx="5483694" cy="41499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80B851-7382-4514-B3E7-53CA632346F5}"/>
              </a:ext>
            </a:extLst>
          </p:cNvPr>
          <p:cNvSpPr/>
          <p:nvPr/>
        </p:nvSpPr>
        <p:spPr>
          <a:xfrm>
            <a:off x="6255225" y="1863969"/>
            <a:ext cx="5483694" cy="41499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BLE MAE’R RHOLEIDDIO?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16" y="2025556"/>
            <a:ext cx="5337262" cy="38267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y-GB" sz="2800" b="1">
                <a:solidFill>
                  <a:schemeClr val="bg1"/>
                </a:solidFill>
              </a:rPr>
              <a:t>Opsiwn 1</a:t>
            </a:r>
            <a:r>
              <a:rPr lang="cy-GB" sz="2800">
                <a:solidFill>
                  <a:schemeClr val="bg1"/>
                </a:solidFill>
              </a:rPr>
              <a:t>: </a:t>
            </a:r>
          </a:p>
          <a:p>
            <a:pPr>
              <a:buClr>
                <a:schemeClr val="bg1"/>
              </a:buClr>
            </a:pPr>
            <a:r>
              <a:rPr lang="cy-GB" sz="2400">
                <a:solidFill>
                  <a:schemeClr val="bg1"/>
                </a:solidFill>
              </a:rPr>
              <a:t>A ddylid gosod rheoliadau</a:t>
            </a:r>
            <a:br>
              <a:rPr lang="cy-GB" sz="2400">
                <a:solidFill>
                  <a:schemeClr val="bg1"/>
                </a:solidFill>
              </a:rPr>
            </a:br>
            <a:r>
              <a:rPr lang="cy-GB" sz="2400">
                <a:solidFill>
                  <a:schemeClr val="bg1"/>
                </a:solidFill>
              </a:rPr>
              <a:t>ar drysorflychau a beth fyddai hynny'n ei olygu? </a:t>
            </a:r>
          </a:p>
          <a:p>
            <a:pPr>
              <a:buClr>
                <a:schemeClr val="bg1"/>
              </a:buClr>
            </a:pPr>
            <a:r>
              <a:rPr lang="cy-GB" sz="2400">
                <a:solidFill>
                  <a:schemeClr val="bg1"/>
                </a:solidFill>
              </a:rPr>
              <a:t>Beth ellid ei wneud i helpu plant a phobl ifanc i wneud penderfyniadau gwybodus am yr eitemau maen nhw’n eu prynu? Mewn grwpiau, cytunwch ar dri cham y gellid eu cymryd.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4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2EDE5508-F2CF-43ED-A127-DF2D20757374}"/>
              </a:ext>
            </a:extLst>
          </p:cNvPr>
          <p:cNvSpPr txBox="1">
            <a:spLocks/>
          </p:cNvSpPr>
          <p:nvPr/>
        </p:nvSpPr>
        <p:spPr>
          <a:xfrm>
            <a:off x="6401657" y="2025556"/>
            <a:ext cx="5337262" cy="3826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y-GB" sz="2800" b="1">
                <a:solidFill>
                  <a:schemeClr val="bg1"/>
                </a:solidFill>
              </a:rPr>
              <a:t>Opsiwn 2</a:t>
            </a:r>
            <a:r>
              <a:rPr lang="cy-GB" sz="2800">
                <a:solidFill>
                  <a:schemeClr val="bg1"/>
                </a:solidFill>
              </a:rPr>
              <a:t>: </a:t>
            </a:r>
          </a:p>
          <a:p>
            <a:pPr>
              <a:buClr>
                <a:schemeClr val="bg1"/>
              </a:buClr>
            </a:pPr>
            <a:r>
              <a:rPr lang="cy-GB" sz="2400">
                <a:solidFill>
                  <a:schemeClr val="bg1"/>
                </a:solidFill>
              </a:rPr>
              <a:t>Beth fyddai eich 3 phrif awgrym</a:t>
            </a:r>
            <a:br>
              <a:rPr lang="cy-GB" sz="2400">
                <a:solidFill>
                  <a:schemeClr val="bg1"/>
                </a:solidFill>
              </a:rPr>
            </a:br>
            <a:r>
              <a:rPr lang="cy-GB" sz="2400">
                <a:solidFill>
                  <a:schemeClr val="bg1"/>
                </a:solidFill>
              </a:rPr>
              <a:t>ar gyfer chwaraewyr gemau? Rhannwch eich syniadau gyda’r dosbarth.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3595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BigDeal.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4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E039BD0-BA69-458F-957B-42D59317D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21C2F1-C088-47A3-BE2C-D8306F438553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66523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ll, player, racket, swinging&#10;&#10;Description automatically generated">
            <a:extLst>
              <a:ext uri="{FF2B5EF4-FFF2-40B4-BE49-F238E27FC236}">
                <a16:creationId xmlns:a16="http://schemas.microsoft.com/office/drawing/2014/main" id="{901A25E8-2C57-4F99-B9E9-92F0BAE26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0"/>
            <a:ext cx="6858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460" y="2027035"/>
            <a:ext cx="6238671" cy="2387600"/>
          </a:xfrm>
        </p:spPr>
        <p:txBody>
          <a:bodyPr>
            <a:noAutofit/>
          </a:bodyPr>
          <a:lstStyle/>
          <a:p>
            <a:r>
              <a:rPr lang="cy-GB" sz="6600">
                <a:solidFill>
                  <a:schemeClr val="accent5"/>
                </a:solidFill>
              </a:rPr>
              <a:t>TEBYGOLRWYDD A LWC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460" y="4506710"/>
            <a:ext cx="6238671" cy="1154788"/>
          </a:xfrm>
        </p:spPr>
        <p:txBody>
          <a:bodyPr/>
          <a:lstStyle/>
          <a:p>
            <a:r>
              <a:rPr lang="cy-GB"/>
              <a:t>BLWYDDYN 7 / GWERS 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504677-8D77-4EE5-AE9C-E7CEA0BDA0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5586" y="6298653"/>
            <a:ext cx="1312852" cy="4524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02036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169" y="1976933"/>
            <a:ext cx="5793550" cy="1452067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168" y="3455988"/>
            <a:ext cx="6197461" cy="1452067"/>
          </a:xfrm>
        </p:spPr>
        <p:txBody>
          <a:bodyPr>
            <a:normAutofit/>
          </a:bodyPr>
          <a:lstStyle/>
          <a:p>
            <a:r>
              <a:rPr lang="cy-GB">
                <a:solidFill>
                  <a:schemeClr val="tx1"/>
                </a:solidFill>
              </a:rPr>
              <a:t>Ydy pobl yn deall tebygolrwydd digwyddiadau penodol.</a:t>
            </a:r>
          </a:p>
          <a:p>
            <a:r>
              <a:rPr lang="cy-GB">
                <a:solidFill>
                  <a:schemeClr val="tx1"/>
                </a:solidFill>
              </a:rPr>
              <a:t>Paratowch sgwrs 5 munud i'w rhannu â'ch dosbarth.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BLWYDDYN 7 / GWERS 5</a:t>
            </a:r>
          </a:p>
        </p:txBody>
      </p:sp>
      <p:pic>
        <p:nvPicPr>
          <p:cNvPr id="7" name="Picture 6" descr="Different colors of board game dice">
            <a:extLst>
              <a:ext uri="{FF2B5EF4-FFF2-40B4-BE49-F238E27FC236}">
                <a16:creationId xmlns:a16="http://schemas.microsoft.com/office/drawing/2014/main" id="{8BC837CC-2D9E-4197-9570-80871F65A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749" y="1581512"/>
            <a:ext cx="5336251" cy="37489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8016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8330829" cy="3989817"/>
          </a:xfrm>
        </p:spPr>
        <p:txBody>
          <a:bodyPr>
            <a:normAutofit/>
          </a:bodyPr>
          <a:lstStyle/>
          <a:p>
            <a:pPr lvl="0"/>
            <a:r>
              <a:rPr lang="cy-GB" sz="2400" dirty="0"/>
              <a:t>Rydw i’n gallu trafod yr emosiynau y gall pobl eu cysylltu â chwarae gemau </a:t>
            </a:r>
          </a:p>
          <a:p>
            <a:pPr lvl="0"/>
            <a:r>
              <a:rPr lang="cy-GB" sz="2400" dirty="0"/>
              <a:t>Rydw i’n gallu adnabod emosiynau cadarnhaol a negyddol chwarae gemau</a:t>
            </a:r>
          </a:p>
          <a:p>
            <a:pPr lvl="0"/>
            <a:r>
              <a:rPr lang="cy-GB" sz="2400" dirty="0"/>
              <a:t>Rydw i’n deall pam gallai pobl ddymuno chwarae gemau fideo</a:t>
            </a:r>
          </a:p>
          <a:p>
            <a:pPr lvl="0"/>
            <a:r>
              <a:rPr lang="cy-GB" sz="2400" dirty="0"/>
              <a:t>Rydw i’n gallu casglu gwybodaeth a thynnu casgliadau drwy astudio’r data</a:t>
            </a:r>
          </a:p>
          <a:p>
            <a:pPr lvl="0"/>
            <a:r>
              <a:rPr lang="cy-GB" sz="2400" dirty="0"/>
              <a:t>Rydw i’n gallu gweithio fel rhan o dîm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1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49017A-AE11-4158-BEA7-A2A67E495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796" y="2783848"/>
            <a:ext cx="3612204" cy="33169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58191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rmAutofit/>
          </a:bodyPr>
          <a:lstStyle/>
          <a:p>
            <a:pPr lvl="0" fontAlgn="base"/>
            <a:r>
              <a:rPr lang="cy-GB" sz="2400"/>
              <a:t>Deall a diffinio’r termau tebygolrwydd a lwc </a:t>
            </a:r>
          </a:p>
          <a:p>
            <a:pPr lvl="0" fontAlgn="base"/>
            <a:r>
              <a:rPr lang="cy-GB" sz="2400"/>
              <a:t>Deall beth mae gamblo’n ei olygu</a:t>
            </a:r>
          </a:p>
          <a:p>
            <a:pPr lvl="0" fontAlgn="base"/>
            <a:r>
              <a:rPr lang="cy-GB" sz="2400"/>
              <a:t>Deall sut gallwch chi golli arian drwy gamblo</a:t>
            </a:r>
          </a:p>
          <a:p>
            <a:pPr lvl="0" fontAlgn="base"/>
            <a:r>
              <a:rPr lang="cy-GB" sz="2400"/>
              <a:t>Ystyried cymhellion y rheini sy’n gamblo</a:t>
            </a:r>
          </a:p>
          <a:p>
            <a:pPr lvl="0" fontAlgn="base"/>
            <a:r>
              <a:rPr lang="cy-GB" sz="2400"/>
              <a:t>Gallu gweld sut i gael help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03896" y="963038"/>
            <a:ext cx="4753616" cy="50670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10708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7192693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Rydw i’n deall beth mae gamblo’n ei olygu</a:t>
            </a:r>
          </a:p>
          <a:p>
            <a:pPr lvl="0"/>
            <a:r>
              <a:rPr lang="cy-GB" sz="2400"/>
              <a:t>Rydw i’n gallu cynnig diffiniad o debygolrwydd a lwc</a:t>
            </a:r>
          </a:p>
          <a:p>
            <a:pPr lvl="0"/>
            <a:r>
              <a:rPr lang="cy-GB" sz="2400"/>
              <a:t>Rwy’n deall sut y gellir colli arian oherwydd gamblo</a:t>
            </a:r>
          </a:p>
          <a:p>
            <a:pPr lvl="0"/>
            <a:r>
              <a:rPr lang="cy-GB" sz="2400"/>
              <a:t>Rydw i’n deall pam fod pobl yn gamblo</a:t>
            </a:r>
          </a:p>
          <a:p>
            <a:pPr lvl="0"/>
            <a:r>
              <a:rPr lang="cy-GB" sz="2400"/>
              <a:t>Rydw i’n gwybod ble i gael help os ydw i’n poeni am fy mherthynas i neu berthynas rhywun arall â gamblo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5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49017A-AE11-4158-BEA7-A2A67E495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692" y="1877438"/>
            <a:ext cx="4599308" cy="42233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37281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RHESYMEG CYTUNO/ANGHYTUNO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5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145BF4-6DF3-419E-944E-F4FF9A65A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634161"/>
            <a:ext cx="11219944" cy="533641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cy-GB" sz="2400" b="1"/>
              <a:t>Ydych chi’n cytuno neu’n anghytuno â’r datganiadau hyn? Rhannwch eich rhesymeg.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F9F708-DAC3-4B02-A2F1-1BCFE4D14BF2}"/>
              </a:ext>
            </a:extLst>
          </p:cNvPr>
          <p:cNvSpPr/>
          <p:nvPr/>
        </p:nvSpPr>
        <p:spPr>
          <a:xfrm>
            <a:off x="248964" y="2294349"/>
            <a:ext cx="5729470" cy="470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lnSpc>
                <a:spcPts val="1700"/>
              </a:lnSpc>
            </a:pPr>
            <a:r>
              <a:rPr lang="cy-GB" sz="1700"/>
              <a:t>Mae rhai pobl yn fwy lwcus na’i gilydd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BC9727-43AC-4902-A068-6D3A9A656330}"/>
              </a:ext>
            </a:extLst>
          </p:cNvPr>
          <p:cNvSpPr/>
          <p:nvPr/>
        </p:nvSpPr>
        <p:spPr>
          <a:xfrm>
            <a:off x="248964" y="2850005"/>
            <a:ext cx="5729470" cy="4709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lnSpc>
                <a:spcPts val="1700"/>
              </a:lnSpc>
            </a:pPr>
            <a:r>
              <a:rPr lang="cy-GB" sz="1700"/>
              <a:t>Mae gamblo yn anfoesol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D31426-AB1E-4DEA-8D07-D13992533CAB}"/>
              </a:ext>
            </a:extLst>
          </p:cNvPr>
          <p:cNvSpPr/>
          <p:nvPr/>
        </p:nvSpPr>
        <p:spPr>
          <a:xfrm>
            <a:off x="248964" y="3405661"/>
            <a:ext cx="5729470" cy="470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lnSpc>
                <a:spcPts val="1700"/>
              </a:lnSpc>
            </a:pPr>
            <a:r>
              <a:rPr lang="cy-GB" sz="1700"/>
              <a:t>Gallwch wella eich siawns o ennill drwy wario mwy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6FAC41-AA8F-42F1-85DF-420E81C6D53B}"/>
              </a:ext>
            </a:extLst>
          </p:cNvPr>
          <p:cNvSpPr/>
          <p:nvPr/>
        </p:nvSpPr>
        <p:spPr>
          <a:xfrm>
            <a:off x="248964" y="3961316"/>
            <a:ext cx="5729470" cy="4709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lnSpc>
                <a:spcPts val="1700"/>
              </a:lnSpc>
            </a:pPr>
            <a:r>
              <a:rPr lang="cy-GB" sz="1700"/>
              <a:t>Rydych chi’n fwy tebygol o ennill y loteri drwy feddwl yn gadarnhaol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7F66A4-6E6F-47EF-BAA4-651FA92EA772}"/>
              </a:ext>
            </a:extLst>
          </p:cNvPr>
          <p:cNvSpPr/>
          <p:nvPr/>
        </p:nvSpPr>
        <p:spPr>
          <a:xfrm>
            <a:off x="248964" y="4516972"/>
            <a:ext cx="5729470" cy="470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lnSpc>
                <a:spcPts val="1700"/>
              </a:lnSpc>
            </a:pPr>
            <a:r>
              <a:rPr lang="cy-GB" sz="1700"/>
              <a:t>Rhaid i chi golli llawer o arian cyn y gellir </a:t>
            </a:r>
          </a:p>
          <a:p>
            <a:pPr lvl="0" algn="ctr" fontAlgn="base">
              <a:lnSpc>
                <a:spcPts val="1700"/>
              </a:lnSpc>
            </a:pPr>
            <a:r>
              <a:rPr lang="cy-GB" sz="1700"/>
              <a:t>dweud eich bod chi’n dioddef niwed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088C0CD-94B1-42CC-806A-C32C2CE3C577}"/>
              </a:ext>
            </a:extLst>
          </p:cNvPr>
          <p:cNvSpPr/>
          <p:nvPr/>
        </p:nvSpPr>
        <p:spPr>
          <a:xfrm>
            <a:off x="248964" y="5072628"/>
            <a:ext cx="5729470" cy="4709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lnSpc>
                <a:spcPts val="1700"/>
              </a:lnSpc>
            </a:pPr>
            <a:r>
              <a:rPr lang="cy-GB" sz="1700"/>
              <a:t>Math o adloniant yn unig yw gamblo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E9628E4-4C01-4E2F-83C7-3B9BDB0E43D9}"/>
              </a:ext>
            </a:extLst>
          </p:cNvPr>
          <p:cNvSpPr/>
          <p:nvPr/>
        </p:nvSpPr>
        <p:spPr>
          <a:xfrm>
            <a:off x="248964" y="5628283"/>
            <a:ext cx="5729470" cy="470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lnSpc>
                <a:spcPts val="1700"/>
              </a:lnSpc>
            </a:pPr>
            <a:r>
              <a:rPr lang="cy-GB" sz="1700"/>
              <a:t>Dylid gwahardd gamblo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F746786-8B5F-45EB-BBD5-9C9104623DA1}"/>
              </a:ext>
            </a:extLst>
          </p:cNvPr>
          <p:cNvSpPr/>
          <p:nvPr/>
        </p:nvSpPr>
        <p:spPr>
          <a:xfrm>
            <a:off x="6189259" y="2294349"/>
            <a:ext cx="5729470" cy="4709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lnSpc>
                <a:spcPts val="1700"/>
              </a:lnSpc>
            </a:pPr>
            <a:r>
              <a:rPr lang="cy-GB" sz="1700"/>
              <a:t>Dylai hysbysebion gamblo gael eu gwahardd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41FDF14-D2EA-4F6A-A932-6196DA14AD27}"/>
              </a:ext>
            </a:extLst>
          </p:cNvPr>
          <p:cNvSpPr/>
          <p:nvPr/>
        </p:nvSpPr>
        <p:spPr>
          <a:xfrm>
            <a:off x="6189259" y="2850005"/>
            <a:ext cx="5729470" cy="470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lnSpc>
                <a:spcPts val="1700"/>
              </a:lnSpc>
            </a:pPr>
            <a:r>
              <a:rPr lang="cy-GB" sz="1700"/>
              <a:t>Mae gamblo yn wastraff amser ac arian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8B36CB6-1AE0-44A3-AF4E-8DE08864FAF3}"/>
              </a:ext>
            </a:extLst>
          </p:cNvPr>
          <p:cNvSpPr/>
          <p:nvPr/>
        </p:nvSpPr>
        <p:spPr>
          <a:xfrm>
            <a:off x="6189259" y="3405661"/>
            <a:ext cx="5729470" cy="4709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lnSpc>
                <a:spcPts val="1700"/>
              </a:lnSpc>
            </a:pPr>
            <a:r>
              <a:rPr lang="cy-GB" sz="1700"/>
              <a:t>Mae gamblo yn ffordd gyflym o wneud llawer o arian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76CA5A1-EBEB-474C-B13B-FDFF712A9840}"/>
              </a:ext>
            </a:extLst>
          </p:cNvPr>
          <p:cNvSpPr/>
          <p:nvPr/>
        </p:nvSpPr>
        <p:spPr>
          <a:xfrm>
            <a:off x="6189259" y="3961316"/>
            <a:ext cx="5729470" cy="470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lnSpc>
                <a:spcPts val="1700"/>
              </a:lnSpc>
            </a:pPr>
            <a:r>
              <a:rPr lang="cy-GB" sz="1700"/>
              <a:t>Mae gamblo ar wefan am ddim yn ddiniwed oherwydd</a:t>
            </a:r>
            <a:br>
              <a:rPr lang="cy-GB" sz="1700"/>
            </a:br>
            <a:r>
              <a:rPr lang="cy-GB" sz="1700"/>
              <a:t>nid ydych chi’n colli unrhyw arian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99D253F-0EF8-4A5B-AB77-9E019CEB6284}"/>
              </a:ext>
            </a:extLst>
          </p:cNvPr>
          <p:cNvSpPr/>
          <p:nvPr/>
        </p:nvSpPr>
        <p:spPr>
          <a:xfrm>
            <a:off x="6189259" y="4516972"/>
            <a:ext cx="5729470" cy="4709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lnSpc>
                <a:spcPts val="1700"/>
              </a:lnSpc>
            </a:pPr>
            <a:r>
              <a:rPr lang="cy-GB" sz="1700"/>
              <a:t>Mae’n iawn cael benthyg arian i gamblo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5BDBE95-BA8E-4622-A5F0-536222621099}"/>
              </a:ext>
            </a:extLst>
          </p:cNvPr>
          <p:cNvSpPr/>
          <p:nvPr/>
        </p:nvSpPr>
        <p:spPr>
          <a:xfrm>
            <a:off x="6189259" y="5072628"/>
            <a:ext cx="5729470" cy="470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lnSpc>
                <a:spcPts val="1700"/>
              </a:lnSpc>
            </a:pPr>
            <a:r>
              <a:rPr lang="cy-GB" sz="1700"/>
              <a:t>Dydy chwarae bingo ddim yn achosi niwed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DCDFBFF-E86C-4074-AFB1-7474BF31476D}"/>
              </a:ext>
            </a:extLst>
          </p:cNvPr>
          <p:cNvSpPr/>
          <p:nvPr/>
        </p:nvSpPr>
        <p:spPr>
          <a:xfrm>
            <a:off x="6189259" y="5628283"/>
            <a:ext cx="5729470" cy="4709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cy-GB" sz="1700"/>
              <a:t>Y tŷ sy’n ennill bob tro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201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EBEA93A-4E6F-4EEA-972B-778A89840C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52377-E1FE-4D0A-81CA-05FF762D77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5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1C7BFCC3-9E57-490A-ACB5-A0AC3499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66" y="244759"/>
            <a:ext cx="11669764" cy="6408960"/>
          </a:xfrm>
        </p:spPr>
        <p:txBody>
          <a:bodyPr>
            <a:normAutofit/>
          </a:bodyPr>
          <a:lstStyle/>
          <a:p>
            <a:r>
              <a:rPr lang="cy-GB" sz="6600">
                <a:solidFill>
                  <a:schemeClr val="accent4"/>
                </a:solidFill>
              </a:rPr>
              <a:t>DIFFINIWCH GAMBLO. </a:t>
            </a:r>
            <a:br>
              <a:rPr lang="cy-GB" sz="4400">
                <a:solidFill>
                  <a:schemeClr val="accent4"/>
                </a:solidFill>
              </a:rPr>
            </a:br>
            <a:r>
              <a:rPr lang="cy-GB" sz="4000">
                <a:solidFill>
                  <a:schemeClr val="bg1"/>
                </a:solidFill>
              </a:rPr>
              <a:t>(BETH MAE’N EI OLYGU I CHI?)</a:t>
            </a:r>
          </a:p>
        </p:txBody>
      </p:sp>
      <p:pic>
        <p:nvPicPr>
          <p:cNvPr id="8" name="Picture 7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1109460D-42C2-472D-AB5F-4DB388761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295" y="6298653"/>
            <a:ext cx="1313435" cy="4524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B631A5-1284-49C0-B651-32DCDFEB4E27}"/>
              </a:ext>
            </a:extLst>
          </p:cNvPr>
          <p:cNvSpPr txBox="1"/>
          <p:nvPr/>
        </p:nvSpPr>
        <p:spPr>
          <a:xfrm>
            <a:off x="248967" y="6522206"/>
            <a:ext cx="5154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/>
              <a:t>©YGAM 2020: Cedwir pob hawl</a:t>
            </a:r>
          </a:p>
        </p:txBody>
      </p:sp>
      <p:pic>
        <p:nvPicPr>
          <p:cNvPr id="11" name="Picture 10" descr="A picture containing table, toy, room, sitting&#10;&#10;Description automatically generated">
            <a:extLst>
              <a:ext uri="{FF2B5EF4-FFF2-40B4-BE49-F238E27FC236}">
                <a16:creationId xmlns:a16="http://schemas.microsoft.com/office/drawing/2014/main" id="{BB06A550-C82B-4CDF-9992-AB3E5E2508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9" y="888487"/>
            <a:ext cx="5081026" cy="50810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77214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BETH YW’R SIAWNS?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5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830180"/>
            <a:ext cx="6968956" cy="3757167"/>
          </a:xfrm>
        </p:spPr>
        <p:txBody>
          <a:bodyPr>
            <a:noAutofit/>
          </a:bodyPr>
          <a:lstStyle/>
          <a:p>
            <a:r>
              <a:rPr lang="cy-GB" sz="2400"/>
              <a:t>Mae gennych chi dri munud... gan ddefnyddio eich geiriadur, rhowch ddiffiniad ar gyfer tebygolrwydd a lwc. Pa rôl ydych chi’n meddwl y mae’r rhain yn ei chwarae mewn gamblo?</a:t>
            </a:r>
          </a:p>
          <a:p>
            <a:r>
              <a:rPr lang="cy-GB" sz="2400"/>
              <a:t>Mewn grwpiau, trefnwch y digwyddiadau o’r mwyaf tebygol i’r lleiaf tebygol. Yn eich barn chi, beth fyddai’r ods i’r digwyddiadau mwyaf a lleiaf tebygol? </a:t>
            </a:r>
          </a:p>
          <a:p>
            <a:r>
              <a:rPr lang="cy-GB" sz="2400"/>
              <a:t>Nawr cysylltwch yr ods â’r digwyddiadau. Trafodwch a rhannwch eich atebion. </a:t>
            </a:r>
          </a:p>
          <a:p>
            <a:r>
              <a:rPr lang="cy-GB" sz="2400"/>
              <a:t>Oes yna unrhyw beth annisgwyl? Sut mae hyn yn gwneud i chi deimlo?</a:t>
            </a:r>
          </a:p>
        </p:txBody>
      </p:sp>
      <p:pic>
        <p:nvPicPr>
          <p:cNvPr id="3" name="Picture 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47B1BADA-4344-473B-BAFE-02AAB7AEE8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0" r="22845"/>
          <a:stretch/>
        </p:blipFill>
        <p:spPr>
          <a:xfrm>
            <a:off x="7334656" y="1439694"/>
            <a:ext cx="4428568" cy="45645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59373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DEALL Y ODS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5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8" y="1830180"/>
            <a:ext cx="4498130" cy="3757167"/>
          </a:xfrm>
        </p:spPr>
        <p:txBody>
          <a:bodyPr>
            <a:noAutofit/>
          </a:bodyPr>
          <a:lstStyle/>
          <a:p>
            <a:r>
              <a:rPr lang="cy-GB" sz="2400"/>
              <a:t>Y Tŷ sy’n ennill bob tro. Sut ydych chi’n meddwl mae hyn yn effeithio ar y rheini sy’n cymryd rhan? Meddyliwch am eu cymhellion, a oes ganddyn nhw’r ffeithiau i gyd a beth allai’r canlyniad fod. Paratowch gyflwyniad pum munud ar y pwnc hwn.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32B687-02ED-4919-822E-16E632630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184" y="1342044"/>
            <a:ext cx="4025251" cy="41739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F8473F-5FE0-43F2-BB38-9F9EB821C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2718" y="3946099"/>
            <a:ext cx="1476011" cy="21262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09713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AMSER CYFLWYNO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5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830180"/>
            <a:ext cx="5509807" cy="3757167"/>
          </a:xfrm>
        </p:spPr>
        <p:txBody>
          <a:bodyPr>
            <a:normAutofit/>
          </a:bodyPr>
          <a:lstStyle/>
          <a:p>
            <a:r>
              <a:rPr lang="cy-GB" sz="2400"/>
              <a:t>Cyflwynwch eich cyflwyniad i’r dosbarth.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0D670F-4D1E-4F77-A40E-218A89E8187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118130" y="1567543"/>
            <a:ext cx="4800600" cy="4282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95672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BigDeal.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5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82E53DF-DA89-4B32-A88A-5EB7F64FE5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E0ACBC-1CEA-41F0-9BEC-2248CB43CA96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20796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6903" y="2542601"/>
            <a:ext cx="7260076" cy="2387600"/>
          </a:xfrm>
        </p:spPr>
        <p:txBody>
          <a:bodyPr>
            <a:noAutofit/>
          </a:bodyPr>
          <a:lstStyle/>
          <a:p>
            <a:r>
              <a:rPr lang="cy-GB" sz="6600">
                <a:solidFill>
                  <a:schemeClr val="accent5"/>
                </a:solidFill>
              </a:rPr>
              <a:t>GEMAU </a:t>
            </a:r>
            <a:br>
              <a:rPr lang="cy-GB" sz="6600">
                <a:solidFill>
                  <a:schemeClr val="accent5"/>
                </a:solidFill>
              </a:rPr>
            </a:br>
            <a:r>
              <a:rPr lang="cy-GB" sz="6600">
                <a:solidFill>
                  <a:schemeClr val="accent5"/>
                </a:solidFill>
              </a:rPr>
              <a:t>Y DA, Y DRWG A’R CAMDDEALLADWY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6903" y="5022276"/>
            <a:ext cx="7260075" cy="1154788"/>
          </a:xfrm>
        </p:spPr>
        <p:txBody>
          <a:bodyPr/>
          <a:lstStyle/>
          <a:p>
            <a:r>
              <a:rPr lang="cy-GB"/>
              <a:t>BLWYDDYN 7 / GWERS 6</a:t>
            </a:r>
          </a:p>
        </p:txBody>
      </p:sp>
      <p:pic>
        <p:nvPicPr>
          <p:cNvPr id="6" name="Picture 5" descr="A person wearing a hat&#10;&#10;Description automatically generated">
            <a:extLst>
              <a:ext uri="{FF2B5EF4-FFF2-40B4-BE49-F238E27FC236}">
                <a16:creationId xmlns:a16="http://schemas.microsoft.com/office/drawing/2014/main" id="{4C15EDBE-7B61-4728-B9D4-8AB824155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82" y="499816"/>
            <a:ext cx="4777847" cy="609080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15829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573" y="1479055"/>
            <a:ext cx="5793550" cy="1949945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4573" y="3455988"/>
            <a:ext cx="5341427" cy="2896625"/>
          </a:xfrm>
        </p:spPr>
        <p:txBody>
          <a:bodyPr>
            <a:normAutofit/>
          </a:bodyPr>
          <a:lstStyle/>
          <a:p>
            <a:r>
              <a:rPr lang="cy-GB">
                <a:solidFill>
                  <a:schemeClr val="tx1"/>
                </a:solidFill>
              </a:rPr>
              <a:t>Ewch ati i gynhyrchu dogfen neu lyfryn ar y gwahanol fathau o gemau fideo, gan edrych ar ganlyniadau treulio gormod o amser a gwario gormod o arian. 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BLWYDDYN 7 / GWERS 6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2D80E36A-FF0B-4CA8-B003-4344D8D2CA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28"/>
          <a:stretch/>
        </p:blipFill>
        <p:spPr>
          <a:xfrm>
            <a:off x="5476673" y="870260"/>
            <a:ext cx="6715327" cy="59877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3657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EMOSIYNAU GEMAU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1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145BF4-6DF3-419E-944E-F4FF9A65A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830180"/>
            <a:ext cx="8933944" cy="2277851"/>
          </a:xfrm>
        </p:spPr>
        <p:txBody>
          <a:bodyPr>
            <a:normAutofit/>
          </a:bodyPr>
          <a:lstStyle/>
          <a:p>
            <a:pPr fontAlgn="base"/>
            <a:r>
              <a:rPr lang="cy-GB" sz="2400"/>
              <a:t>Pa emosiynau ydych chi’n eu cysylltu â chwarae gemau?</a:t>
            </a:r>
          </a:p>
        </p:txBody>
      </p:sp>
      <p:sp>
        <p:nvSpPr>
          <p:cNvPr id="17" name="Rectangle: Rounded Corners 1">
            <a:extLst>
              <a:ext uri="{FF2B5EF4-FFF2-40B4-BE49-F238E27FC236}">
                <a16:creationId xmlns:a16="http://schemas.microsoft.com/office/drawing/2014/main" id="{A670F517-4FC7-4F40-97E7-9273A30C8D2E}"/>
              </a:ext>
            </a:extLst>
          </p:cNvPr>
          <p:cNvSpPr/>
          <p:nvPr/>
        </p:nvSpPr>
        <p:spPr>
          <a:xfrm>
            <a:off x="8845285" y="1941208"/>
            <a:ext cx="3342474" cy="3971500"/>
          </a:xfrm>
          <a:custGeom>
            <a:avLst/>
            <a:gdLst>
              <a:gd name="connsiteX0" fmla="*/ 0 w 3239310"/>
              <a:gd name="connsiteY0" fmla="*/ 240561 h 2260490"/>
              <a:gd name="connsiteX1" fmla="*/ 240561 w 3239310"/>
              <a:gd name="connsiteY1" fmla="*/ 0 h 2260490"/>
              <a:gd name="connsiteX2" fmla="*/ 2998749 w 3239310"/>
              <a:gd name="connsiteY2" fmla="*/ 0 h 2260490"/>
              <a:gd name="connsiteX3" fmla="*/ 3239310 w 3239310"/>
              <a:gd name="connsiteY3" fmla="*/ 240561 h 2260490"/>
              <a:gd name="connsiteX4" fmla="*/ 3239310 w 3239310"/>
              <a:gd name="connsiteY4" fmla="*/ 2019929 h 2260490"/>
              <a:gd name="connsiteX5" fmla="*/ 2998749 w 3239310"/>
              <a:gd name="connsiteY5" fmla="*/ 2260490 h 2260490"/>
              <a:gd name="connsiteX6" fmla="*/ 240561 w 3239310"/>
              <a:gd name="connsiteY6" fmla="*/ 2260490 h 2260490"/>
              <a:gd name="connsiteX7" fmla="*/ 0 w 3239310"/>
              <a:gd name="connsiteY7" fmla="*/ 2019929 h 2260490"/>
              <a:gd name="connsiteX8" fmla="*/ 0 w 3239310"/>
              <a:gd name="connsiteY8" fmla="*/ 240561 h 2260490"/>
              <a:gd name="connsiteX0" fmla="*/ 0 w 3306516"/>
              <a:gd name="connsiteY0" fmla="*/ 240561 h 2260490"/>
              <a:gd name="connsiteX1" fmla="*/ 240561 w 3306516"/>
              <a:gd name="connsiteY1" fmla="*/ 0 h 2260490"/>
              <a:gd name="connsiteX2" fmla="*/ 2998749 w 3306516"/>
              <a:gd name="connsiteY2" fmla="*/ 0 h 2260490"/>
              <a:gd name="connsiteX3" fmla="*/ 3239310 w 3306516"/>
              <a:gd name="connsiteY3" fmla="*/ 2019929 h 2260490"/>
              <a:gd name="connsiteX4" fmla="*/ 2998749 w 3306516"/>
              <a:gd name="connsiteY4" fmla="*/ 2260490 h 2260490"/>
              <a:gd name="connsiteX5" fmla="*/ 240561 w 3306516"/>
              <a:gd name="connsiteY5" fmla="*/ 2260490 h 2260490"/>
              <a:gd name="connsiteX6" fmla="*/ 0 w 3306516"/>
              <a:gd name="connsiteY6" fmla="*/ 2019929 h 2260490"/>
              <a:gd name="connsiteX7" fmla="*/ 0 w 3306516"/>
              <a:gd name="connsiteY7" fmla="*/ 240561 h 2260490"/>
              <a:gd name="connsiteX0" fmla="*/ 0 w 3343522"/>
              <a:gd name="connsiteY0" fmla="*/ 240561 h 2260490"/>
              <a:gd name="connsiteX1" fmla="*/ 240561 w 3343522"/>
              <a:gd name="connsiteY1" fmla="*/ 0 h 2260490"/>
              <a:gd name="connsiteX2" fmla="*/ 2998749 w 3343522"/>
              <a:gd name="connsiteY2" fmla="*/ 0 h 2260490"/>
              <a:gd name="connsiteX3" fmla="*/ 2998749 w 3343522"/>
              <a:gd name="connsiteY3" fmla="*/ 2260490 h 2260490"/>
              <a:gd name="connsiteX4" fmla="*/ 240561 w 3343522"/>
              <a:gd name="connsiteY4" fmla="*/ 2260490 h 2260490"/>
              <a:gd name="connsiteX5" fmla="*/ 0 w 3343522"/>
              <a:gd name="connsiteY5" fmla="*/ 2019929 h 2260490"/>
              <a:gd name="connsiteX6" fmla="*/ 0 w 3343522"/>
              <a:gd name="connsiteY6" fmla="*/ 240561 h 2260490"/>
              <a:gd name="connsiteX0" fmla="*/ 0 w 3203059"/>
              <a:gd name="connsiteY0" fmla="*/ 240561 h 2260490"/>
              <a:gd name="connsiteX1" fmla="*/ 240561 w 3203059"/>
              <a:gd name="connsiteY1" fmla="*/ 0 h 2260490"/>
              <a:gd name="connsiteX2" fmla="*/ 2998749 w 3203059"/>
              <a:gd name="connsiteY2" fmla="*/ 0 h 2260490"/>
              <a:gd name="connsiteX3" fmla="*/ 2998749 w 3203059"/>
              <a:gd name="connsiteY3" fmla="*/ 2260490 h 2260490"/>
              <a:gd name="connsiteX4" fmla="*/ 240561 w 3203059"/>
              <a:gd name="connsiteY4" fmla="*/ 2260490 h 2260490"/>
              <a:gd name="connsiteX5" fmla="*/ 0 w 3203059"/>
              <a:gd name="connsiteY5" fmla="*/ 2019929 h 2260490"/>
              <a:gd name="connsiteX6" fmla="*/ 0 w 3203059"/>
              <a:gd name="connsiteY6" fmla="*/ 240561 h 2260490"/>
              <a:gd name="connsiteX0" fmla="*/ 0 w 3395619"/>
              <a:gd name="connsiteY0" fmla="*/ 240561 h 2260490"/>
              <a:gd name="connsiteX1" fmla="*/ 240561 w 3395619"/>
              <a:gd name="connsiteY1" fmla="*/ 0 h 2260490"/>
              <a:gd name="connsiteX2" fmla="*/ 2998749 w 3395619"/>
              <a:gd name="connsiteY2" fmla="*/ 0 h 2260490"/>
              <a:gd name="connsiteX3" fmla="*/ 2998749 w 3395619"/>
              <a:gd name="connsiteY3" fmla="*/ 2260490 h 2260490"/>
              <a:gd name="connsiteX4" fmla="*/ 240561 w 3395619"/>
              <a:gd name="connsiteY4" fmla="*/ 2260490 h 2260490"/>
              <a:gd name="connsiteX5" fmla="*/ 0 w 3395619"/>
              <a:gd name="connsiteY5" fmla="*/ 2019929 h 2260490"/>
              <a:gd name="connsiteX6" fmla="*/ 0 w 3395619"/>
              <a:gd name="connsiteY6" fmla="*/ 240561 h 2260490"/>
              <a:gd name="connsiteX0" fmla="*/ 0 w 3203059"/>
              <a:gd name="connsiteY0" fmla="*/ 240561 h 2260490"/>
              <a:gd name="connsiteX1" fmla="*/ 240561 w 3203059"/>
              <a:gd name="connsiteY1" fmla="*/ 0 h 2260490"/>
              <a:gd name="connsiteX2" fmla="*/ 2998749 w 3203059"/>
              <a:gd name="connsiteY2" fmla="*/ 0 h 2260490"/>
              <a:gd name="connsiteX3" fmla="*/ 2998749 w 3203059"/>
              <a:gd name="connsiteY3" fmla="*/ 2260490 h 2260490"/>
              <a:gd name="connsiteX4" fmla="*/ 240561 w 3203059"/>
              <a:gd name="connsiteY4" fmla="*/ 2260490 h 2260490"/>
              <a:gd name="connsiteX5" fmla="*/ 0 w 3203059"/>
              <a:gd name="connsiteY5" fmla="*/ 2019929 h 2260490"/>
              <a:gd name="connsiteX6" fmla="*/ 0 w 3203059"/>
              <a:gd name="connsiteY6" fmla="*/ 240561 h 2260490"/>
              <a:gd name="connsiteX0" fmla="*/ 0 w 2998749"/>
              <a:gd name="connsiteY0" fmla="*/ 240561 h 2260490"/>
              <a:gd name="connsiteX1" fmla="*/ 240561 w 2998749"/>
              <a:gd name="connsiteY1" fmla="*/ 0 h 2260490"/>
              <a:gd name="connsiteX2" fmla="*/ 2998749 w 2998749"/>
              <a:gd name="connsiteY2" fmla="*/ 0 h 2260490"/>
              <a:gd name="connsiteX3" fmla="*/ 2998749 w 2998749"/>
              <a:gd name="connsiteY3" fmla="*/ 2260490 h 2260490"/>
              <a:gd name="connsiteX4" fmla="*/ 240561 w 2998749"/>
              <a:gd name="connsiteY4" fmla="*/ 2260490 h 2260490"/>
              <a:gd name="connsiteX5" fmla="*/ 0 w 2998749"/>
              <a:gd name="connsiteY5" fmla="*/ 2019929 h 2260490"/>
              <a:gd name="connsiteX6" fmla="*/ 0 w 2998749"/>
              <a:gd name="connsiteY6" fmla="*/ 240561 h 226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8749" h="2260490">
                <a:moveTo>
                  <a:pt x="0" y="240561"/>
                </a:moveTo>
                <a:cubicBezTo>
                  <a:pt x="0" y="107703"/>
                  <a:pt x="107703" y="0"/>
                  <a:pt x="240561" y="0"/>
                </a:cubicBezTo>
                <a:lnTo>
                  <a:pt x="2998749" y="0"/>
                </a:lnTo>
                <a:lnTo>
                  <a:pt x="2998749" y="2260490"/>
                </a:lnTo>
                <a:lnTo>
                  <a:pt x="240561" y="2260490"/>
                </a:lnTo>
                <a:cubicBezTo>
                  <a:pt x="107703" y="2260490"/>
                  <a:pt x="0" y="2152787"/>
                  <a:pt x="0" y="2019929"/>
                </a:cubicBezTo>
                <a:lnTo>
                  <a:pt x="0" y="2405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5BC25708-3AC2-4C5E-9C35-8A7E7C0FD103}"/>
              </a:ext>
            </a:extLst>
          </p:cNvPr>
          <p:cNvSpPr txBox="1">
            <a:spLocks/>
          </p:cNvSpPr>
          <p:nvPr/>
        </p:nvSpPr>
        <p:spPr>
          <a:xfrm>
            <a:off x="8930837" y="2258616"/>
            <a:ext cx="3192789" cy="3237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None/>
            </a:pPr>
            <a:r>
              <a:rPr lang="cy-GB" sz="2400" dirty="0">
                <a:solidFill>
                  <a:schemeClr val="bg1"/>
                </a:solidFill>
              </a:rPr>
              <a:t>60 EILIAD!</a:t>
            </a:r>
          </a:p>
          <a:p>
            <a:pPr marL="0" indent="0" algn="ctr" fontAlgn="base">
              <a:buNone/>
            </a:pPr>
            <a:endParaRPr lang="en-GB" sz="2400" dirty="0">
              <a:solidFill>
                <a:schemeClr val="bg1"/>
              </a:solidFill>
            </a:endParaRPr>
          </a:p>
          <a:p>
            <a:pPr marL="0" indent="0" algn="ctr" fontAlgn="base">
              <a:buNone/>
            </a:pPr>
            <a:endParaRPr lang="en-GB" sz="2400" dirty="0">
              <a:solidFill>
                <a:schemeClr val="bg1"/>
              </a:solidFill>
            </a:endParaRPr>
          </a:p>
          <a:p>
            <a:pPr marL="0" indent="0" algn="ctr" fontAlgn="base">
              <a:buNone/>
            </a:pPr>
            <a:endParaRPr lang="en-GB" sz="2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y-GB" sz="2400" dirty="0">
                <a:solidFill>
                  <a:schemeClr val="bg1"/>
                </a:solidFill>
              </a:rPr>
              <a:t>Mae gennych chi 60 eiliad i restru'r holl bethau rydych chi’n eu cysylltu â chwarae gemau.</a:t>
            </a: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216AC77-06F1-4015-85B1-4BAA9D94F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832" y="2633233"/>
            <a:ext cx="1474798" cy="1474798"/>
          </a:xfrm>
          <a:prstGeom prst="rect">
            <a:avLst/>
          </a:prstGeom>
        </p:spPr>
      </p:pic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1FDB23D8-E8C6-432D-B7E7-E4D38B28F9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4" b="67108"/>
          <a:stretch/>
        </p:blipFill>
        <p:spPr>
          <a:xfrm>
            <a:off x="947121" y="2278072"/>
            <a:ext cx="7849524" cy="1551563"/>
          </a:xfrm>
          <a:prstGeom prst="rect">
            <a:avLst/>
          </a:prstGeom>
        </p:spPr>
      </p:pic>
      <p:pic>
        <p:nvPicPr>
          <p:cNvPr id="20" name="Picture 19" descr="A picture containing object&#10;&#10;Description automatically generated">
            <a:extLst>
              <a:ext uri="{FF2B5EF4-FFF2-40B4-BE49-F238E27FC236}">
                <a16:creationId xmlns:a16="http://schemas.microsoft.com/office/drawing/2014/main" id="{57DB79CD-5D66-46FB-8D1A-6772A6806D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35" b="37216"/>
          <a:stretch/>
        </p:blipFill>
        <p:spPr>
          <a:xfrm>
            <a:off x="88125" y="3548641"/>
            <a:ext cx="7849524" cy="1551563"/>
          </a:xfrm>
          <a:prstGeom prst="rect">
            <a:avLst/>
          </a:prstGeom>
        </p:spPr>
      </p:pic>
      <p:pic>
        <p:nvPicPr>
          <p:cNvPr id="22" name="Picture 21" descr="A picture containing object&#10;&#10;Description automatically generated">
            <a:extLst>
              <a:ext uri="{FF2B5EF4-FFF2-40B4-BE49-F238E27FC236}">
                <a16:creationId xmlns:a16="http://schemas.microsoft.com/office/drawing/2014/main" id="{9258A666-7CBD-4BD3-AAFF-FD21EC6E16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05" b="5247"/>
          <a:stretch/>
        </p:blipFill>
        <p:spPr>
          <a:xfrm>
            <a:off x="947121" y="4772193"/>
            <a:ext cx="7849524" cy="15515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62479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Deall elfennau cadarnhaol a negyddol chwarae gemau?</a:t>
            </a:r>
          </a:p>
          <a:p>
            <a:pPr lvl="0"/>
            <a:r>
              <a:rPr lang="cy-GB" sz="2400"/>
              <a:t>Gallu cyfleu’r risgiau sy’n wynebu chwaraewyr </a:t>
            </a:r>
          </a:p>
          <a:p>
            <a:pPr lvl="0"/>
            <a:r>
              <a:rPr lang="cy-GB" sz="2400"/>
              <a:t>Gallu defnyddio eich gwybodaeth i greu adnoddau defnyddiol </a:t>
            </a:r>
          </a:p>
          <a:p>
            <a:pPr lvl="0"/>
            <a:r>
              <a:rPr lang="cy-GB" sz="2400"/>
              <a:t>Gallu gweld sut i gael help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3140" y="1021404"/>
            <a:ext cx="4698860" cy="50086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57205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8496199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Rydw i’n deall elfennau cadarnhaol a negyddol chwarae gemau fideo</a:t>
            </a:r>
          </a:p>
          <a:p>
            <a:pPr lvl="0"/>
            <a:r>
              <a:rPr lang="cy-GB" sz="2400"/>
              <a:t>Rydw i’n gallu siarad am y risgiau y gallai pobl eu hwynebu</a:t>
            </a:r>
          </a:p>
          <a:p>
            <a:pPr lvl="0"/>
            <a:r>
              <a:rPr lang="cy-GB" sz="2400"/>
              <a:t>Rwy’n gallu defnyddio fy ngwybodaeth i greu adnodd </a:t>
            </a:r>
          </a:p>
          <a:p>
            <a:pPr lvl="0"/>
            <a:r>
              <a:rPr lang="cy-GB" sz="2400"/>
              <a:t>Rydw i’n gwybod ble i gael help os ydw i’n poeni am fy mherthynas i neu berthynas rhywun arall â gamblo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6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49017A-AE11-4158-BEA7-A2A67E495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410" y="2003898"/>
            <a:ext cx="4461590" cy="4096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10732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ck, toy, small, sitting&#10;&#10;Description automatically generated">
            <a:extLst>
              <a:ext uri="{FF2B5EF4-FFF2-40B4-BE49-F238E27FC236}">
                <a16:creationId xmlns:a16="http://schemas.microsoft.com/office/drawing/2014/main" id="{A76EC060-CF5C-4F5E-AD2F-474653A10B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41"/>
          <a:stretch/>
        </p:blipFill>
        <p:spPr>
          <a:xfrm>
            <a:off x="0" y="633263"/>
            <a:ext cx="12192000" cy="622473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GADEWCH I NI CHWARAE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6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145BF4-6DF3-419E-944E-F4FF9A65A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830180"/>
            <a:ext cx="8933944" cy="2277851"/>
          </a:xfrm>
        </p:spPr>
        <p:txBody>
          <a:bodyPr>
            <a:normAutofit/>
          </a:bodyPr>
          <a:lstStyle/>
          <a:p>
            <a:r>
              <a:rPr lang="cy-GB" sz="2400"/>
              <a:t>Mewn timau, gan ddefnyddio’r llythrennau CHWARAE/GAMING meddyliwch am gymaint o eiriau ag y gallwch chi sy’n gysylltiedig â chwarae gemau . Mae gennych chi 3 munud.</a:t>
            </a:r>
          </a:p>
        </p:txBody>
      </p:sp>
      <p:pic>
        <p:nvPicPr>
          <p:cNvPr id="13" name="Picture 12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5082408F-9C18-4698-99EB-50C4B2B01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295" y="6298653"/>
            <a:ext cx="1313435" cy="4524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1E197D-EA5E-4E3D-AAE0-3D2272DE6A61}"/>
              </a:ext>
            </a:extLst>
          </p:cNvPr>
          <p:cNvSpPr txBox="1"/>
          <p:nvPr/>
        </p:nvSpPr>
        <p:spPr>
          <a:xfrm>
            <a:off x="248967" y="6522206"/>
            <a:ext cx="5154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/>
              <a:t>©YGAM 2020: Cedwir pob hawl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49900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>
                <a:solidFill>
                  <a:schemeClr val="accent4"/>
                </a:solidFill>
              </a:rPr>
              <a:t>GWEITHGAREDD: </a:t>
            </a:r>
            <a:r>
              <a:rPr lang="cy-GB" dirty="0">
                <a:solidFill>
                  <a:schemeClr val="bg1"/>
                </a:solidFill>
              </a:rPr>
              <a:t>ENGHRAIFFT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6</a:t>
            </a:r>
          </a:p>
        </p:txBody>
      </p:sp>
      <p:pic>
        <p:nvPicPr>
          <p:cNvPr id="13" name="Picture 12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5082408F-9C18-4698-99EB-50C4B2B01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295" y="6298653"/>
            <a:ext cx="1313435" cy="4524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ECD6F5-58B4-48F6-B236-10534B6A854D}"/>
              </a:ext>
            </a:extLst>
          </p:cNvPr>
          <p:cNvSpPr/>
          <p:nvPr/>
        </p:nvSpPr>
        <p:spPr>
          <a:xfrm rot="20798492">
            <a:off x="2455899" y="1915786"/>
            <a:ext cx="665861" cy="66586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72DA79-2684-48F7-9F70-171BE0F45401}"/>
              </a:ext>
            </a:extLst>
          </p:cNvPr>
          <p:cNvSpPr/>
          <p:nvPr/>
        </p:nvSpPr>
        <p:spPr>
          <a:xfrm rot="20798492">
            <a:off x="2640670" y="2693875"/>
            <a:ext cx="665861" cy="66586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7322A7-4A0C-46AE-93A5-5CD55CC28C96}"/>
              </a:ext>
            </a:extLst>
          </p:cNvPr>
          <p:cNvSpPr/>
          <p:nvPr/>
        </p:nvSpPr>
        <p:spPr>
          <a:xfrm rot="20798492">
            <a:off x="2825440" y="3471963"/>
            <a:ext cx="665861" cy="66586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2D5C4D-A46B-4EBB-B0C2-2FA749FD1B81}"/>
              </a:ext>
            </a:extLst>
          </p:cNvPr>
          <p:cNvSpPr/>
          <p:nvPr/>
        </p:nvSpPr>
        <p:spPr>
          <a:xfrm rot="20798492">
            <a:off x="3010211" y="4250051"/>
            <a:ext cx="665861" cy="66586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B0EA91-AB29-4059-9ADF-0A1E8F718C7D}"/>
              </a:ext>
            </a:extLst>
          </p:cNvPr>
          <p:cNvSpPr/>
          <p:nvPr/>
        </p:nvSpPr>
        <p:spPr>
          <a:xfrm rot="20798492">
            <a:off x="3194982" y="5028139"/>
            <a:ext cx="665861" cy="66586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620A82-64DC-43C6-BEB9-526B93CC53A8}"/>
              </a:ext>
            </a:extLst>
          </p:cNvPr>
          <p:cNvSpPr txBox="1"/>
          <p:nvPr/>
        </p:nvSpPr>
        <p:spPr>
          <a:xfrm rot="20798492">
            <a:off x="2459692" y="1948178"/>
            <a:ext cx="665861" cy="63302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cy-GB" sz="3600" b="1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3A6025-A9CE-4E63-9BBC-D3AD145D567B}"/>
              </a:ext>
            </a:extLst>
          </p:cNvPr>
          <p:cNvSpPr txBox="1"/>
          <p:nvPr/>
        </p:nvSpPr>
        <p:spPr>
          <a:xfrm rot="20798492">
            <a:off x="2644463" y="2726266"/>
            <a:ext cx="665861" cy="63302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cy-GB" sz="3600" b="1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0A595F-BEBA-4538-87B3-E9BE73F38A30}"/>
              </a:ext>
            </a:extLst>
          </p:cNvPr>
          <p:cNvSpPr txBox="1"/>
          <p:nvPr/>
        </p:nvSpPr>
        <p:spPr>
          <a:xfrm rot="20798492">
            <a:off x="2825440" y="3488381"/>
            <a:ext cx="665861" cy="63302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cy-GB" sz="3600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A9D27F-DB38-4F46-8EF7-F23FE69F8092}"/>
              </a:ext>
            </a:extLst>
          </p:cNvPr>
          <p:cNvSpPr txBox="1"/>
          <p:nvPr/>
        </p:nvSpPr>
        <p:spPr>
          <a:xfrm rot="20798492">
            <a:off x="3014004" y="4282443"/>
            <a:ext cx="665861" cy="63302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cy-GB" sz="36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EEF157-8A0B-427B-B380-DFC6B5A38FCB}"/>
              </a:ext>
            </a:extLst>
          </p:cNvPr>
          <p:cNvSpPr txBox="1"/>
          <p:nvPr/>
        </p:nvSpPr>
        <p:spPr>
          <a:xfrm rot="20798492">
            <a:off x="3198208" y="5058143"/>
            <a:ext cx="665861" cy="63302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cy-GB" sz="3600" b="1" dirty="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FF0F88-A316-427F-AE8B-F053C7EDC45B}"/>
              </a:ext>
            </a:extLst>
          </p:cNvPr>
          <p:cNvSpPr txBox="1"/>
          <p:nvPr/>
        </p:nvSpPr>
        <p:spPr>
          <a:xfrm rot="20872964">
            <a:off x="3083389" y="1647231"/>
            <a:ext cx="3173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/>
              <a:t>Chwarae gemau, GG (gêm dda)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80FFDD-2B5D-4308-B3AB-37AB2B2F2608}"/>
              </a:ext>
            </a:extLst>
          </p:cNvPr>
          <p:cNvSpPr txBox="1"/>
          <p:nvPr/>
        </p:nvSpPr>
        <p:spPr>
          <a:xfrm rot="20872964">
            <a:off x="3633317" y="4024049"/>
            <a:ext cx="3173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dirty="0"/>
              <a:t>Antur, </a:t>
            </a:r>
            <a:r>
              <a:rPr lang="cy-GB" dirty="0" err="1"/>
              <a:t>aggro</a:t>
            </a:r>
            <a:endParaRPr lang="cy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DFE4A6-F9C1-4D8E-9C28-C621EA37E140}"/>
              </a:ext>
            </a:extLst>
          </p:cNvPr>
          <p:cNvSpPr txBox="1"/>
          <p:nvPr/>
        </p:nvSpPr>
        <p:spPr>
          <a:xfrm rot="20872964">
            <a:off x="3415516" y="2980814"/>
            <a:ext cx="5015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dirty="0"/>
              <a:t>Macro, MMO (gêm ar-lein aml-chwaraewr anferth)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B4CB23-A2EB-48B1-A278-0B8F8B25136C}"/>
              </a:ext>
            </a:extLst>
          </p:cNvPr>
          <p:cNvSpPr txBox="1"/>
          <p:nvPr/>
        </p:nvSpPr>
        <p:spPr>
          <a:xfrm rot="20872964">
            <a:off x="3252190" y="2137955"/>
            <a:ext cx="566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dirty="0"/>
              <a:t>E-Chwaraeon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3768F6-015E-414F-93F0-6FBCEC793AA4}"/>
              </a:ext>
            </a:extLst>
          </p:cNvPr>
          <p:cNvSpPr txBox="1"/>
          <p:nvPr/>
        </p:nvSpPr>
        <p:spPr>
          <a:xfrm rot="20872964">
            <a:off x="3783096" y="4464207"/>
            <a:ext cx="5832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dirty="0" err="1"/>
              <a:t>Ubisoft</a:t>
            </a:r>
            <a:endParaRPr lang="cy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34137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ADNODDAU CHWARAE GEMAU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6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830180"/>
            <a:ext cx="11424224" cy="12826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y-GB" sz="2400"/>
              <a:t>Ewch ati i greu adnodd i gyflwyno risgiau chwarae gemau. Byddwch chi eisiau cynnwys elfennau cadarnhaol a negyddol gemau a sut gall pobl leihau’r risg o niwed.</a:t>
            </a:r>
          </a:p>
          <a:p>
            <a:pPr marL="0" indent="0">
              <a:buNone/>
            </a:pPr>
            <a:r>
              <a:rPr lang="cy-GB" sz="2400"/>
              <a:t>Gallech chi greu: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88E3337-1714-4B1B-B147-93F40FCBC578}"/>
              </a:ext>
            </a:extLst>
          </p:cNvPr>
          <p:cNvSpPr/>
          <p:nvPr/>
        </p:nvSpPr>
        <p:spPr>
          <a:xfrm>
            <a:off x="1365470" y="3195536"/>
            <a:ext cx="1536970" cy="153697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D16B847-A274-4205-B88C-AC4071AA4D95}"/>
              </a:ext>
            </a:extLst>
          </p:cNvPr>
          <p:cNvSpPr/>
          <p:nvPr/>
        </p:nvSpPr>
        <p:spPr>
          <a:xfrm>
            <a:off x="3346493" y="3195536"/>
            <a:ext cx="1536970" cy="153697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CFD76C-C906-44D9-8786-1CE3DE07B324}"/>
              </a:ext>
            </a:extLst>
          </p:cNvPr>
          <p:cNvSpPr/>
          <p:nvPr/>
        </p:nvSpPr>
        <p:spPr>
          <a:xfrm>
            <a:off x="5327516" y="3195536"/>
            <a:ext cx="1536970" cy="153697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105039-5948-4034-8F6C-0E7D6A718A4D}"/>
              </a:ext>
            </a:extLst>
          </p:cNvPr>
          <p:cNvSpPr/>
          <p:nvPr/>
        </p:nvSpPr>
        <p:spPr>
          <a:xfrm>
            <a:off x="7308539" y="3195536"/>
            <a:ext cx="1536970" cy="15369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717EEE1-341E-41B7-AC47-8B7114C5F0AC}"/>
              </a:ext>
            </a:extLst>
          </p:cNvPr>
          <p:cNvSpPr/>
          <p:nvPr/>
        </p:nvSpPr>
        <p:spPr>
          <a:xfrm>
            <a:off x="9289561" y="3195536"/>
            <a:ext cx="1536970" cy="153697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469A803A-6BF4-4BBC-8DE5-E9BBBCF7FD3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125" y="3456696"/>
            <a:ext cx="969843" cy="969843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B7C5CF7E-3318-4B84-B211-7EA36A0DAD5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574" y="3469928"/>
            <a:ext cx="998777" cy="998777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4595003A-EF67-48C2-BAFB-1C2FD95CAD9E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75" y="3491338"/>
            <a:ext cx="945366" cy="945366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DAB7C4FC-854A-4C18-A5B4-D4288B113686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539" y="3431495"/>
            <a:ext cx="1096877" cy="1096877"/>
          </a:xfrm>
          <a:prstGeom prst="rect">
            <a:avLst/>
          </a:prstGeom>
        </p:spPr>
      </p:pic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52B05A5-B5BF-4FEC-92E1-3BB84FCA4BDC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971" y="3516259"/>
            <a:ext cx="927286" cy="760374"/>
          </a:xfrm>
          <a:prstGeom prst="rect">
            <a:avLst/>
          </a:prstGeom>
        </p:spPr>
      </p:pic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49896BA2-1F77-4EAB-8920-C91E9B525BB5}"/>
              </a:ext>
            </a:extLst>
          </p:cNvPr>
          <p:cNvSpPr txBox="1">
            <a:spLocks/>
          </p:cNvSpPr>
          <p:nvPr/>
        </p:nvSpPr>
        <p:spPr>
          <a:xfrm>
            <a:off x="248967" y="5813730"/>
            <a:ext cx="11424224" cy="869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y-GB" sz="2400"/>
              <a:t>Ystyriwch at bwy mae eich adnodd wedi’i anelu a beth y dylech chi ei gynnwys.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F8630E22-7959-4C25-8AF9-49DA4C5B7358}"/>
              </a:ext>
            </a:extLst>
          </p:cNvPr>
          <p:cNvSpPr txBox="1">
            <a:spLocks/>
          </p:cNvSpPr>
          <p:nvPr/>
        </p:nvSpPr>
        <p:spPr>
          <a:xfrm>
            <a:off x="1000280" y="4892457"/>
            <a:ext cx="2267351" cy="1103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y-GB" sz="2000" b="1">
                <a:solidFill>
                  <a:schemeClr val="accent1"/>
                </a:solidFill>
              </a:rPr>
              <a:t>Gêm addysgol</a:t>
            </a: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4241C90D-2321-4FA6-BDD1-158B0298405E}"/>
              </a:ext>
            </a:extLst>
          </p:cNvPr>
          <p:cNvSpPr txBox="1">
            <a:spLocks/>
          </p:cNvSpPr>
          <p:nvPr/>
        </p:nvSpPr>
        <p:spPr>
          <a:xfrm>
            <a:off x="2765865" y="4892457"/>
            <a:ext cx="2723161" cy="8150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y-GB" sz="2000" b="1">
                <a:solidFill>
                  <a:schemeClr val="accent2"/>
                </a:solidFill>
              </a:rPr>
              <a:t>Taflen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B537F424-1BF9-40F6-8533-F6E66B4BB38E}"/>
              </a:ext>
            </a:extLst>
          </p:cNvPr>
          <p:cNvSpPr txBox="1">
            <a:spLocks/>
          </p:cNvSpPr>
          <p:nvPr/>
        </p:nvSpPr>
        <p:spPr>
          <a:xfrm>
            <a:off x="4898400" y="4892457"/>
            <a:ext cx="2370895" cy="8150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y-GB" sz="2000" b="1">
                <a:solidFill>
                  <a:schemeClr val="tx2"/>
                </a:solidFill>
              </a:rPr>
              <a:t>Poster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6F36FA0C-9F85-470D-8047-F64BB5070378}"/>
              </a:ext>
            </a:extLst>
          </p:cNvPr>
          <p:cNvSpPr txBox="1">
            <a:spLocks/>
          </p:cNvSpPr>
          <p:nvPr/>
        </p:nvSpPr>
        <p:spPr>
          <a:xfrm>
            <a:off x="6954286" y="4892457"/>
            <a:ext cx="2267351" cy="10968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y-GB" sz="2000" b="1">
                <a:solidFill>
                  <a:schemeClr val="accent4"/>
                </a:solidFill>
              </a:rPr>
              <a:t>Ffilm</a:t>
            </a:r>
            <a:br>
              <a:rPr lang="cy-GB" sz="2000" b="1">
                <a:solidFill>
                  <a:schemeClr val="accent4"/>
                </a:solidFill>
              </a:rPr>
            </a:br>
            <a:r>
              <a:rPr lang="cy-GB" sz="2000" b="1">
                <a:solidFill>
                  <a:schemeClr val="accent4"/>
                </a:solidFill>
              </a:rPr>
              <a:t>(neu sgript/bwrdd stori)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22A29570-AC3C-4EE9-8A04-F0630CBA34CF}"/>
              </a:ext>
            </a:extLst>
          </p:cNvPr>
          <p:cNvSpPr txBox="1">
            <a:spLocks/>
          </p:cNvSpPr>
          <p:nvPr/>
        </p:nvSpPr>
        <p:spPr>
          <a:xfrm>
            <a:off x="8896718" y="4892457"/>
            <a:ext cx="2322654" cy="1103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y-GB" sz="2000" b="1">
                <a:solidFill>
                  <a:schemeClr val="accent5"/>
                </a:solidFill>
              </a:rPr>
              <a:t>Rhaglen ddogfen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28718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A81CC07-AF73-40A2-AF5A-6D1D13CCC8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b="15103"/>
          <a:stretch/>
        </p:blipFill>
        <p:spPr>
          <a:xfrm flipH="1">
            <a:off x="865762" y="948874"/>
            <a:ext cx="11326238" cy="590912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8BCE49F-B9F1-4844-A0DF-03B7C70D9B37}"/>
              </a:ext>
            </a:extLst>
          </p:cNvPr>
          <p:cNvSpPr/>
          <p:nvPr/>
        </p:nvSpPr>
        <p:spPr>
          <a:xfrm rot="16200000">
            <a:off x="1522615" y="2242461"/>
            <a:ext cx="2947480" cy="2898369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RYDW I’N FALCH O GYFLWYNO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6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830180"/>
            <a:ext cx="5500080" cy="679556"/>
          </a:xfrm>
        </p:spPr>
        <p:txBody>
          <a:bodyPr>
            <a:noAutofit/>
          </a:bodyPr>
          <a:lstStyle/>
          <a:p>
            <a:r>
              <a:rPr lang="cy-GB" sz="2400"/>
              <a:t>Rhannwch eich adnoddau gyda’r dosbarth.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92997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BigDeal.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6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A3901C-1B6D-424D-8535-C73328D89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83E6DD-9786-4C0C-BC3F-DCD28EEF1D51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0686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oy, doll, clock&#10;&#10;Description automatically generated">
            <a:extLst>
              <a:ext uri="{FF2B5EF4-FFF2-40B4-BE49-F238E27FC236}">
                <a16:creationId xmlns:a16="http://schemas.microsoft.com/office/drawing/2014/main" id="{7D3F38F7-FE9F-4367-94AA-0E100406E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46" y="2069404"/>
            <a:ext cx="6015422" cy="425263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PA GEMAU YDYCH CHI’N EU CHWARAE?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1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225ED61-A7C8-4BD6-8356-5A1B08FFC72B}"/>
              </a:ext>
            </a:extLst>
          </p:cNvPr>
          <p:cNvSpPr/>
          <p:nvPr/>
        </p:nvSpPr>
        <p:spPr>
          <a:xfrm>
            <a:off x="7639160" y="4582932"/>
            <a:ext cx="2470510" cy="1739108"/>
          </a:xfrm>
          <a:prstGeom prst="wedgeEllipseCallout">
            <a:avLst>
              <a:gd name="adj1" fmla="val 55171"/>
              <a:gd name="adj2" fmla="val -925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E3738ED8-FAA2-43E7-9D88-D3B6E773CAE3}"/>
              </a:ext>
            </a:extLst>
          </p:cNvPr>
          <p:cNvSpPr/>
          <p:nvPr/>
        </p:nvSpPr>
        <p:spPr>
          <a:xfrm>
            <a:off x="4034848" y="4001280"/>
            <a:ext cx="2207497" cy="1479023"/>
          </a:xfrm>
          <a:prstGeom prst="wedgeEllipseCallout">
            <a:avLst>
              <a:gd name="adj1" fmla="val 58709"/>
              <a:gd name="adj2" fmla="val -544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16E691D4-D64D-406C-92BC-F5B5B0698F3F}"/>
              </a:ext>
            </a:extLst>
          </p:cNvPr>
          <p:cNvSpPr/>
          <p:nvPr/>
        </p:nvSpPr>
        <p:spPr>
          <a:xfrm>
            <a:off x="6916799" y="931443"/>
            <a:ext cx="2306805" cy="1739107"/>
          </a:xfrm>
          <a:prstGeom prst="wedgeEllipseCallout">
            <a:avLst>
              <a:gd name="adj1" fmla="val 33340"/>
              <a:gd name="adj2" fmla="val 6091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AEBFC-E226-437A-846B-60F8D030B215}"/>
              </a:ext>
            </a:extLst>
          </p:cNvPr>
          <p:cNvSpPr txBox="1"/>
          <p:nvPr/>
        </p:nvSpPr>
        <p:spPr>
          <a:xfrm>
            <a:off x="7658616" y="4912908"/>
            <a:ext cx="24705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200">
                <a:solidFill>
                  <a:schemeClr val="bg1"/>
                </a:solidFill>
              </a:rPr>
              <a:t>Dwi’n hoffi gemau saethu FPS hen ffasiwn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B2633C-CB0C-499A-895B-2243CF4855F5}"/>
              </a:ext>
            </a:extLst>
          </p:cNvPr>
          <p:cNvSpPr txBox="1"/>
          <p:nvPr/>
        </p:nvSpPr>
        <p:spPr>
          <a:xfrm>
            <a:off x="3929003" y="4384528"/>
            <a:ext cx="2470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200">
                <a:solidFill>
                  <a:schemeClr val="bg1"/>
                </a:solidFill>
              </a:rPr>
              <a:t>Dwi’n hoffi gemau MMORPG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3E4AA7-0D82-4907-B179-925765377E20}"/>
              </a:ext>
            </a:extLst>
          </p:cNvPr>
          <p:cNvSpPr txBox="1"/>
          <p:nvPr/>
        </p:nvSpPr>
        <p:spPr>
          <a:xfrm>
            <a:off x="6877887" y="1246998"/>
            <a:ext cx="24127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200">
                <a:solidFill>
                  <a:schemeClr val="bg1"/>
                </a:solidFill>
              </a:rPr>
              <a:t>Mae’n well gen i gemau antur un chwaraewr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830180"/>
            <a:ext cx="5509807" cy="3757167"/>
          </a:xfrm>
        </p:spPr>
        <p:txBody>
          <a:bodyPr>
            <a:normAutofit/>
          </a:bodyPr>
          <a:lstStyle/>
          <a:p>
            <a:pPr fontAlgn="base"/>
            <a:r>
              <a:rPr lang="cy-GB" sz="2400"/>
              <a:t>Mewn grwpiau, trafodwch y gemau rydych chi’n eu chwarae. Y dull talu. Pa gemau sydd fwyaf poblogaidd yn eich grŵp a beth yw nodwedd fwyaf deniadol y gêm?</a:t>
            </a:r>
          </a:p>
          <a:p>
            <a:pPr fontAlgn="base"/>
            <a:r>
              <a:rPr lang="cy-GB" sz="2400"/>
              <a:t>Cyflwynwch eich canfyddiadau i’r dosbarth.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2698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BETH, PRYD A SUT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1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225ED61-A7C8-4BD6-8356-5A1B08FFC72B}"/>
              </a:ext>
            </a:extLst>
          </p:cNvPr>
          <p:cNvSpPr/>
          <p:nvPr/>
        </p:nvSpPr>
        <p:spPr>
          <a:xfrm>
            <a:off x="7591548" y="4233054"/>
            <a:ext cx="2470510" cy="1739108"/>
          </a:xfrm>
          <a:prstGeom prst="wedgeEllipseCallout">
            <a:avLst>
              <a:gd name="adj1" fmla="val -12554"/>
              <a:gd name="adj2" fmla="val -8582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E3738ED8-FAA2-43E7-9D88-D3B6E773CAE3}"/>
              </a:ext>
            </a:extLst>
          </p:cNvPr>
          <p:cNvSpPr/>
          <p:nvPr/>
        </p:nvSpPr>
        <p:spPr>
          <a:xfrm>
            <a:off x="9375711" y="2591240"/>
            <a:ext cx="2543019" cy="2122598"/>
          </a:xfrm>
          <a:prstGeom prst="wedgeEllipseCallout">
            <a:avLst>
              <a:gd name="adj1" fmla="val 39320"/>
              <a:gd name="adj2" fmla="val -681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16E691D4-D64D-406C-92BC-F5B5B0698F3F}"/>
              </a:ext>
            </a:extLst>
          </p:cNvPr>
          <p:cNvSpPr/>
          <p:nvPr/>
        </p:nvSpPr>
        <p:spPr>
          <a:xfrm>
            <a:off x="7385527" y="960626"/>
            <a:ext cx="2470509" cy="1739108"/>
          </a:xfrm>
          <a:prstGeom prst="wedgeEllipseCallout">
            <a:avLst>
              <a:gd name="adj1" fmla="val 33340"/>
              <a:gd name="adj2" fmla="val 6091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AEBFC-E226-437A-846B-60F8D030B215}"/>
              </a:ext>
            </a:extLst>
          </p:cNvPr>
          <p:cNvSpPr txBox="1"/>
          <p:nvPr/>
        </p:nvSpPr>
        <p:spPr>
          <a:xfrm>
            <a:off x="7601276" y="4591064"/>
            <a:ext cx="24705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200">
                <a:solidFill>
                  <a:schemeClr val="bg1"/>
                </a:solidFill>
              </a:rPr>
              <a:t>Cwestiwn am emosiynau wrth chwarae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B2633C-CB0C-499A-895B-2243CF4855F5}"/>
              </a:ext>
            </a:extLst>
          </p:cNvPr>
          <p:cNvSpPr txBox="1"/>
          <p:nvPr/>
        </p:nvSpPr>
        <p:spPr>
          <a:xfrm>
            <a:off x="9419037" y="2904740"/>
            <a:ext cx="24705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200">
                <a:solidFill>
                  <a:schemeClr val="bg1"/>
                </a:solidFill>
              </a:rPr>
              <a:t>Cwestiwn</a:t>
            </a:r>
            <a:br>
              <a:rPr lang="cy-GB" sz="2200">
                <a:solidFill>
                  <a:schemeClr val="bg1"/>
                </a:solidFill>
              </a:rPr>
            </a:br>
            <a:r>
              <a:rPr lang="cy-GB" sz="2200">
                <a:solidFill>
                  <a:schemeClr val="bg1"/>
                </a:solidFill>
              </a:rPr>
              <a:t>am faint o arian sy’n cael ei wario, ar-lein/all-lein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3E4AA7-0D82-4907-B179-925765377E20}"/>
              </a:ext>
            </a:extLst>
          </p:cNvPr>
          <p:cNvSpPr txBox="1"/>
          <p:nvPr/>
        </p:nvSpPr>
        <p:spPr>
          <a:xfrm>
            <a:off x="7414390" y="1320840"/>
            <a:ext cx="24127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200">
                <a:solidFill>
                  <a:schemeClr val="bg1"/>
                </a:solidFill>
              </a:rPr>
              <a:t>Cwestiwn am faint o amser rydych chi’n chwarae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830180"/>
            <a:ext cx="7342581" cy="3757167"/>
          </a:xfrm>
        </p:spPr>
        <p:txBody>
          <a:bodyPr>
            <a:noAutofit/>
          </a:bodyPr>
          <a:lstStyle/>
          <a:p>
            <a:pPr fontAlgn="base"/>
            <a:r>
              <a:rPr lang="cy-GB" sz="2400"/>
              <a:t>Mewn grwpiau, meddyliwch am </a:t>
            </a:r>
            <a:r>
              <a:rPr lang="cy-GB" sz="2400" b="1">
                <a:solidFill>
                  <a:schemeClr val="accent2"/>
                </a:solidFill>
              </a:rPr>
              <a:t>ddeg cwestiwn</a:t>
            </a:r>
            <a:r>
              <a:rPr lang="cy-GB" sz="2400"/>
              <a:t> y gallech chi eu gofyn i’ch cyfoedion er mwyn cael gwybod am arferion chwarae gemau’r dosbarth. Gallech chi ystyried cwestiynau sy’n canolbwyntio ar faint o amser rydych chi’n chwarae, faint o arian rydych chi’n ei wario, ar-lein/all-lein, emosiynau wrth chwarae, ydyn nhw erioed wedi dioddef ymddygiad negyddol ac ati.</a:t>
            </a:r>
          </a:p>
          <a:p>
            <a:r>
              <a:rPr lang="cy-GB" sz="2400"/>
              <a:t>Cyflwynwch eich syniadau i’r dosbarth ac yna cytunwch ar arolwg dosbarth.</a:t>
            </a:r>
          </a:p>
          <a:p>
            <a:r>
              <a:rPr lang="cy-GB" sz="2400"/>
              <a:t>Nodwch eich atebion eich hun i’r arolwg ac yna eu cyflwyno er mwyn i atebion pawb gael eu cofnodi.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3087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BETH MAE’R CANLYNIADAU YN EU DANGOS I NI?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6143" y="2349343"/>
            <a:ext cx="6312588" cy="3492229"/>
          </a:xfrm>
        </p:spPr>
        <p:txBody>
          <a:bodyPr>
            <a:noAutofit/>
          </a:bodyPr>
          <a:lstStyle/>
          <a:p>
            <a:pPr fontAlgn="base"/>
            <a:r>
              <a:rPr lang="cy-GB" sz="2400"/>
              <a:t>Archwilio’r canlyniadau o’r arolwg. Ar gyfartaledd, faint o amser mae’r myfyrwyr yn ei dreulio’n chwarae gemau? Ydyn ni’n teimlo bod hyn yn cael ei gydbwyso â gweithgareddau eraill; sut gallem ganfod hyn?</a:t>
            </a:r>
          </a:p>
          <a:p>
            <a:pPr fontAlgn="base"/>
            <a:r>
              <a:rPr lang="cy-GB" sz="2400"/>
              <a:t>Ydy’r myfyrwyr yn talu i chwarae? Sut gallai’r myfyrwyr fforddio hyn? Sut gallwn ni fesur faint o arian sy’n cael ei wario?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1</a:t>
            </a:r>
          </a:p>
        </p:txBody>
      </p:sp>
      <p:pic>
        <p:nvPicPr>
          <p:cNvPr id="12" name="Picture 11" descr="A close up of a device&#10;&#10;Description automatically generated">
            <a:extLst>
              <a:ext uri="{FF2B5EF4-FFF2-40B4-BE49-F238E27FC236}">
                <a16:creationId xmlns:a16="http://schemas.microsoft.com/office/drawing/2014/main" id="{8EF121C9-A6E1-44BF-84FF-C303C821E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4204"/>
            <a:ext cx="6707898" cy="62937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8F93DF-3F9E-4EC1-AB6B-F297864AEA10}"/>
              </a:ext>
            </a:extLst>
          </p:cNvPr>
          <p:cNvSpPr txBox="1"/>
          <p:nvPr/>
        </p:nvSpPr>
        <p:spPr>
          <a:xfrm rot="819969">
            <a:off x="2682170" y="3012093"/>
            <a:ext cx="23951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900"/>
              <a:t>Amser a dreulir yn chwarae gemau ar gyfartaledd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16152B-F54D-4351-A023-FFF7F85DD509}"/>
              </a:ext>
            </a:extLst>
          </p:cNvPr>
          <p:cNvSpPr txBox="1"/>
          <p:nvPr/>
        </p:nvSpPr>
        <p:spPr>
          <a:xfrm rot="819969">
            <a:off x="2610329" y="3377257"/>
            <a:ext cx="23951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900"/>
              <a:t>Ydy hyn yn cyd-fynd â pheidio â chwarae gemau?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02E06D-78D4-4254-942D-BD7C088F95B6}"/>
              </a:ext>
            </a:extLst>
          </p:cNvPr>
          <p:cNvSpPr txBox="1"/>
          <p:nvPr/>
        </p:nvSpPr>
        <p:spPr>
          <a:xfrm rot="819969">
            <a:off x="2523240" y="3750559"/>
            <a:ext cx="23951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900"/>
              <a:t>Sut gallwn ni ddarganfod hyn?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4635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COFNODWCH EICH GWEITHGAREDDAU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7 / GWERS 1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830180"/>
            <a:ext cx="5509807" cy="3757167"/>
          </a:xfrm>
        </p:spPr>
        <p:txBody>
          <a:bodyPr>
            <a:normAutofit/>
          </a:bodyPr>
          <a:lstStyle/>
          <a:p>
            <a:pPr fontAlgn="base"/>
            <a:r>
              <a:rPr lang="cy-GB" sz="2400"/>
              <a:t>Lluniwch ddyddiadur i gofnodi eich gweithgareddau gartref dros y pythefnos nesaf. Bydd angen i chi fesur y gweithgareddau felly bydd angen i chi ystyried y math o weithgaredd a faint o amser</a:t>
            </a:r>
          </a:p>
        </p:txBody>
      </p:sp>
      <p:pic>
        <p:nvPicPr>
          <p:cNvPr id="17" name="Picture 16" descr="A picture containing stationary, table&#10;&#10;Description automatically generated">
            <a:extLst>
              <a:ext uri="{FF2B5EF4-FFF2-40B4-BE49-F238E27FC236}">
                <a16:creationId xmlns:a16="http://schemas.microsoft.com/office/drawing/2014/main" id="{3F372F46-D440-4771-9505-02FBA0547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3839">
            <a:off x="6505078" y="1046051"/>
            <a:ext cx="4914398" cy="51408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44588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25">
      <a:dk1>
        <a:sysClr val="windowText" lastClr="000000"/>
      </a:dk1>
      <a:lt1>
        <a:sysClr val="window" lastClr="FFFFFF"/>
      </a:lt1>
      <a:dk2>
        <a:srgbClr val="44546A"/>
      </a:dk2>
      <a:lt2>
        <a:srgbClr val="E7EEF6"/>
      </a:lt2>
      <a:accent1>
        <a:srgbClr val="115CB2"/>
      </a:accent1>
      <a:accent2>
        <a:srgbClr val="E88C1C"/>
      </a:accent2>
      <a:accent3>
        <a:srgbClr val="828282"/>
      </a:accent3>
      <a:accent4>
        <a:srgbClr val="FFE452"/>
      </a:accent4>
      <a:accent5>
        <a:srgbClr val="E33725"/>
      </a:accent5>
      <a:accent6>
        <a:srgbClr val="00A95E"/>
      </a:accent6>
      <a:hlink>
        <a:srgbClr val="E33725"/>
      </a:hlink>
      <a:folHlink>
        <a:srgbClr val="FFE45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BA56A1B4C88240843CC58ED250C137" ma:contentTypeVersion="13" ma:contentTypeDescription="Create a new document." ma:contentTypeScope="" ma:versionID="658fabd466e6069a9b9d120f4ada05f2">
  <xsd:schema xmlns:xsd="http://www.w3.org/2001/XMLSchema" xmlns:xs="http://www.w3.org/2001/XMLSchema" xmlns:p="http://schemas.microsoft.com/office/2006/metadata/properties" xmlns:ns2="9ce0375d-48dc-40bd-97cf-84b003935848" xmlns:ns3="3d7c1fe1-4c36-412c-9522-d010c65bdad8" targetNamespace="http://schemas.microsoft.com/office/2006/metadata/properties" ma:root="true" ma:fieldsID="6339fb48dd9a08bc343dd309cae55162" ns2:_="" ns3:_="">
    <xsd:import namespace="9ce0375d-48dc-40bd-97cf-84b003935848"/>
    <xsd:import namespace="3d7c1fe1-4c36-412c-9522-d010c65bdad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e0375d-48dc-40bd-97cf-84b00393584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7c1fe1-4c36-412c-9522-d010c65bda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181043F-90CC-491B-B37A-979F87C978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e0375d-48dc-40bd-97cf-84b003935848"/>
    <ds:schemaRef ds:uri="3d7c1fe1-4c36-412c-9522-d010c65bda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E6E235-EBF0-4D1F-99A3-88D088AF2B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4E81C0-DF2F-468B-9AFC-3D4D24D6B69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3015</Words>
  <Application>Microsoft Office PowerPoint</Application>
  <PresentationFormat>Widescreen</PresentationFormat>
  <Paragraphs>310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Arial</vt:lpstr>
      <vt:lpstr>Calibri</vt:lpstr>
      <vt:lpstr>Quattrocento Sans</vt:lpstr>
      <vt:lpstr>Office Theme</vt:lpstr>
      <vt:lpstr>Gemau:  Beth, Pryd a Sut.</vt:lpstr>
      <vt:lpstr>HER</vt:lpstr>
      <vt:lpstr>AMCANION DYSGU</vt:lpstr>
      <vt:lpstr>DEILLIANNAU DYSGU</vt:lpstr>
      <vt:lpstr>GWEITHGAREDD: EMOSIYNAU GEMAU</vt:lpstr>
      <vt:lpstr>GWEITHGAREDD: PA GEMAU YDYCH CHI’N EU CHWARAE?</vt:lpstr>
      <vt:lpstr>GWEITHGAREDD: BETH, PRYD A SUT</vt:lpstr>
      <vt:lpstr>GWEITHGAREDD: BETH MAE’R CANLYNIADAU YN EU DANGOS I NI?</vt:lpstr>
      <vt:lpstr>GWEITHGAREDD: COFNODWCH EICH GWEITHGAREDDAU</vt:lpstr>
      <vt:lpstr>GWEITHGAREDD: BETH FYDDECH CHI’N EI WNEUD</vt:lpstr>
      <vt:lpstr>Os oes angen help arnoch...</vt:lpstr>
      <vt:lpstr>BETH YDY’R RISGIAU?</vt:lpstr>
      <vt:lpstr>HER</vt:lpstr>
      <vt:lpstr>AMCANION DYSGU</vt:lpstr>
      <vt:lpstr>DEILLIANNAU DYSGU</vt:lpstr>
      <vt:lpstr>GWEITHGAREDD: RISGIAU A BUDD-DALIADAU?</vt:lpstr>
      <vt:lpstr>GWEITHGAREDD: BWRDD SYNIADAU/COLLAGE</vt:lpstr>
      <vt:lpstr>GWEITHGAREDD: GADEWCH I NI ARCHWILIO</vt:lpstr>
      <vt:lpstr>Os oes angen help arnoch...</vt:lpstr>
      <vt:lpstr>E-CHWARAEON</vt:lpstr>
      <vt:lpstr>HER</vt:lpstr>
      <vt:lpstr>AMCANION DYSGU</vt:lpstr>
      <vt:lpstr>DEILLIANNAU DYSGU</vt:lpstr>
      <vt:lpstr>GWEITHGAREDD: BETH YW E-CHWARAEON?</vt:lpstr>
      <vt:lpstr>GWEITHGAREDD: FAINT YW GWERTH E-CHWARAEON?</vt:lpstr>
      <vt:lpstr>GWEITHGAREDD: GADEWCH I NI DRAFOD</vt:lpstr>
      <vt:lpstr>GWEITHGAREDD: SUT GALLAI CHWARAEWR E-CHWARAEON OFALU AM EI IECHYD?</vt:lpstr>
      <vt:lpstr>Os oes angen help arnoch...</vt:lpstr>
      <vt:lpstr>Y LLINELLAU ANEGLUR</vt:lpstr>
      <vt:lpstr>HER</vt:lpstr>
      <vt:lpstr>AMCANION DYSGU</vt:lpstr>
      <vt:lpstr>DEILLIANNAU DYSGU</vt:lpstr>
      <vt:lpstr>PowerPoint Presentation</vt:lpstr>
      <vt:lpstr>GWEITHGAREDD: TRYSORFLYCHAU</vt:lpstr>
      <vt:lpstr>GWEITHGAREDD: BETH YDY’R ODS?</vt:lpstr>
      <vt:lpstr>GWEITHGAREDD: BLE MAE’R RHOLEIDDIO?</vt:lpstr>
      <vt:lpstr>Os oes angen help arnoch...</vt:lpstr>
      <vt:lpstr>TEBYGOLRWYDD A LWC</vt:lpstr>
      <vt:lpstr>HER</vt:lpstr>
      <vt:lpstr>AMCANION DYSGU</vt:lpstr>
      <vt:lpstr>DEILLIANNAU DYSGU</vt:lpstr>
      <vt:lpstr>GWEITHGAREDD: RHESYMEG CYTUNO/ANGHYTUNO</vt:lpstr>
      <vt:lpstr>DIFFINIWCH GAMBLO.  (BETH MAE’N EI OLYGU I CHI?)</vt:lpstr>
      <vt:lpstr>GWEITHGAREDD: BETH YW’R SIAWNS?</vt:lpstr>
      <vt:lpstr>GWEITHGAREDD: DEALL Y ODS</vt:lpstr>
      <vt:lpstr>GWEITHGAREDD: AMSER CYFLWYNO</vt:lpstr>
      <vt:lpstr>Os oes angen help arnoch...</vt:lpstr>
      <vt:lpstr>GEMAU  Y DA, Y DRWG A’R CAMDDEALLADWY</vt:lpstr>
      <vt:lpstr>HER</vt:lpstr>
      <vt:lpstr>AMCANION DYSGU</vt:lpstr>
      <vt:lpstr>DEILLIANNAU DYSGU</vt:lpstr>
      <vt:lpstr>GWEITHGAREDD: GADEWCH I NI CHWARAE</vt:lpstr>
      <vt:lpstr>GWEITHGAREDD: ENGHRAIFFT</vt:lpstr>
      <vt:lpstr>GWEITHGAREDD: ADNODDAU CHWARAE GEMAU</vt:lpstr>
      <vt:lpstr>GWEITHGAREDD: RYDW I’N FALCH O GYFLWYNO</vt:lpstr>
      <vt:lpstr>Os oes angen help arnoch...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Bryan</dc:creator>
  <cp:lastModifiedBy>Linda Scollins Smith</cp:lastModifiedBy>
  <cp:revision>46</cp:revision>
  <dcterms:created xsi:type="dcterms:W3CDTF">2020-05-01T13:28:36Z</dcterms:created>
  <dcterms:modified xsi:type="dcterms:W3CDTF">2021-06-20T16:36:31Z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089F9910-8297-4DF4-836B-F21FA2422140</vt:lpwstr>
  </property>
  <property fmtid="{D5CDD505-2E9C-101B-9397-08002B2CF9AE}" pid="3" name="ArticulatePath">
    <vt:lpwstr>YGAM Year_7_Lesson_1_CJB01</vt:lpwstr>
  </property>
  <property fmtid="{D5CDD505-2E9C-101B-9397-08002B2CF9AE}" pid="4" name="ContentTypeId">
    <vt:lpwstr>0x01010077BA56A1B4C88240843CC58ED250C137</vt:lpwstr>
  </property>
</Properties>
</file>