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58" r:id="rId7"/>
    <p:sldId id="259" r:id="rId8"/>
    <p:sldId id="265" r:id="rId9"/>
    <p:sldId id="266" r:id="rId10"/>
    <p:sldId id="268" r:id="rId11"/>
    <p:sldId id="269" r:id="rId12"/>
    <p:sldId id="270" r:id="rId13"/>
    <p:sldId id="271" r:id="rId14"/>
    <p:sldId id="264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51"/>
    <a:srgbClr val="FFC900"/>
    <a:srgbClr val="FF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3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Scollins Smith" userId="d6fc3bab-6402-4aaa-81aa-1a76aba14fb4" providerId="ADAL" clId="{08B89043-0E66-4531-AE95-C40A6E5C2AC8}"/>
    <pc:docChg chg="custSel modSld">
      <pc:chgData name="Linda Scollins Smith" userId="d6fc3bab-6402-4aaa-81aa-1a76aba14fb4" providerId="ADAL" clId="{08B89043-0E66-4531-AE95-C40A6E5C2AC8}" dt="2020-06-09T08:52:50.939" v="136" actId="20577"/>
      <pc:docMkLst>
        <pc:docMk/>
      </pc:docMkLst>
      <pc:sldChg chg="modSp mod">
        <pc:chgData name="Linda Scollins Smith" userId="d6fc3bab-6402-4aaa-81aa-1a76aba14fb4" providerId="ADAL" clId="{08B89043-0E66-4531-AE95-C40A6E5C2AC8}" dt="2020-06-04T10:19:14.701" v="13" actId="20577"/>
        <pc:sldMkLst>
          <pc:docMk/>
          <pc:sldMk cId="1049473451" sldId="258"/>
        </pc:sldMkLst>
        <pc:spChg chg="mod">
          <ac:chgData name="Linda Scollins Smith" userId="d6fc3bab-6402-4aaa-81aa-1a76aba14fb4" providerId="ADAL" clId="{08B89043-0E66-4531-AE95-C40A6E5C2AC8}" dt="2020-06-04T10:19:14.701" v="13" actId="20577"/>
          <ac:spMkLst>
            <pc:docMk/>
            <pc:sldMk cId="1049473451" sldId="258"/>
            <ac:spMk id="6" creationId="{12C7D641-36E4-416E-A55F-24F6FCF3A212}"/>
          </ac:spMkLst>
        </pc:spChg>
      </pc:sldChg>
      <pc:sldChg chg="modSp mod">
        <pc:chgData name="Linda Scollins Smith" userId="d6fc3bab-6402-4aaa-81aa-1a76aba14fb4" providerId="ADAL" clId="{08B89043-0E66-4531-AE95-C40A6E5C2AC8}" dt="2020-06-09T08:52:33.273" v="134" actId="20577"/>
        <pc:sldMkLst>
          <pc:docMk/>
          <pc:sldMk cId="2215819112" sldId="259"/>
        </pc:sldMkLst>
        <pc:spChg chg="mod">
          <ac:chgData name="Linda Scollins Smith" userId="d6fc3bab-6402-4aaa-81aa-1a76aba14fb4" providerId="ADAL" clId="{08B89043-0E66-4531-AE95-C40A6E5C2AC8}" dt="2020-06-09T08:52:33.273" v="134" actId="20577"/>
          <ac:spMkLst>
            <pc:docMk/>
            <pc:sldMk cId="2215819112" sldId="259"/>
            <ac:spMk id="6" creationId="{12C7D641-36E4-416E-A55F-24F6FCF3A212}"/>
          </ac:spMkLst>
        </pc:spChg>
      </pc:sldChg>
      <pc:sldChg chg="addSp delSp modSp mod">
        <pc:chgData name="Linda Scollins Smith" userId="d6fc3bab-6402-4aaa-81aa-1a76aba14fb4" providerId="ADAL" clId="{08B89043-0E66-4531-AE95-C40A6E5C2AC8}" dt="2020-06-09T08:52:50.939" v="136" actId="20577"/>
        <pc:sldMkLst>
          <pc:docMk/>
          <pc:sldMk cId="814722004" sldId="265"/>
        </pc:sldMkLst>
        <pc:spChg chg="del mod">
          <ac:chgData name="Linda Scollins Smith" userId="d6fc3bab-6402-4aaa-81aa-1a76aba14fb4" providerId="ADAL" clId="{08B89043-0E66-4531-AE95-C40A6E5C2AC8}" dt="2020-06-03T16:35:41.631" v="9" actId="478"/>
          <ac:spMkLst>
            <pc:docMk/>
            <pc:sldMk cId="814722004" sldId="265"/>
            <ac:spMk id="2" creationId="{A9209D18-48B8-46E9-B992-B6DC9164C261}"/>
          </ac:spMkLst>
        </pc:spChg>
        <pc:spChg chg="mod">
          <ac:chgData name="Linda Scollins Smith" userId="d6fc3bab-6402-4aaa-81aa-1a76aba14fb4" providerId="ADAL" clId="{08B89043-0E66-4531-AE95-C40A6E5C2AC8}" dt="2020-06-09T08:52:50.939" v="136" actId="20577"/>
          <ac:spMkLst>
            <pc:docMk/>
            <pc:sldMk cId="814722004" sldId="265"/>
            <ac:spMk id="5" creationId="{BAA43F61-0357-4AC2-A318-C9C016272F2C}"/>
          </ac:spMkLst>
        </pc:spChg>
        <pc:spChg chg="mod">
          <ac:chgData name="Linda Scollins Smith" userId="d6fc3bab-6402-4aaa-81aa-1a76aba14fb4" providerId="ADAL" clId="{08B89043-0E66-4531-AE95-C40A6E5C2AC8}" dt="2020-06-04T10:20:21.356" v="94" actId="20577"/>
          <ac:spMkLst>
            <pc:docMk/>
            <pc:sldMk cId="814722004" sldId="265"/>
            <ac:spMk id="6" creationId="{12C7D641-36E4-416E-A55F-24F6FCF3A212}"/>
          </ac:spMkLst>
        </pc:spChg>
        <pc:spChg chg="add del mod">
          <ac:chgData name="Linda Scollins Smith" userId="d6fc3bab-6402-4aaa-81aa-1a76aba14fb4" providerId="ADAL" clId="{08B89043-0E66-4531-AE95-C40A6E5C2AC8}" dt="2020-06-04T10:20:59.569" v="100" actId="478"/>
          <ac:spMkLst>
            <pc:docMk/>
            <pc:sldMk cId="814722004" sldId="265"/>
            <ac:spMk id="9" creationId="{8CFD4851-185A-497A-A92D-404DC4C8096B}"/>
          </ac:spMkLst>
        </pc:spChg>
        <pc:spChg chg="add del mod">
          <ac:chgData name="Linda Scollins Smith" userId="d6fc3bab-6402-4aaa-81aa-1a76aba14fb4" providerId="ADAL" clId="{08B89043-0E66-4531-AE95-C40A6E5C2AC8}" dt="2020-06-04T10:20:49.481" v="97" actId="478"/>
          <ac:spMkLst>
            <pc:docMk/>
            <pc:sldMk cId="814722004" sldId="265"/>
            <ac:spMk id="11" creationId="{8C357D2A-6513-4AD5-AF37-E1A97158E955}"/>
          </ac:spMkLst>
        </pc:spChg>
        <pc:spChg chg="add mod">
          <ac:chgData name="Linda Scollins Smith" userId="d6fc3bab-6402-4aaa-81aa-1a76aba14fb4" providerId="ADAL" clId="{08B89043-0E66-4531-AE95-C40A6E5C2AC8}" dt="2020-06-04T10:20:56.867" v="98" actId="571"/>
          <ac:spMkLst>
            <pc:docMk/>
            <pc:sldMk cId="814722004" sldId="265"/>
            <ac:spMk id="13" creationId="{E0A90151-EC90-407B-A1FC-5F626463C59C}"/>
          </ac:spMkLst>
        </pc:spChg>
        <pc:picChg chg="add mod">
          <ac:chgData name="Linda Scollins Smith" userId="d6fc3bab-6402-4aaa-81aa-1a76aba14fb4" providerId="ADAL" clId="{08B89043-0E66-4531-AE95-C40A6E5C2AC8}" dt="2020-06-03T16:35:20.908" v="4" actId="14100"/>
          <ac:picMkLst>
            <pc:docMk/>
            <pc:sldMk cId="814722004" sldId="265"/>
            <ac:picMk id="8" creationId="{F8C55059-CDC6-4FE8-B51C-7FCB719FEE31}"/>
          </ac:picMkLst>
        </pc:picChg>
        <pc:picChg chg="del mod">
          <ac:chgData name="Linda Scollins Smith" userId="d6fc3bab-6402-4aaa-81aa-1a76aba14fb4" providerId="ADAL" clId="{08B89043-0E66-4531-AE95-C40A6E5C2AC8}" dt="2020-06-03T16:35:40.288" v="8" actId="478"/>
          <ac:picMkLst>
            <pc:docMk/>
            <pc:sldMk cId="814722004" sldId="265"/>
            <ac:picMk id="9" creationId="{C192535D-3867-43BC-8942-11A259649B0C}"/>
          </ac:picMkLst>
        </pc:picChg>
        <pc:picChg chg="add del mod">
          <ac:chgData name="Linda Scollins Smith" userId="d6fc3bab-6402-4aaa-81aa-1a76aba14fb4" providerId="ADAL" clId="{08B89043-0E66-4531-AE95-C40A6E5C2AC8}" dt="2020-06-04T10:20:58.779" v="99" actId="478"/>
          <ac:picMkLst>
            <pc:docMk/>
            <pc:sldMk cId="814722004" sldId="265"/>
            <ac:picMk id="10" creationId="{782B40A1-7E0C-47CC-AAE1-90CC26F2E800}"/>
          </ac:picMkLst>
        </pc:picChg>
        <pc:picChg chg="del">
          <ac:chgData name="Linda Scollins Smith" userId="d6fc3bab-6402-4aaa-81aa-1a76aba14fb4" providerId="ADAL" clId="{08B89043-0E66-4531-AE95-C40A6E5C2AC8}" dt="2020-06-03T16:34:32.890" v="0" actId="478"/>
          <ac:picMkLst>
            <pc:docMk/>
            <pc:sldMk cId="814722004" sldId="265"/>
            <ac:picMk id="10" creationId="{CDAC7F9D-6EAA-4A43-AB20-E97DEA748A25}"/>
          </ac:picMkLst>
        </pc:picChg>
        <pc:picChg chg="add del mod">
          <ac:chgData name="Linda Scollins Smith" userId="d6fc3bab-6402-4aaa-81aa-1a76aba14fb4" providerId="ADAL" clId="{08B89043-0E66-4531-AE95-C40A6E5C2AC8}" dt="2020-06-04T10:20:48.514" v="96" actId="478"/>
          <ac:picMkLst>
            <pc:docMk/>
            <pc:sldMk cId="814722004" sldId="265"/>
            <ac:picMk id="12" creationId="{F5E35095-3756-495F-855A-A2DA12386DE5}"/>
          </ac:picMkLst>
        </pc:picChg>
        <pc:picChg chg="add mod">
          <ac:chgData name="Linda Scollins Smith" userId="d6fc3bab-6402-4aaa-81aa-1a76aba14fb4" providerId="ADAL" clId="{08B89043-0E66-4531-AE95-C40A6E5C2AC8}" dt="2020-06-04T10:20:56.867" v="98" actId="571"/>
          <ac:picMkLst>
            <pc:docMk/>
            <pc:sldMk cId="814722004" sldId="265"/>
            <ac:picMk id="14" creationId="{A6E7CAE4-4BF6-4457-A6AD-ABE6BA285144}"/>
          </ac:picMkLst>
        </pc:picChg>
      </pc:sldChg>
      <pc:sldChg chg="modSp mod">
        <pc:chgData name="Linda Scollins Smith" userId="d6fc3bab-6402-4aaa-81aa-1a76aba14fb4" providerId="ADAL" clId="{08B89043-0E66-4531-AE95-C40A6E5C2AC8}" dt="2020-06-03T16:36:19.723" v="12" actId="20578"/>
        <pc:sldMkLst>
          <pc:docMk/>
          <pc:sldMk cId="525123587" sldId="266"/>
        </pc:sldMkLst>
        <pc:spChg chg="mod">
          <ac:chgData name="Linda Scollins Smith" userId="d6fc3bab-6402-4aaa-81aa-1a76aba14fb4" providerId="ADAL" clId="{08B89043-0E66-4531-AE95-C40A6E5C2AC8}" dt="2020-06-03T16:36:19.723" v="12" actId="20578"/>
          <ac:spMkLst>
            <pc:docMk/>
            <pc:sldMk cId="525123587" sldId="266"/>
            <ac:spMk id="6" creationId="{12C7D641-36E4-416E-A55F-24F6FCF3A212}"/>
          </ac:spMkLst>
        </pc:spChg>
      </pc:sldChg>
    </pc:docChg>
  </pc:docChgLst>
  <pc:docChgLst>
    <pc:chgData name="Sam Robinson" userId="0a4f0ca7-4b84-4a38-a6c5-78c3574185a3" providerId="ADAL" clId="{3DE07618-A3BF-4EA2-A83C-7DD9D31FFEE5}"/>
    <pc:docChg chg="undo custSel modSld">
      <pc:chgData name="Sam Robinson" userId="0a4f0ca7-4b84-4a38-a6c5-78c3574185a3" providerId="ADAL" clId="{3DE07618-A3BF-4EA2-A83C-7DD9D31FFEE5}" dt="2021-06-18T12:35:14.013" v="111" actId="1076"/>
      <pc:docMkLst>
        <pc:docMk/>
      </pc:docMkLst>
      <pc:sldChg chg="modSp mod">
        <pc:chgData name="Sam Robinson" userId="0a4f0ca7-4b84-4a38-a6c5-78c3574185a3" providerId="ADAL" clId="{3DE07618-A3BF-4EA2-A83C-7DD9D31FFEE5}" dt="2021-06-18T12:12:03.021" v="1" actId="1076"/>
        <pc:sldMkLst>
          <pc:docMk/>
          <pc:sldMk cId="814722004" sldId="265"/>
        </pc:sldMkLst>
        <pc:spChg chg="mod">
          <ac:chgData name="Sam Robinson" userId="0a4f0ca7-4b84-4a38-a6c5-78c3574185a3" providerId="ADAL" clId="{3DE07618-A3BF-4EA2-A83C-7DD9D31FFEE5}" dt="2021-06-18T12:11:58.077" v="0" actId="14100"/>
          <ac:spMkLst>
            <pc:docMk/>
            <pc:sldMk cId="814722004" sldId="265"/>
            <ac:spMk id="13" creationId="{E0A90151-EC90-407B-A1FC-5F626463C59C}"/>
          </ac:spMkLst>
        </pc:spChg>
        <pc:picChg chg="mod">
          <ac:chgData name="Sam Robinson" userId="0a4f0ca7-4b84-4a38-a6c5-78c3574185a3" providerId="ADAL" clId="{3DE07618-A3BF-4EA2-A83C-7DD9D31FFEE5}" dt="2021-06-18T12:12:03.021" v="1" actId="1076"/>
          <ac:picMkLst>
            <pc:docMk/>
            <pc:sldMk cId="814722004" sldId="265"/>
            <ac:picMk id="14" creationId="{A6E7CAE4-4BF6-4457-A6AD-ABE6BA285144}"/>
          </ac:picMkLst>
        </pc:picChg>
      </pc:sldChg>
      <pc:sldChg chg="modSp mod">
        <pc:chgData name="Sam Robinson" userId="0a4f0ca7-4b84-4a38-a6c5-78c3574185a3" providerId="ADAL" clId="{3DE07618-A3BF-4EA2-A83C-7DD9D31FFEE5}" dt="2021-06-18T12:12:14.069" v="2" actId="1076"/>
        <pc:sldMkLst>
          <pc:docMk/>
          <pc:sldMk cId="780908490" sldId="269"/>
        </pc:sldMkLst>
        <pc:spChg chg="mod">
          <ac:chgData name="Sam Robinson" userId="0a4f0ca7-4b84-4a38-a6c5-78c3574185a3" providerId="ADAL" clId="{3DE07618-A3BF-4EA2-A83C-7DD9D31FFEE5}" dt="2021-06-18T12:12:14.069" v="2" actId="1076"/>
          <ac:spMkLst>
            <pc:docMk/>
            <pc:sldMk cId="780908490" sldId="269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DE07618-A3BF-4EA2-A83C-7DD9D31FFEE5}" dt="2021-06-18T12:16:19.022" v="7" actId="27636"/>
        <pc:sldMkLst>
          <pc:docMk/>
          <pc:sldMk cId="1743990999" sldId="277"/>
        </pc:sldMkLst>
        <pc:spChg chg="mod">
          <ac:chgData name="Sam Robinson" userId="0a4f0ca7-4b84-4a38-a6c5-78c3574185a3" providerId="ADAL" clId="{3DE07618-A3BF-4EA2-A83C-7DD9D31FFEE5}" dt="2021-06-18T12:16:19.022" v="7" actId="27636"/>
          <ac:spMkLst>
            <pc:docMk/>
            <pc:sldMk cId="1743990999" sldId="277"/>
            <ac:spMk id="6" creationId="{12C7D641-36E4-416E-A55F-24F6FCF3A212}"/>
          </ac:spMkLst>
        </pc:spChg>
        <pc:picChg chg="mod">
          <ac:chgData name="Sam Robinson" userId="0a4f0ca7-4b84-4a38-a6c5-78c3574185a3" providerId="ADAL" clId="{3DE07618-A3BF-4EA2-A83C-7DD9D31FFEE5}" dt="2021-06-18T12:16:14.522" v="5" actId="1076"/>
          <ac:picMkLst>
            <pc:docMk/>
            <pc:sldMk cId="1743990999" sldId="277"/>
            <ac:picMk id="7" creationId="{66536952-CE2D-4FC4-8971-5DED9FFDD8B0}"/>
          </ac:picMkLst>
        </pc:picChg>
        <pc:picChg chg="mod">
          <ac:chgData name="Sam Robinson" userId="0a4f0ca7-4b84-4a38-a6c5-78c3574185a3" providerId="ADAL" clId="{3DE07618-A3BF-4EA2-A83C-7DD9D31FFEE5}" dt="2021-06-18T12:16:14.522" v="5" actId="1076"/>
          <ac:picMkLst>
            <pc:docMk/>
            <pc:sldMk cId="1743990999" sldId="277"/>
            <ac:picMk id="8" creationId="{7347C2BC-70E1-40D5-820A-6E095A877B98}"/>
          </ac:picMkLst>
        </pc:picChg>
      </pc:sldChg>
      <pc:sldChg chg="modSp mod">
        <pc:chgData name="Sam Robinson" userId="0a4f0ca7-4b84-4a38-a6c5-78c3574185a3" providerId="ADAL" clId="{3DE07618-A3BF-4EA2-A83C-7DD9D31FFEE5}" dt="2021-06-18T12:16:58.665" v="18" actId="1076"/>
        <pc:sldMkLst>
          <pc:docMk/>
          <pc:sldMk cId="555927955" sldId="280"/>
        </pc:sldMkLst>
        <pc:spChg chg="mod">
          <ac:chgData name="Sam Robinson" userId="0a4f0ca7-4b84-4a38-a6c5-78c3574185a3" providerId="ADAL" clId="{3DE07618-A3BF-4EA2-A83C-7DD9D31FFEE5}" dt="2021-06-18T12:16:52.554" v="17" actId="14100"/>
          <ac:spMkLst>
            <pc:docMk/>
            <pc:sldMk cId="555927955" sldId="280"/>
            <ac:spMk id="4" creationId="{35F6CE81-175E-4411-BEF5-88816EEA75DD}"/>
          </ac:spMkLst>
        </pc:spChg>
        <pc:spChg chg="mod">
          <ac:chgData name="Sam Robinson" userId="0a4f0ca7-4b84-4a38-a6c5-78c3574185a3" providerId="ADAL" clId="{3DE07618-A3BF-4EA2-A83C-7DD9D31FFEE5}" dt="2021-06-18T12:16:58.665" v="18" actId="1076"/>
          <ac:spMkLst>
            <pc:docMk/>
            <pc:sldMk cId="555927955" sldId="280"/>
            <ac:spMk id="5" creationId="{14102432-1E0C-4587-9251-1BF2C7D4EE0A}"/>
          </ac:spMkLst>
        </pc:spChg>
      </pc:sldChg>
      <pc:sldChg chg="modSp mod">
        <pc:chgData name="Sam Robinson" userId="0a4f0ca7-4b84-4a38-a6c5-78c3574185a3" providerId="ADAL" clId="{3DE07618-A3BF-4EA2-A83C-7DD9D31FFEE5}" dt="2021-06-18T12:17:14.954" v="20" actId="1076"/>
        <pc:sldMkLst>
          <pc:docMk/>
          <pc:sldMk cId="548256315" sldId="284"/>
        </pc:sldMkLst>
        <pc:spChg chg="mod">
          <ac:chgData name="Sam Robinson" userId="0a4f0ca7-4b84-4a38-a6c5-78c3574185a3" providerId="ADAL" clId="{3DE07618-A3BF-4EA2-A83C-7DD9D31FFEE5}" dt="2021-06-18T12:17:14.954" v="20" actId="1076"/>
          <ac:spMkLst>
            <pc:docMk/>
            <pc:sldMk cId="548256315" sldId="284"/>
            <ac:spMk id="11" creationId="{E3738ED8-FAA2-43E7-9D88-D3B6E773CAE3}"/>
          </ac:spMkLst>
        </pc:spChg>
        <pc:spChg chg="mod">
          <ac:chgData name="Sam Robinson" userId="0a4f0ca7-4b84-4a38-a6c5-78c3574185a3" providerId="ADAL" clId="{3DE07618-A3BF-4EA2-A83C-7DD9D31FFEE5}" dt="2021-06-18T12:17:10.016" v="19" actId="1076"/>
          <ac:spMkLst>
            <pc:docMk/>
            <pc:sldMk cId="548256315" sldId="284"/>
            <ac:spMk id="15" creationId="{6B3E4AA7-0D82-4907-B179-925765377E20}"/>
          </ac:spMkLst>
        </pc:spChg>
      </pc:sldChg>
      <pc:sldChg chg="modSp mod">
        <pc:chgData name="Sam Robinson" userId="0a4f0ca7-4b84-4a38-a6c5-78c3574185a3" providerId="ADAL" clId="{3DE07618-A3BF-4EA2-A83C-7DD9D31FFEE5}" dt="2021-06-18T12:18:46.869" v="28" actId="1076"/>
        <pc:sldMkLst>
          <pc:docMk/>
          <pc:sldMk cId="1962349456" sldId="298"/>
        </pc:sldMkLst>
        <pc:spChg chg="mod">
          <ac:chgData name="Sam Robinson" userId="0a4f0ca7-4b84-4a38-a6c5-78c3574185a3" providerId="ADAL" clId="{3DE07618-A3BF-4EA2-A83C-7DD9D31FFEE5}" dt="2021-06-18T12:18:46.869" v="28" actId="1076"/>
          <ac:spMkLst>
            <pc:docMk/>
            <pc:sldMk cId="1962349456" sldId="298"/>
            <ac:spMk id="2" creationId="{D8D060E1-DDE1-426F-B05A-62F72C8CE8D6}"/>
          </ac:spMkLst>
        </pc:spChg>
        <pc:spChg chg="mod">
          <ac:chgData name="Sam Robinson" userId="0a4f0ca7-4b84-4a38-a6c5-78c3574185a3" providerId="ADAL" clId="{3DE07618-A3BF-4EA2-A83C-7DD9D31FFEE5}" dt="2021-06-18T12:18:46.869" v="28" actId="1076"/>
          <ac:spMkLst>
            <pc:docMk/>
            <pc:sldMk cId="1962349456" sldId="298"/>
            <ac:spMk id="3" creationId="{DDC1E0F2-2D53-4894-9B8E-7A61B2A7CBCF}"/>
          </ac:spMkLst>
        </pc:spChg>
        <pc:spChg chg="mod">
          <ac:chgData name="Sam Robinson" userId="0a4f0ca7-4b84-4a38-a6c5-78c3574185a3" providerId="ADAL" clId="{3DE07618-A3BF-4EA2-A83C-7DD9D31FFEE5}" dt="2021-06-18T12:18:46.869" v="28" actId="1076"/>
          <ac:spMkLst>
            <pc:docMk/>
            <pc:sldMk cId="1962349456" sldId="298"/>
            <ac:spMk id="8" creationId="{38B728BE-936D-4574-8FBE-CC7E0DF7BFDA}"/>
          </ac:spMkLst>
        </pc:spChg>
        <pc:spChg chg="mod">
          <ac:chgData name="Sam Robinson" userId="0a4f0ca7-4b84-4a38-a6c5-78c3574185a3" providerId="ADAL" clId="{3DE07618-A3BF-4EA2-A83C-7DD9D31FFEE5}" dt="2021-06-18T12:18:46.869" v="28" actId="1076"/>
          <ac:spMkLst>
            <pc:docMk/>
            <pc:sldMk cId="1962349456" sldId="298"/>
            <ac:spMk id="10" creationId="{A7737D5D-A038-466B-8BD6-22C5037FF57B}"/>
          </ac:spMkLst>
        </pc:spChg>
      </pc:sldChg>
      <pc:sldChg chg="modSp mod">
        <pc:chgData name="Sam Robinson" userId="0a4f0ca7-4b84-4a38-a6c5-78c3574185a3" providerId="ADAL" clId="{3DE07618-A3BF-4EA2-A83C-7DD9D31FFEE5}" dt="2021-06-18T12:28:16.304" v="85" actId="27636"/>
        <pc:sldMkLst>
          <pc:docMk/>
          <pc:sldMk cId="3035843404" sldId="305"/>
        </pc:sldMkLst>
        <pc:spChg chg="mod">
          <ac:chgData name="Sam Robinson" userId="0a4f0ca7-4b84-4a38-a6c5-78c3574185a3" providerId="ADAL" clId="{3DE07618-A3BF-4EA2-A83C-7DD9D31FFEE5}" dt="2021-06-18T12:28:16.304" v="85" actId="27636"/>
          <ac:spMkLst>
            <pc:docMk/>
            <pc:sldMk cId="3035843404" sldId="305"/>
            <ac:spMk id="6" creationId="{12C7D641-36E4-416E-A55F-24F6FCF3A212}"/>
          </ac:spMkLst>
        </pc:spChg>
      </pc:sldChg>
      <pc:sldChg chg="addSp delSp modSp mod">
        <pc:chgData name="Sam Robinson" userId="0a4f0ca7-4b84-4a38-a6c5-78c3574185a3" providerId="ADAL" clId="{3DE07618-A3BF-4EA2-A83C-7DD9D31FFEE5}" dt="2021-06-18T12:30:26.298" v="100" actId="1076"/>
        <pc:sldMkLst>
          <pc:docMk/>
          <pc:sldMk cId="1326267542" sldId="306"/>
        </pc:sldMkLst>
        <pc:spChg chg="mod ord">
          <ac:chgData name="Sam Robinson" userId="0a4f0ca7-4b84-4a38-a6c5-78c3574185a3" providerId="ADAL" clId="{3DE07618-A3BF-4EA2-A83C-7DD9D31FFEE5}" dt="2021-06-18T12:29:01.261" v="92" actId="166"/>
          <ac:spMkLst>
            <pc:docMk/>
            <pc:sldMk cId="1326267542" sldId="306"/>
            <ac:spMk id="6" creationId="{12C7D641-36E4-416E-A55F-24F6FCF3A212}"/>
          </ac:spMkLst>
        </pc:spChg>
        <pc:spChg chg="mod">
          <ac:chgData name="Sam Robinson" userId="0a4f0ca7-4b84-4a38-a6c5-78c3574185a3" providerId="ADAL" clId="{3DE07618-A3BF-4EA2-A83C-7DD9D31FFEE5}" dt="2021-06-18T12:24:36.117" v="58" actId="14100"/>
          <ac:spMkLst>
            <pc:docMk/>
            <pc:sldMk cId="1326267542" sldId="306"/>
            <ac:spMk id="9" creationId="{B747FE4A-5083-48BA-B5E8-5CEEE0E45684}"/>
          </ac:spMkLst>
        </pc:spChg>
        <pc:spChg chg="mod">
          <ac:chgData name="Sam Robinson" userId="0a4f0ca7-4b84-4a38-a6c5-78c3574185a3" providerId="ADAL" clId="{3DE07618-A3BF-4EA2-A83C-7DD9D31FFEE5}" dt="2021-06-18T12:24:38.126" v="59" actId="1076"/>
          <ac:spMkLst>
            <pc:docMk/>
            <pc:sldMk cId="1326267542" sldId="306"/>
            <ac:spMk id="10" creationId="{3D4002AC-0A7B-4ACE-8A1C-3AD8FA45800A}"/>
          </ac:spMkLst>
        </pc:spChg>
        <pc:spChg chg="mod">
          <ac:chgData name="Sam Robinson" userId="0a4f0ca7-4b84-4a38-a6c5-78c3574185a3" providerId="ADAL" clId="{3DE07618-A3BF-4EA2-A83C-7DD9D31FFEE5}" dt="2021-06-18T12:24:41.352" v="60" actId="1076"/>
          <ac:spMkLst>
            <pc:docMk/>
            <pc:sldMk cId="1326267542" sldId="306"/>
            <ac:spMk id="11" creationId="{FE8AE3CA-48C1-4073-B428-6F1B013FB682}"/>
          </ac:spMkLst>
        </pc:spChg>
        <pc:spChg chg="mod">
          <ac:chgData name="Sam Robinson" userId="0a4f0ca7-4b84-4a38-a6c5-78c3574185a3" providerId="ADAL" clId="{3DE07618-A3BF-4EA2-A83C-7DD9D31FFEE5}" dt="2021-06-18T12:24:49.241" v="62" actId="14100"/>
          <ac:spMkLst>
            <pc:docMk/>
            <pc:sldMk cId="1326267542" sldId="306"/>
            <ac:spMk id="12" creationId="{358B897E-1439-4CB3-9920-79DB98F7D21F}"/>
          </ac:spMkLst>
        </pc:spChg>
        <pc:spChg chg="mod">
          <ac:chgData name="Sam Robinson" userId="0a4f0ca7-4b84-4a38-a6c5-78c3574185a3" providerId="ADAL" clId="{3DE07618-A3BF-4EA2-A83C-7DD9D31FFEE5}" dt="2021-06-18T12:25:00.110" v="65" actId="1076"/>
          <ac:spMkLst>
            <pc:docMk/>
            <pc:sldMk cId="1326267542" sldId="306"/>
            <ac:spMk id="13" creationId="{0D5207BB-CC10-4AC2-9F09-4BBAB3272CCD}"/>
          </ac:spMkLst>
        </pc:spChg>
        <pc:spChg chg="mod">
          <ac:chgData name="Sam Robinson" userId="0a4f0ca7-4b84-4a38-a6c5-78c3574185a3" providerId="ADAL" clId="{3DE07618-A3BF-4EA2-A83C-7DD9D31FFEE5}" dt="2021-06-18T12:24:57.621" v="64" actId="1076"/>
          <ac:spMkLst>
            <pc:docMk/>
            <pc:sldMk cId="1326267542" sldId="306"/>
            <ac:spMk id="14" creationId="{6725AAD4-EDA4-458D-A228-BAC8DF5DB9C0}"/>
          </ac:spMkLst>
        </pc:spChg>
        <pc:spChg chg="del mod">
          <ac:chgData name="Sam Robinson" userId="0a4f0ca7-4b84-4a38-a6c5-78c3574185a3" providerId="ADAL" clId="{3DE07618-A3BF-4EA2-A83C-7DD9D31FFEE5}" dt="2021-06-18T12:24:55.901" v="63" actId="478"/>
          <ac:spMkLst>
            <pc:docMk/>
            <pc:sldMk cId="1326267542" sldId="306"/>
            <ac:spMk id="15" creationId="{4678D45D-592D-4894-9F09-9F3973B1AD9A}"/>
          </ac:spMkLst>
        </pc:spChg>
        <pc:spChg chg="del mod">
          <ac:chgData name="Sam Robinson" userId="0a4f0ca7-4b84-4a38-a6c5-78c3574185a3" providerId="ADAL" clId="{3DE07618-A3BF-4EA2-A83C-7DD9D31FFEE5}" dt="2021-06-18T12:24:08.385" v="53" actId="478"/>
          <ac:spMkLst>
            <pc:docMk/>
            <pc:sldMk cId="1326267542" sldId="306"/>
            <ac:spMk id="16" creationId="{DD1F2955-995D-46C3-9D55-F7EE2B8F2810}"/>
          </ac:spMkLst>
        </pc:spChg>
        <pc:spChg chg="mod">
          <ac:chgData name="Sam Robinson" userId="0a4f0ca7-4b84-4a38-a6c5-78c3574185a3" providerId="ADAL" clId="{3DE07618-A3BF-4EA2-A83C-7DD9D31FFEE5}" dt="2021-06-18T12:28:06.950" v="83" actId="1076"/>
          <ac:spMkLst>
            <pc:docMk/>
            <pc:sldMk cId="1326267542" sldId="306"/>
            <ac:spMk id="17" creationId="{6EAF2415-D796-4722-B92D-241D32453D4A}"/>
          </ac:spMkLst>
        </pc:spChg>
        <pc:spChg chg="mod">
          <ac:chgData name="Sam Robinson" userId="0a4f0ca7-4b84-4a38-a6c5-78c3574185a3" providerId="ADAL" clId="{3DE07618-A3BF-4EA2-A83C-7DD9D31FFEE5}" dt="2021-06-18T12:27:58.439" v="81" actId="1076"/>
          <ac:spMkLst>
            <pc:docMk/>
            <pc:sldMk cId="1326267542" sldId="306"/>
            <ac:spMk id="18" creationId="{9AAB664D-A4D8-4A69-AE7F-5D96AD7E105E}"/>
          </ac:spMkLst>
        </pc:spChg>
        <pc:spChg chg="mod">
          <ac:chgData name="Sam Robinson" userId="0a4f0ca7-4b84-4a38-a6c5-78c3574185a3" providerId="ADAL" clId="{3DE07618-A3BF-4EA2-A83C-7DD9D31FFEE5}" dt="2021-06-18T12:27:43.910" v="77" actId="1076"/>
          <ac:spMkLst>
            <pc:docMk/>
            <pc:sldMk cId="1326267542" sldId="306"/>
            <ac:spMk id="19" creationId="{EEBEBB7C-72CA-4623-A266-67182816730F}"/>
          </ac:spMkLst>
        </pc:spChg>
        <pc:spChg chg="mod">
          <ac:chgData name="Sam Robinson" userId="0a4f0ca7-4b84-4a38-a6c5-78c3574185a3" providerId="ADAL" clId="{3DE07618-A3BF-4EA2-A83C-7DD9D31FFEE5}" dt="2021-06-18T12:27:40.514" v="76" actId="1076"/>
          <ac:spMkLst>
            <pc:docMk/>
            <pc:sldMk cId="1326267542" sldId="306"/>
            <ac:spMk id="20" creationId="{EBDDAECF-358C-401B-BB67-204B5DE39EC2}"/>
          </ac:spMkLst>
        </pc:spChg>
        <pc:spChg chg="mod">
          <ac:chgData name="Sam Robinson" userId="0a4f0ca7-4b84-4a38-a6c5-78c3574185a3" providerId="ADAL" clId="{3DE07618-A3BF-4EA2-A83C-7DD9D31FFEE5}" dt="2021-06-18T12:27:23.193" v="73" actId="1076"/>
          <ac:spMkLst>
            <pc:docMk/>
            <pc:sldMk cId="1326267542" sldId="306"/>
            <ac:spMk id="21" creationId="{EAE02100-3975-4A59-97BC-C47A0CF7FD92}"/>
          </ac:spMkLst>
        </pc:spChg>
        <pc:spChg chg="mod">
          <ac:chgData name="Sam Robinson" userId="0a4f0ca7-4b84-4a38-a6c5-78c3574185a3" providerId="ADAL" clId="{3DE07618-A3BF-4EA2-A83C-7DD9D31FFEE5}" dt="2021-06-18T12:27:20.408" v="72" actId="1076"/>
          <ac:spMkLst>
            <pc:docMk/>
            <pc:sldMk cId="1326267542" sldId="306"/>
            <ac:spMk id="22" creationId="{CDA5C607-C008-4AC1-838F-2DEC27067469}"/>
          </ac:spMkLst>
        </pc:spChg>
        <pc:spChg chg="mod">
          <ac:chgData name="Sam Robinson" userId="0a4f0ca7-4b84-4a38-a6c5-78c3574185a3" providerId="ADAL" clId="{3DE07618-A3BF-4EA2-A83C-7DD9D31FFEE5}" dt="2021-06-18T12:27:15.976" v="71" actId="1076"/>
          <ac:spMkLst>
            <pc:docMk/>
            <pc:sldMk cId="1326267542" sldId="306"/>
            <ac:spMk id="23" creationId="{93139504-2267-42AC-97A3-97D90F10CBB4}"/>
          </ac:spMkLst>
        </pc:spChg>
        <pc:spChg chg="mod">
          <ac:chgData name="Sam Robinson" userId="0a4f0ca7-4b84-4a38-a6c5-78c3574185a3" providerId="ADAL" clId="{3DE07618-A3BF-4EA2-A83C-7DD9D31FFEE5}" dt="2021-06-18T12:26:56.918" v="68" actId="1076"/>
          <ac:spMkLst>
            <pc:docMk/>
            <pc:sldMk cId="1326267542" sldId="306"/>
            <ac:spMk id="24" creationId="{19121606-D577-4418-83CE-FE4885EBCE9B}"/>
          </ac:spMkLst>
        </pc:spChg>
        <pc:spChg chg="mod">
          <ac:chgData name="Sam Robinson" userId="0a4f0ca7-4b84-4a38-a6c5-78c3574185a3" providerId="ADAL" clId="{3DE07618-A3BF-4EA2-A83C-7DD9D31FFEE5}" dt="2021-06-18T12:26:53.880" v="67" actId="1076"/>
          <ac:spMkLst>
            <pc:docMk/>
            <pc:sldMk cId="1326267542" sldId="306"/>
            <ac:spMk id="25" creationId="{1C7B2874-4DCE-4491-9016-9B35A7DD3026}"/>
          </ac:spMkLst>
        </pc:spChg>
        <pc:spChg chg="mod ord">
          <ac:chgData name="Sam Robinson" userId="0a4f0ca7-4b84-4a38-a6c5-78c3574185a3" providerId="ADAL" clId="{3DE07618-A3BF-4EA2-A83C-7DD9D31FFEE5}" dt="2021-06-18T12:30:05.993" v="99" actId="14100"/>
          <ac:spMkLst>
            <pc:docMk/>
            <pc:sldMk cId="1326267542" sldId="306"/>
            <ac:spMk id="26" creationId="{D7363EB1-F025-4C02-8FCD-F9477DA7E9F2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27" creationId="{8E9FBE27-1CF5-4925-8222-57DE8D730C53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28" creationId="{BB086381-584D-47E2-8CFD-EC00F2FF6C23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29" creationId="{E31D14E4-5B8C-4A99-9B4C-127B41D9C3C1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30" creationId="{DEE2E97F-D993-46DB-B128-FD260CD33AB2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31" creationId="{58C7378F-8211-4C04-A357-3BAC3F5499CD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32" creationId="{DDF3F647-92CA-4A5B-8ECC-522E23A15A77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33" creationId="{CAF777A0-D1F0-4DFF-AE0D-13F91794990F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34" creationId="{65A75D35-B888-4D99-9E8E-71BFCEF9B439}"/>
          </ac:spMkLst>
        </pc:spChg>
        <pc:spChg chg="mod ord">
          <ac:chgData name="Sam Robinson" userId="0a4f0ca7-4b84-4a38-a6c5-78c3574185a3" providerId="ADAL" clId="{3DE07618-A3BF-4EA2-A83C-7DD9D31FFEE5}" dt="2021-06-18T12:30:26.298" v="100" actId="1076"/>
          <ac:spMkLst>
            <pc:docMk/>
            <pc:sldMk cId="1326267542" sldId="306"/>
            <ac:spMk id="35" creationId="{FB86FFC1-BBD1-431D-8C7E-6CF647477C20}"/>
          </ac:spMkLst>
        </pc:spChg>
        <pc:spChg chg="add mod">
          <ac:chgData name="Sam Robinson" userId="0a4f0ca7-4b84-4a38-a6c5-78c3574185a3" providerId="ADAL" clId="{3DE07618-A3BF-4EA2-A83C-7DD9D31FFEE5}" dt="2021-06-18T12:28:23.295" v="86" actId="1076"/>
          <ac:spMkLst>
            <pc:docMk/>
            <pc:sldMk cId="1326267542" sldId="306"/>
            <ac:spMk id="36" creationId="{C18C523C-5B58-4AF8-9415-F6579B03B0C3}"/>
          </ac:spMkLst>
        </pc:spChg>
        <pc:spChg chg="add mod">
          <ac:chgData name="Sam Robinson" userId="0a4f0ca7-4b84-4a38-a6c5-78c3574185a3" providerId="ADAL" clId="{3DE07618-A3BF-4EA2-A83C-7DD9D31FFEE5}" dt="2021-06-18T12:28:35.513" v="88" actId="1076"/>
          <ac:spMkLst>
            <pc:docMk/>
            <pc:sldMk cId="1326267542" sldId="306"/>
            <ac:spMk id="37" creationId="{075D73FC-7194-4BFA-A87B-DB131D8B6160}"/>
          </ac:spMkLst>
        </pc:spChg>
      </pc:sldChg>
      <pc:sldChg chg="modSp mod">
        <pc:chgData name="Sam Robinson" userId="0a4f0ca7-4b84-4a38-a6c5-78c3574185a3" providerId="ADAL" clId="{3DE07618-A3BF-4EA2-A83C-7DD9D31FFEE5}" dt="2021-06-18T12:32:16.334" v="105" actId="404"/>
        <pc:sldMkLst>
          <pc:docMk/>
          <pc:sldMk cId="4014969737" sldId="314"/>
        </pc:sldMkLst>
        <pc:spChg chg="mod">
          <ac:chgData name="Sam Robinson" userId="0a4f0ca7-4b84-4a38-a6c5-78c3574185a3" providerId="ADAL" clId="{3DE07618-A3BF-4EA2-A83C-7DD9D31FFEE5}" dt="2021-06-18T12:31:40.895" v="101" actId="14100"/>
          <ac:spMkLst>
            <pc:docMk/>
            <pc:sldMk cId="4014969737" sldId="314"/>
            <ac:spMk id="6" creationId="{12C7D641-36E4-416E-A55F-24F6FCF3A212}"/>
          </ac:spMkLst>
        </pc:spChg>
        <pc:spChg chg="mod">
          <ac:chgData name="Sam Robinson" userId="0a4f0ca7-4b84-4a38-a6c5-78c3574185a3" providerId="ADAL" clId="{3DE07618-A3BF-4EA2-A83C-7DD9D31FFEE5}" dt="2021-06-18T12:31:59.681" v="104" actId="1076"/>
          <ac:spMkLst>
            <pc:docMk/>
            <pc:sldMk cId="4014969737" sldId="314"/>
            <ac:spMk id="39" creationId="{8478C969-DDA0-45C3-A428-68882D8FC8DE}"/>
          </ac:spMkLst>
        </pc:spChg>
        <pc:spChg chg="mod">
          <ac:chgData name="Sam Robinson" userId="0a4f0ca7-4b84-4a38-a6c5-78c3574185a3" providerId="ADAL" clId="{3DE07618-A3BF-4EA2-A83C-7DD9D31FFEE5}" dt="2021-06-18T12:32:16.334" v="105" actId="404"/>
          <ac:spMkLst>
            <pc:docMk/>
            <pc:sldMk cId="4014969737" sldId="314"/>
            <ac:spMk id="42" creationId="{5367FAA6-5445-45BC-84F0-AEF16489B1EF}"/>
          </ac:spMkLst>
        </pc:spChg>
        <pc:spChg chg="mod">
          <ac:chgData name="Sam Robinson" userId="0a4f0ca7-4b84-4a38-a6c5-78c3574185a3" providerId="ADAL" clId="{3DE07618-A3BF-4EA2-A83C-7DD9D31FFEE5}" dt="2021-06-18T12:32:16.334" v="105" actId="404"/>
          <ac:spMkLst>
            <pc:docMk/>
            <pc:sldMk cId="4014969737" sldId="314"/>
            <ac:spMk id="43" creationId="{745C5987-BCF2-447A-8539-127C97D00039}"/>
          </ac:spMkLst>
        </pc:spChg>
        <pc:spChg chg="mod">
          <ac:chgData name="Sam Robinson" userId="0a4f0ca7-4b84-4a38-a6c5-78c3574185a3" providerId="ADAL" clId="{3DE07618-A3BF-4EA2-A83C-7DD9D31FFEE5}" dt="2021-06-18T12:32:16.334" v="105" actId="404"/>
          <ac:spMkLst>
            <pc:docMk/>
            <pc:sldMk cId="4014969737" sldId="314"/>
            <ac:spMk id="44" creationId="{F1F50826-F6C1-4407-91A5-C02A310DFBF0}"/>
          </ac:spMkLst>
        </pc:spChg>
        <pc:spChg chg="mod">
          <ac:chgData name="Sam Robinson" userId="0a4f0ca7-4b84-4a38-a6c5-78c3574185a3" providerId="ADAL" clId="{3DE07618-A3BF-4EA2-A83C-7DD9D31FFEE5}" dt="2021-06-18T12:32:16.334" v="105" actId="404"/>
          <ac:spMkLst>
            <pc:docMk/>
            <pc:sldMk cId="4014969737" sldId="314"/>
            <ac:spMk id="45" creationId="{73AC1FBD-19C8-4CD7-B0C4-2C70B7C3261E}"/>
          </ac:spMkLst>
        </pc:spChg>
        <pc:spChg chg="mod">
          <ac:chgData name="Sam Robinson" userId="0a4f0ca7-4b84-4a38-a6c5-78c3574185a3" providerId="ADAL" clId="{3DE07618-A3BF-4EA2-A83C-7DD9D31FFEE5}" dt="2021-06-18T12:32:16.334" v="105" actId="404"/>
          <ac:spMkLst>
            <pc:docMk/>
            <pc:sldMk cId="4014969737" sldId="314"/>
            <ac:spMk id="46" creationId="{D74CB781-D817-4830-B9F9-8B9E78E2B5B7}"/>
          </ac:spMkLst>
        </pc:spChg>
        <pc:spChg chg="mod">
          <ac:chgData name="Sam Robinson" userId="0a4f0ca7-4b84-4a38-a6c5-78c3574185a3" providerId="ADAL" clId="{3DE07618-A3BF-4EA2-A83C-7DD9D31FFEE5}" dt="2021-06-18T12:32:16.334" v="105" actId="404"/>
          <ac:spMkLst>
            <pc:docMk/>
            <pc:sldMk cId="4014969737" sldId="314"/>
            <ac:spMk id="47" creationId="{D9B80620-8212-417D-A75E-9AB6B4448DB3}"/>
          </ac:spMkLst>
        </pc:spChg>
        <pc:spChg chg="mod">
          <ac:chgData name="Sam Robinson" userId="0a4f0ca7-4b84-4a38-a6c5-78c3574185a3" providerId="ADAL" clId="{3DE07618-A3BF-4EA2-A83C-7DD9D31FFEE5}" dt="2021-06-18T12:32:16.334" v="105" actId="404"/>
          <ac:spMkLst>
            <pc:docMk/>
            <pc:sldMk cId="4014969737" sldId="314"/>
            <ac:spMk id="48" creationId="{6DC88ECC-096A-4A78-AE6E-D726DD38E596}"/>
          </ac:spMkLst>
        </pc:spChg>
        <pc:spChg chg="mod">
          <ac:chgData name="Sam Robinson" userId="0a4f0ca7-4b84-4a38-a6c5-78c3574185a3" providerId="ADAL" clId="{3DE07618-A3BF-4EA2-A83C-7DD9D31FFEE5}" dt="2021-06-18T12:32:16.334" v="105" actId="404"/>
          <ac:spMkLst>
            <pc:docMk/>
            <pc:sldMk cId="4014969737" sldId="314"/>
            <ac:spMk id="49" creationId="{08A17535-261C-4C22-A3B8-32686A32A138}"/>
          </ac:spMkLst>
        </pc:spChg>
      </pc:sldChg>
      <pc:sldChg chg="modSp mod">
        <pc:chgData name="Sam Robinson" userId="0a4f0ca7-4b84-4a38-a6c5-78c3574185a3" providerId="ADAL" clId="{3DE07618-A3BF-4EA2-A83C-7DD9D31FFEE5}" dt="2021-06-18T12:34:45.748" v="107" actId="14100"/>
        <pc:sldMkLst>
          <pc:docMk/>
          <pc:sldMk cId="2570941790" sldId="315"/>
        </pc:sldMkLst>
        <pc:spChg chg="mod">
          <ac:chgData name="Sam Robinson" userId="0a4f0ca7-4b84-4a38-a6c5-78c3574185a3" providerId="ADAL" clId="{3DE07618-A3BF-4EA2-A83C-7DD9D31FFEE5}" dt="2021-06-18T12:34:45.748" v="107" actId="14100"/>
          <ac:spMkLst>
            <pc:docMk/>
            <pc:sldMk cId="2570941790" sldId="315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DE07618-A3BF-4EA2-A83C-7DD9D31FFEE5}" dt="2021-06-18T12:35:14.013" v="111" actId="1076"/>
        <pc:sldMkLst>
          <pc:docMk/>
          <pc:sldMk cId="3761887071" sldId="316"/>
        </pc:sldMkLst>
        <pc:spChg chg="mod">
          <ac:chgData name="Sam Robinson" userId="0a4f0ca7-4b84-4a38-a6c5-78c3574185a3" providerId="ADAL" clId="{3DE07618-A3BF-4EA2-A83C-7DD9D31FFEE5}" dt="2021-06-18T12:35:14.013" v="111" actId="1076"/>
          <ac:spMkLst>
            <pc:docMk/>
            <pc:sldMk cId="3761887071" sldId="316"/>
            <ac:spMk id="3" creationId="{2A0D0FED-56FA-466C-A178-9C0630A9C9AF}"/>
          </ac:spMkLst>
        </pc:spChg>
        <pc:spChg chg="mod">
          <ac:chgData name="Sam Robinson" userId="0a4f0ca7-4b84-4a38-a6c5-78c3574185a3" providerId="ADAL" clId="{3DE07618-A3BF-4EA2-A83C-7DD9D31FFEE5}" dt="2021-06-18T12:35:02.162" v="108" actId="1076"/>
          <ac:spMkLst>
            <pc:docMk/>
            <pc:sldMk cId="3761887071" sldId="316"/>
            <ac:spMk id="11" creationId="{8B6183F3-772F-467A-9CC4-03CAB49F0FAA}"/>
          </ac:spMkLst>
        </pc:spChg>
        <pc:picChg chg="ord">
          <ac:chgData name="Sam Robinson" userId="0a4f0ca7-4b84-4a38-a6c5-78c3574185a3" providerId="ADAL" clId="{3DE07618-A3BF-4EA2-A83C-7DD9D31FFEE5}" dt="2021-06-18T12:35:08.905" v="110" actId="167"/>
          <ac:picMkLst>
            <pc:docMk/>
            <pc:sldMk cId="3761887071" sldId="316"/>
            <ac:picMk id="10" creationId="{650DA5D8-2536-4420-B188-005A322AFBA4}"/>
          </ac:picMkLst>
        </pc:picChg>
      </pc:sldChg>
    </pc:docChg>
  </pc:docChgLst>
  <pc:docChgLst>
    <pc:chgData name="Linda Scollins Smith" userId="d6fc3bab-6402-4aaa-81aa-1a76aba14fb4" providerId="ADAL" clId="{33E4938C-C28A-47B4-9D9A-98767E060BBC}"/>
    <pc:docChg chg="custSel addSld modSld">
      <pc:chgData name="Linda Scollins Smith" userId="d6fc3bab-6402-4aaa-81aa-1a76aba14fb4" providerId="ADAL" clId="{33E4938C-C28A-47B4-9D9A-98767E060BBC}" dt="2021-04-11T12:33:45.883" v="112"/>
      <pc:docMkLst>
        <pc:docMk/>
      </pc:docMkLst>
      <pc:sldChg chg="modSp mod">
        <pc:chgData name="Linda Scollins Smith" userId="d6fc3bab-6402-4aaa-81aa-1a76aba14fb4" providerId="ADAL" clId="{33E4938C-C28A-47B4-9D9A-98767E060BBC}" dt="2021-04-11T12:06:18.378" v="25" actId="14100"/>
        <pc:sldMkLst>
          <pc:docMk/>
          <pc:sldMk cId="901312042" sldId="257"/>
        </pc:sldMkLst>
        <pc:spChg chg="mod">
          <ac:chgData name="Linda Scollins Smith" userId="d6fc3bab-6402-4aaa-81aa-1a76aba14fb4" providerId="ADAL" clId="{33E4938C-C28A-47B4-9D9A-98767E060BBC}" dt="2021-04-11T12:06:18.378" v="25" actId="14100"/>
          <ac:spMkLst>
            <pc:docMk/>
            <pc:sldMk cId="901312042" sldId="257"/>
            <ac:spMk id="6" creationId="{5864DA59-0C0A-41C4-9D82-F3498291B7DD}"/>
          </ac:spMkLst>
        </pc:spChg>
      </pc:sldChg>
      <pc:sldChg chg="addSp delSp modSp mod">
        <pc:chgData name="Linda Scollins Smith" userId="d6fc3bab-6402-4aaa-81aa-1a76aba14fb4" providerId="ADAL" clId="{33E4938C-C28A-47B4-9D9A-98767E060BBC}" dt="2021-04-11T12:08:24.704" v="34"/>
        <pc:sldMkLst>
          <pc:docMk/>
          <pc:sldMk cId="3899661479" sldId="264"/>
        </pc:sldMkLst>
        <pc:spChg chg="mod">
          <ac:chgData name="Linda Scollins Smith" userId="d6fc3bab-6402-4aaa-81aa-1a76aba14fb4" providerId="ADAL" clId="{33E4938C-C28A-47B4-9D9A-98767E060BBC}" dt="2021-04-11T12:07:36.682" v="32"/>
          <ac:spMkLst>
            <pc:docMk/>
            <pc:sldMk cId="3899661479" sldId="264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33E4938C-C28A-47B4-9D9A-98767E060BBC}" dt="2021-04-11T12:08:24.704" v="34"/>
          <ac:spMkLst>
            <pc:docMk/>
            <pc:sldMk cId="3899661479" sldId="264"/>
            <ac:spMk id="8" creationId="{17425A8C-6193-43F5-9A32-AA2C2EE49D07}"/>
          </ac:spMkLst>
        </pc:spChg>
        <pc:picChg chg="add mod">
          <ac:chgData name="Linda Scollins Smith" userId="d6fc3bab-6402-4aaa-81aa-1a76aba14fb4" providerId="ADAL" clId="{33E4938C-C28A-47B4-9D9A-98767E060BBC}" dt="2021-04-11T12:08:24.704" v="34"/>
          <ac:picMkLst>
            <pc:docMk/>
            <pc:sldMk cId="3899661479" sldId="264"/>
            <ac:picMk id="7" creationId="{41DAC09D-6E3F-4956-ACF1-36F8BC513A00}"/>
          </ac:picMkLst>
        </pc:picChg>
        <pc:picChg chg="del">
          <ac:chgData name="Linda Scollins Smith" userId="d6fc3bab-6402-4aaa-81aa-1a76aba14fb4" providerId="ADAL" clId="{33E4938C-C28A-47B4-9D9A-98767E060BBC}" dt="2021-04-11T12:08:24.048" v="33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modSp mod">
        <pc:chgData name="Linda Scollins Smith" userId="d6fc3bab-6402-4aaa-81aa-1a76aba14fb4" providerId="ADAL" clId="{33E4938C-C28A-47B4-9D9A-98767E060BBC}" dt="2021-04-11T12:09:30.470" v="71" actId="20577"/>
        <pc:sldMkLst>
          <pc:docMk/>
          <pc:sldMk cId="525123587" sldId="266"/>
        </pc:sldMkLst>
        <pc:spChg chg="mod">
          <ac:chgData name="Linda Scollins Smith" userId="d6fc3bab-6402-4aaa-81aa-1a76aba14fb4" providerId="ADAL" clId="{33E4938C-C28A-47B4-9D9A-98767E060BBC}" dt="2021-04-11T12:09:30.470" v="71" actId="20577"/>
          <ac:spMkLst>
            <pc:docMk/>
            <pc:sldMk cId="525123587" sldId="266"/>
            <ac:spMk id="6" creationId="{12C7D641-36E4-416E-A55F-24F6FCF3A212}"/>
          </ac:spMkLst>
        </pc:spChg>
      </pc:sldChg>
      <pc:sldChg chg="modSp mod">
        <pc:chgData name="Linda Scollins Smith" userId="d6fc3bab-6402-4aaa-81aa-1a76aba14fb4" providerId="ADAL" clId="{33E4938C-C28A-47B4-9D9A-98767E060BBC}" dt="2021-04-11T12:09:46.866" v="72" actId="1076"/>
        <pc:sldMkLst>
          <pc:docMk/>
          <pc:sldMk cId="4025929366" sldId="268"/>
        </pc:sldMkLst>
        <pc:picChg chg="mod">
          <ac:chgData name="Linda Scollins Smith" userId="d6fc3bab-6402-4aaa-81aa-1a76aba14fb4" providerId="ADAL" clId="{33E4938C-C28A-47B4-9D9A-98767E060BBC}" dt="2021-04-11T12:09:46.866" v="72" actId="1076"/>
          <ac:picMkLst>
            <pc:docMk/>
            <pc:sldMk cId="4025929366" sldId="268"/>
            <ac:picMk id="8" creationId="{B5C14CDE-BB53-46E3-ACA5-B7B628A43EAA}"/>
          </ac:picMkLst>
        </pc:picChg>
      </pc:sldChg>
      <pc:sldChg chg="delSp add mod">
        <pc:chgData name="Linda Scollins Smith" userId="d6fc3bab-6402-4aaa-81aa-1a76aba14fb4" providerId="ADAL" clId="{33E4938C-C28A-47B4-9D9A-98767E060BBC}" dt="2021-04-11T12:06:45.813" v="26" actId="478"/>
        <pc:sldMkLst>
          <pc:docMk/>
          <pc:sldMk cId="2232614209" sldId="272"/>
        </pc:sldMkLst>
        <pc:spChg chg="del">
          <ac:chgData name="Linda Scollins Smith" userId="d6fc3bab-6402-4aaa-81aa-1a76aba14fb4" providerId="ADAL" clId="{33E4938C-C28A-47B4-9D9A-98767E060BBC}" dt="2021-04-11T12:06:45.813" v="26" actId="478"/>
          <ac:spMkLst>
            <pc:docMk/>
            <pc:sldMk cId="2232614209" sldId="272"/>
            <ac:spMk id="6" creationId="{5864DA59-0C0A-41C4-9D82-F3498291B7DD}"/>
          </ac:spMkLst>
        </pc:spChg>
      </pc:sldChg>
      <pc:sldChg chg="add">
        <pc:chgData name="Linda Scollins Smith" userId="d6fc3bab-6402-4aaa-81aa-1a76aba14fb4" providerId="ADAL" clId="{33E4938C-C28A-47B4-9D9A-98767E060BBC}" dt="2021-04-11T12:03:42.835" v="0"/>
        <pc:sldMkLst>
          <pc:docMk/>
          <pc:sldMk cId="2916960040" sldId="273"/>
        </pc:sldMkLst>
      </pc:sldChg>
      <pc:sldChg chg="add">
        <pc:chgData name="Linda Scollins Smith" userId="d6fc3bab-6402-4aaa-81aa-1a76aba14fb4" providerId="ADAL" clId="{33E4938C-C28A-47B4-9D9A-98767E060BBC}" dt="2021-04-11T12:03:42.835" v="0"/>
        <pc:sldMkLst>
          <pc:docMk/>
          <pc:sldMk cId="2616563203" sldId="274"/>
        </pc:sldMkLst>
      </pc:sldChg>
      <pc:sldChg chg="add">
        <pc:chgData name="Linda Scollins Smith" userId="d6fc3bab-6402-4aaa-81aa-1a76aba14fb4" providerId="ADAL" clId="{33E4938C-C28A-47B4-9D9A-98767E060BBC}" dt="2021-04-11T12:03:42.835" v="0"/>
        <pc:sldMkLst>
          <pc:docMk/>
          <pc:sldMk cId="933684069" sldId="275"/>
        </pc:sldMkLst>
      </pc:sldChg>
      <pc:sldChg chg="modSp add">
        <pc:chgData name="Linda Scollins Smith" userId="d6fc3bab-6402-4aaa-81aa-1a76aba14fb4" providerId="ADAL" clId="{33E4938C-C28A-47B4-9D9A-98767E060BBC}" dt="2021-04-11T12:33:45.883" v="112"/>
        <pc:sldMkLst>
          <pc:docMk/>
          <pc:sldMk cId="2874958290" sldId="276"/>
        </pc:sldMkLst>
        <pc:spChg chg="mod">
          <ac:chgData name="Linda Scollins Smith" userId="d6fc3bab-6402-4aaa-81aa-1a76aba14fb4" providerId="ADAL" clId="{33E4938C-C28A-47B4-9D9A-98767E060BBC}" dt="2021-04-11T12:33:45.883" v="112"/>
          <ac:spMkLst>
            <pc:docMk/>
            <pc:sldMk cId="2874958290" sldId="276"/>
            <ac:spMk id="21" creationId="{15617189-11AD-4B8F-8A52-0A7A83B6A96A}"/>
          </ac:spMkLst>
        </pc:spChg>
      </pc:sldChg>
      <pc:sldChg chg="add">
        <pc:chgData name="Linda Scollins Smith" userId="d6fc3bab-6402-4aaa-81aa-1a76aba14fb4" providerId="ADAL" clId="{33E4938C-C28A-47B4-9D9A-98767E060BBC}" dt="2021-04-11T12:03:42.835" v="0"/>
        <pc:sldMkLst>
          <pc:docMk/>
          <pc:sldMk cId="1743990999" sldId="277"/>
        </pc:sldMkLst>
      </pc:sldChg>
      <pc:sldChg chg="add">
        <pc:chgData name="Linda Scollins Smith" userId="d6fc3bab-6402-4aaa-81aa-1a76aba14fb4" providerId="ADAL" clId="{33E4938C-C28A-47B4-9D9A-98767E060BBC}" dt="2021-04-11T12:03:42.835" v="0"/>
        <pc:sldMkLst>
          <pc:docMk/>
          <pc:sldMk cId="2119713747" sldId="278"/>
        </pc:sldMkLst>
      </pc:sldChg>
      <pc:sldChg chg="addSp delSp modSp add mod">
        <pc:chgData name="Linda Scollins Smith" userId="d6fc3bab-6402-4aaa-81aa-1a76aba14fb4" providerId="ADAL" clId="{33E4938C-C28A-47B4-9D9A-98767E060BBC}" dt="2021-04-11T12:08:31.411" v="36"/>
        <pc:sldMkLst>
          <pc:docMk/>
          <pc:sldMk cId="1865770439" sldId="279"/>
        </pc:sldMkLst>
        <pc:spChg chg="mod">
          <ac:chgData name="Linda Scollins Smith" userId="d6fc3bab-6402-4aaa-81aa-1a76aba14fb4" providerId="ADAL" clId="{33E4938C-C28A-47B4-9D9A-98767E060BBC}" dt="2021-04-11T12:07:36.682" v="32"/>
          <ac:spMkLst>
            <pc:docMk/>
            <pc:sldMk cId="1865770439" sldId="279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33E4938C-C28A-47B4-9D9A-98767E060BBC}" dt="2021-04-11T12:08:31.411" v="36"/>
          <ac:spMkLst>
            <pc:docMk/>
            <pc:sldMk cId="1865770439" sldId="279"/>
            <ac:spMk id="8" creationId="{690B72F9-C536-4A58-B035-47108A2BF27D}"/>
          </ac:spMkLst>
        </pc:spChg>
        <pc:picChg chg="add mod">
          <ac:chgData name="Linda Scollins Smith" userId="d6fc3bab-6402-4aaa-81aa-1a76aba14fb4" providerId="ADAL" clId="{33E4938C-C28A-47B4-9D9A-98767E060BBC}" dt="2021-04-11T12:08:31.411" v="36"/>
          <ac:picMkLst>
            <pc:docMk/>
            <pc:sldMk cId="1865770439" sldId="279"/>
            <ac:picMk id="7" creationId="{59280ACA-9E95-44F3-9DE4-A99C84014E42}"/>
          </ac:picMkLst>
        </pc:picChg>
        <pc:picChg chg="del">
          <ac:chgData name="Linda Scollins Smith" userId="d6fc3bab-6402-4aaa-81aa-1a76aba14fb4" providerId="ADAL" clId="{33E4938C-C28A-47B4-9D9A-98767E060BBC}" dt="2021-04-11T12:08:31.023" v="35" actId="478"/>
          <ac:picMkLst>
            <pc:docMk/>
            <pc:sldMk cId="1865770439" sldId="279"/>
            <ac:picMk id="12" creationId="{50F86C42-6FBD-40EB-A0EF-150DD87F8787}"/>
          </ac:picMkLst>
        </pc:picChg>
      </pc:sldChg>
      <pc:sldChg chg="delSp modSp add mod">
        <pc:chgData name="Linda Scollins Smith" userId="d6fc3bab-6402-4aaa-81aa-1a76aba14fb4" providerId="ADAL" clId="{33E4938C-C28A-47B4-9D9A-98767E060BBC}" dt="2021-04-11T12:06:54.024" v="28" actId="478"/>
        <pc:sldMkLst>
          <pc:docMk/>
          <pc:sldMk cId="555927955" sldId="280"/>
        </pc:sldMkLst>
        <pc:spChg chg="del mod">
          <ac:chgData name="Linda Scollins Smith" userId="d6fc3bab-6402-4aaa-81aa-1a76aba14fb4" providerId="ADAL" clId="{33E4938C-C28A-47B4-9D9A-98767E060BBC}" dt="2021-04-11T12:06:54.024" v="28" actId="478"/>
          <ac:spMkLst>
            <pc:docMk/>
            <pc:sldMk cId="555927955" sldId="280"/>
            <ac:spMk id="7" creationId="{5864DA59-0C0A-41C4-9D82-F3498291B7DD}"/>
          </ac:spMkLst>
        </pc:spChg>
      </pc:sldChg>
      <pc:sldChg chg="add">
        <pc:chgData name="Linda Scollins Smith" userId="d6fc3bab-6402-4aaa-81aa-1a76aba14fb4" providerId="ADAL" clId="{33E4938C-C28A-47B4-9D9A-98767E060BBC}" dt="2021-04-11T12:04:05.707" v="1"/>
        <pc:sldMkLst>
          <pc:docMk/>
          <pc:sldMk cId="2249493303" sldId="281"/>
        </pc:sldMkLst>
      </pc:sldChg>
      <pc:sldChg chg="add">
        <pc:chgData name="Linda Scollins Smith" userId="d6fc3bab-6402-4aaa-81aa-1a76aba14fb4" providerId="ADAL" clId="{33E4938C-C28A-47B4-9D9A-98767E060BBC}" dt="2021-04-11T12:04:05.707" v="1"/>
        <pc:sldMkLst>
          <pc:docMk/>
          <pc:sldMk cId="603518905" sldId="282"/>
        </pc:sldMkLst>
      </pc:sldChg>
      <pc:sldChg chg="add">
        <pc:chgData name="Linda Scollins Smith" userId="d6fc3bab-6402-4aaa-81aa-1a76aba14fb4" providerId="ADAL" clId="{33E4938C-C28A-47B4-9D9A-98767E060BBC}" dt="2021-04-11T12:04:05.707" v="1"/>
        <pc:sldMkLst>
          <pc:docMk/>
          <pc:sldMk cId="431970450" sldId="283"/>
        </pc:sldMkLst>
      </pc:sldChg>
      <pc:sldChg chg="add">
        <pc:chgData name="Linda Scollins Smith" userId="d6fc3bab-6402-4aaa-81aa-1a76aba14fb4" providerId="ADAL" clId="{33E4938C-C28A-47B4-9D9A-98767E060BBC}" dt="2021-04-11T12:04:05.707" v="1"/>
        <pc:sldMkLst>
          <pc:docMk/>
          <pc:sldMk cId="548256315" sldId="284"/>
        </pc:sldMkLst>
      </pc:sldChg>
      <pc:sldChg chg="add">
        <pc:chgData name="Linda Scollins Smith" userId="d6fc3bab-6402-4aaa-81aa-1a76aba14fb4" providerId="ADAL" clId="{33E4938C-C28A-47B4-9D9A-98767E060BBC}" dt="2021-04-11T12:04:05.707" v="1"/>
        <pc:sldMkLst>
          <pc:docMk/>
          <pc:sldMk cId="2605878369" sldId="285"/>
        </pc:sldMkLst>
      </pc:sldChg>
      <pc:sldChg chg="add">
        <pc:chgData name="Linda Scollins Smith" userId="d6fc3bab-6402-4aaa-81aa-1a76aba14fb4" providerId="ADAL" clId="{33E4938C-C28A-47B4-9D9A-98767E060BBC}" dt="2021-04-11T12:04:05.707" v="1"/>
        <pc:sldMkLst>
          <pc:docMk/>
          <pc:sldMk cId="4127399909" sldId="286"/>
        </pc:sldMkLst>
      </pc:sldChg>
      <pc:sldChg chg="addSp delSp modSp add mod">
        <pc:chgData name="Linda Scollins Smith" userId="d6fc3bab-6402-4aaa-81aa-1a76aba14fb4" providerId="ADAL" clId="{33E4938C-C28A-47B4-9D9A-98767E060BBC}" dt="2021-04-11T12:11:34.750" v="78" actId="1076"/>
        <pc:sldMkLst>
          <pc:docMk/>
          <pc:sldMk cId="552974051" sldId="287"/>
        </pc:sldMkLst>
        <pc:spChg chg="del">
          <ac:chgData name="Linda Scollins Smith" userId="d6fc3bab-6402-4aaa-81aa-1a76aba14fb4" providerId="ADAL" clId="{33E4938C-C28A-47B4-9D9A-98767E060BBC}" dt="2021-04-11T12:11:03.428" v="75" actId="478"/>
          <ac:spMkLst>
            <pc:docMk/>
            <pc:sldMk cId="552974051" sldId="287"/>
            <ac:spMk id="10" creationId="{E94C5A8A-3A24-4853-9C7C-106C905BAFA8}"/>
          </ac:spMkLst>
        </pc:spChg>
        <pc:spChg chg="add mod">
          <ac:chgData name="Linda Scollins Smith" userId="d6fc3bab-6402-4aaa-81aa-1a76aba14fb4" providerId="ADAL" clId="{33E4938C-C28A-47B4-9D9A-98767E060BBC}" dt="2021-04-11T12:11:31.737" v="77"/>
          <ac:spMkLst>
            <pc:docMk/>
            <pc:sldMk cId="552974051" sldId="287"/>
            <ac:spMk id="11" creationId="{E66EB754-4645-496A-8956-57A98A3AD4FF}"/>
          </ac:spMkLst>
        </pc:spChg>
        <pc:spChg chg="del">
          <ac:chgData name="Linda Scollins Smith" userId="d6fc3bab-6402-4aaa-81aa-1a76aba14fb4" providerId="ADAL" clId="{33E4938C-C28A-47B4-9D9A-98767E060BBC}" dt="2021-04-11T12:11:04.695" v="76" actId="478"/>
          <ac:spMkLst>
            <pc:docMk/>
            <pc:sldMk cId="552974051" sldId="287"/>
            <ac:spMk id="12" creationId="{0BDD6CAF-1B5F-4D31-B517-7B152877DA6B}"/>
          </ac:spMkLst>
        </pc:spChg>
        <pc:spChg chg="add mod">
          <ac:chgData name="Linda Scollins Smith" userId="d6fc3bab-6402-4aaa-81aa-1a76aba14fb4" providerId="ADAL" clId="{33E4938C-C28A-47B4-9D9A-98767E060BBC}" dt="2021-04-11T12:11:31.737" v="77"/>
          <ac:spMkLst>
            <pc:docMk/>
            <pc:sldMk cId="552974051" sldId="287"/>
            <ac:spMk id="13" creationId="{DF2347C0-284C-4601-BC04-93DE7590F38A}"/>
          </ac:spMkLst>
        </pc:spChg>
        <pc:picChg chg="mod">
          <ac:chgData name="Linda Scollins Smith" userId="d6fc3bab-6402-4aaa-81aa-1a76aba14fb4" providerId="ADAL" clId="{33E4938C-C28A-47B4-9D9A-98767E060BBC}" dt="2021-04-11T12:11:34.750" v="78" actId="1076"/>
          <ac:picMkLst>
            <pc:docMk/>
            <pc:sldMk cId="552974051" sldId="287"/>
            <ac:picMk id="3" creationId="{C7C80B17-2DA3-4244-96C3-A260FC3F956D}"/>
          </ac:picMkLst>
        </pc:picChg>
        <pc:picChg chg="del">
          <ac:chgData name="Linda Scollins Smith" userId="d6fc3bab-6402-4aaa-81aa-1a76aba14fb4" providerId="ADAL" clId="{33E4938C-C28A-47B4-9D9A-98767E060BBC}" dt="2021-04-11T12:11:01.806" v="74" actId="478"/>
          <ac:picMkLst>
            <pc:docMk/>
            <pc:sldMk cId="552974051" sldId="287"/>
            <ac:picMk id="9" creationId="{9F26150F-CB89-4FB4-AED1-8B98C4CD9E31}"/>
          </ac:picMkLst>
        </pc:picChg>
        <pc:picChg chg="add mod">
          <ac:chgData name="Linda Scollins Smith" userId="d6fc3bab-6402-4aaa-81aa-1a76aba14fb4" providerId="ADAL" clId="{33E4938C-C28A-47B4-9D9A-98767E060BBC}" dt="2021-04-11T12:11:31.737" v="77"/>
          <ac:picMkLst>
            <pc:docMk/>
            <pc:sldMk cId="552974051" sldId="287"/>
            <ac:picMk id="14" creationId="{2FDBAE9A-0685-48E9-A1A8-B47F971EF925}"/>
          </ac:picMkLst>
        </pc:picChg>
      </pc:sldChg>
      <pc:sldChg chg="addSp delSp modSp add mod">
        <pc:chgData name="Linda Scollins Smith" userId="d6fc3bab-6402-4aaa-81aa-1a76aba14fb4" providerId="ADAL" clId="{33E4938C-C28A-47B4-9D9A-98767E060BBC}" dt="2021-04-11T12:08:36.947" v="38"/>
        <pc:sldMkLst>
          <pc:docMk/>
          <pc:sldMk cId="4030758815" sldId="288"/>
        </pc:sldMkLst>
        <pc:spChg chg="mod">
          <ac:chgData name="Linda Scollins Smith" userId="d6fc3bab-6402-4aaa-81aa-1a76aba14fb4" providerId="ADAL" clId="{33E4938C-C28A-47B4-9D9A-98767E060BBC}" dt="2021-04-11T12:07:36.682" v="32"/>
          <ac:spMkLst>
            <pc:docMk/>
            <pc:sldMk cId="4030758815" sldId="288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33E4938C-C28A-47B4-9D9A-98767E060BBC}" dt="2021-04-11T12:08:36.947" v="38"/>
          <ac:spMkLst>
            <pc:docMk/>
            <pc:sldMk cId="4030758815" sldId="288"/>
            <ac:spMk id="8" creationId="{055EE15D-03FA-4105-A9E4-5CAE3D466511}"/>
          </ac:spMkLst>
        </pc:spChg>
        <pc:picChg chg="add mod">
          <ac:chgData name="Linda Scollins Smith" userId="d6fc3bab-6402-4aaa-81aa-1a76aba14fb4" providerId="ADAL" clId="{33E4938C-C28A-47B4-9D9A-98767E060BBC}" dt="2021-04-11T12:08:36.947" v="38"/>
          <ac:picMkLst>
            <pc:docMk/>
            <pc:sldMk cId="4030758815" sldId="288"/>
            <ac:picMk id="7" creationId="{78C238BD-76F8-45A5-9239-01C866DDEFFE}"/>
          </ac:picMkLst>
        </pc:picChg>
        <pc:picChg chg="del">
          <ac:chgData name="Linda Scollins Smith" userId="d6fc3bab-6402-4aaa-81aa-1a76aba14fb4" providerId="ADAL" clId="{33E4938C-C28A-47B4-9D9A-98767E060BBC}" dt="2021-04-11T12:08:36.495" v="37" actId="478"/>
          <ac:picMkLst>
            <pc:docMk/>
            <pc:sldMk cId="4030758815" sldId="288"/>
            <ac:picMk id="12" creationId="{50F86C42-6FBD-40EB-A0EF-150DD87F8787}"/>
          </ac:picMkLst>
        </pc:picChg>
      </pc:sldChg>
      <pc:sldChg chg="addSp delSp modSp add mod modAnim">
        <pc:chgData name="Linda Scollins Smith" userId="d6fc3bab-6402-4aaa-81aa-1a76aba14fb4" providerId="ADAL" clId="{33E4938C-C28A-47B4-9D9A-98767E060BBC}" dt="2021-04-11T12:13:52.449" v="88" actId="1076"/>
        <pc:sldMkLst>
          <pc:docMk/>
          <pc:sldMk cId="3001421139" sldId="289"/>
        </pc:sldMkLst>
        <pc:spChg chg="del">
          <ac:chgData name="Linda Scollins Smith" userId="d6fc3bab-6402-4aaa-81aa-1a76aba14fb4" providerId="ADAL" clId="{33E4938C-C28A-47B4-9D9A-98767E060BBC}" dt="2021-04-11T12:06:58.550" v="29" actId="478"/>
          <ac:spMkLst>
            <pc:docMk/>
            <pc:sldMk cId="3001421139" sldId="289"/>
            <ac:spMk id="6" creationId="{5864DA59-0C0A-41C4-9D82-F3498291B7DD}"/>
          </ac:spMkLst>
        </pc:spChg>
        <pc:picChg chg="del">
          <ac:chgData name="Linda Scollins Smith" userId="d6fc3bab-6402-4aaa-81aa-1a76aba14fb4" providerId="ADAL" clId="{33E4938C-C28A-47B4-9D9A-98767E060BBC}" dt="2021-04-11T12:13:30.732" v="79" actId="478"/>
          <ac:picMkLst>
            <pc:docMk/>
            <pc:sldMk cId="3001421139" sldId="289"/>
            <ac:picMk id="3" creationId="{1EAD7980-F96D-478E-B7C2-AA9B38C1C82F}"/>
          </ac:picMkLst>
        </pc:picChg>
        <pc:picChg chg="add mod">
          <ac:chgData name="Linda Scollins Smith" userId="d6fc3bab-6402-4aaa-81aa-1a76aba14fb4" providerId="ADAL" clId="{33E4938C-C28A-47B4-9D9A-98767E060BBC}" dt="2021-04-11T12:13:52.449" v="88" actId="1076"/>
          <ac:picMkLst>
            <pc:docMk/>
            <pc:sldMk cId="3001421139" sldId="289"/>
            <ac:picMk id="7" creationId="{38261279-CE35-481C-9608-4D296C0343D0}"/>
          </ac:picMkLst>
        </pc:picChg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3533605487" sldId="290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3694565159" sldId="291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2957118182" sldId="292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1539277437" sldId="293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2965502393" sldId="294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134556249" sldId="295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708961135" sldId="296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60753304" sldId="297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1962349456" sldId="298"/>
        </pc:sldMkLst>
      </pc:sldChg>
      <pc:sldChg chg="add">
        <pc:chgData name="Linda Scollins Smith" userId="d6fc3bab-6402-4aaa-81aa-1a76aba14fb4" providerId="ADAL" clId="{33E4938C-C28A-47B4-9D9A-98767E060BBC}" dt="2021-04-11T12:04:26.614" v="2"/>
        <pc:sldMkLst>
          <pc:docMk/>
          <pc:sldMk cId="1101134902" sldId="299"/>
        </pc:sldMkLst>
      </pc:sldChg>
      <pc:sldChg chg="addSp delSp modSp add mod">
        <pc:chgData name="Linda Scollins Smith" userId="d6fc3bab-6402-4aaa-81aa-1a76aba14fb4" providerId="ADAL" clId="{33E4938C-C28A-47B4-9D9A-98767E060BBC}" dt="2021-04-11T12:08:44.312" v="40"/>
        <pc:sldMkLst>
          <pc:docMk/>
          <pc:sldMk cId="2075454510" sldId="300"/>
        </pc:sldMkLst>
        <pc:spChg chg="mod">
          <ac:chgData name="Linda Scollins Smith" userId="d6fc3bab-6402-4aaa-81aa-1a76aba14fb4" providerId="ADAL" clId="{33E4938C-C28A-47B4-9D9A-98767E060BBC}" dt="2021-04-11T12:07:36.682" v="32"/>
          <ac:spMkLst>
            <pc:docMk/>
            <pc:sldMk cId="2075454510" sldId="300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33E4938C-C28A-47B4-9D9A-98767E060BBC}" dt="2021-04-11T12:08:44.312" v="40"/>
          <ac:spMkLst>
            <pc:docMk/>
            <pc:sldMk cId="2075454510" sldId="300"/>
            <ac:spMk id="8" creationId="{8BC65329-AFE6-4266-ABC3-7AFC1583FD9B}"/>
          </ac:spMkLst>
        </pc:spChg>
        <pc:picChg chg="add mod">
          <ac:chgData name="Linda Scollins Smith" userId="d6fc3bab-6402-4aaa-81aa-1a76aba14fb4" providerId="ADAL" clId="{33E4938C-C28A-47B4-9D9A-98767E060BBC}" dt="2021-04-11T12:08:44.312" v="40"/>
          <ac:picMkLst>
            <pc:docMk/>
            <pc:sldMk cId="2075454510" sldId="300"/>
            <ac:picMk id="7" creationId="{7BA90DF2-3737-481D-9929-E0391AF02C41}"/>
          </ac:picMkLst>
        </pc:picChg>
        <pc:picChg chg="del">
          <ac:chgData name="Linda Scollins Smith" userId="d6fc3bab-6402-4aaa-81aa-1a76aba14fb4" providerId="ADAL" clId="{33E4938C-C28A-47B4-9D9A-98767E060BBC}" dt="2021-04-11T12:08:43.886" v="39" actId="478"/>
          <ac:picMkLst>
            <pc:docMk/>
            <pc:sldMk cId="2075454510" sldId="300"/>
            <ac:picMk id="12" creationId="{50F86C42-6FBD-40EB-A0EF-150DD87F8787}"/>
          </ac:picMkLst>
        </pc:picChg>
      </pc:sldChg>
      <pc:sldChg chg="addSp delSp modSp add mod modAnim">
        <pc:chgData name="Linda Scollins Smith" userId="d6fc3bab-6402-4aaa-81aa-1a76aba14fb4" providerId="ADAL" clId="{33E4938C-C28A-47B4-9D9A-98767E060BBC}" dt="2021-04-11T12:14:37.189" v="94" actId="1076"/>
        <pc:sldMkLst>
          <pc:docMk/>
          <pc:sldMk cId="2777070551" sldId="301"/>
        </pc:sldMkLst>
        <pc:spChg chg="del">
          <ac:chgData name="Linda Scollins Smith" userId="d6fc3bab-6402-4aaa-81aa-1a76aba14fb4" providerId="ADAL" clId="{33E4938C-C28A-47B4-9D9A-98767E060BBC}" dt="2021-04-11T12:07:04.380" v="30" actId="478"/>
          <ac:spMkLst>
            <pc:docMk/>
            <pc:sldMk cId="2777070551" sldId="301"/>
            <ac:spMk id="6" creationId="{5864DA59-0C0A-41C4-9D82-F3498291B7DD}"/>
          </ac:spMkLst>
        </pc:spChg>
        <pc:picChg chg="add mod">
          <ac:chgData name="Linda Scollins Smith" userId="d6fc3bab-6402-4aaa-81aa-1a76aba14fb4" providerId="ADAL" clId="{33E4938C-C28A-47B4-9D9A-98767E060BBC}" dt="2021-04-11T12:14:37.189" v="94" actId="1076"/>
          <ac:picMkLst>
            <pc:docMk/>
            <pc:sldMk cId="2777070551" sldId="301"/>
            <ac:picMk id="7" creationId="{E44A9CDD-10CC-4F1E-8213-F36E51BE6E12}"/>
          </ac:picMkLst>
        </pc:picChg>
        <pc:picChg chg="del">
          <ac:chgData name="Linda Scollins Smith" userId="d6fc3bab-6402-4aaa-81aa-1a76aba14fb4" providerId="ADAL" clId="{33E4938C-C28A-47B4-9D9A-98767E060BBC}" dt="2021-04-11T12:14:24.963" v="89" actId="478"/>
          <ac:picMkLst>
            <pc:docMk/>
            <pc:sldMk cId="2777070551" sldId="301"/>
            <ac:picMk id="8" creationId="{18BF0E08-A7A4-4DF2-A960-8F9F7BD00E57}"/>
          </ac:picMkLst>
        </pc:picChg>
      </pc:sldChg>
      <pc:sldChg chg="add">
        <pc:chgData name="Linda Scollins Smith" userId="d6fc3bab-6402-4aaa-81aa-1a76aba14fb4" providerId="ADAL" clId="{33E4938C-C28A-47B4-9D9A-98767E060BBC}" dt="2021-04-11T12:04:51.572" v="3"/>
        <pc:sldMkLst>
          <pc:docMk/>
          <pc:sldMk cId="3038390383" sldId="302"/>
        </pc:sldMkLst>
      </pc:sldChg>
      <pc:sldChg chg="add">
        <pc:chgData name="Linda Scollins Smith" userId="d6fc3bab-6402-4aaa-81aa-1a76aba14fb4" providerId="ADAL" clId="{33E4938C-C28A-47B4-9D9A-98767E060BBC}" dt="2021-04-11T12:04:51.572" v="3"/>
        <pc:sldMkLst>
          <pc:docMk/>
          <pc:sldMk cId="3373012186" sldId="303"/>
        </pc:sldMkLst>
      </pc:sldChg>
      <pc:sldChg chg="add">
        <pc:chgData name="Linda Scollins Smith" userId="d6fc3bab-6402-4aaa-81aa-1a76aba14fb4" providerId="ADAL" clId="{33E4938C-C28A-47B4-9D9A-98767E060BBC}" dt="2021-04-11T12:04:51.572" v="3"/>
        <pc:sldMkLst>
          <pc:docMk/>
          <pc:sldMk cId="1850940315" sldId="304"/>
        </pc:sldMkLst>
      </pc:sldChg>
      <pc:sldChg chg="addSp delSp modSp add mod">
        <pc:chgData name="Linda Scollins Smith" userId="d6fc3bab-6402-4aaa-81aa-1a76aba14fb4" providerId="ADAL" clId="{33E4938C-C28A-47B4-9D9A-98767E060BBC}" dt="2021-04-11T12:17:16.909" v="111" actId="1076"/>
        <pc:sldMkLst>
          <pc:docMk/>
          <pc:sldMk cId="3035843404" sldId="305"/>
        </pc:sldMkLst>
        <pc:spChg chg="add mod">
          <ac:chgData name="Linda Scollins Smith" userId="d6fc3bab-6402-4aaa-81aa-1a76aba14fb4" providerId="ADAL" clId="{33E4938C-C28A-47B4-9D9A-98767E060BBC}" dt="2021-04-11T12:15:11.191" v="98"/>
          <ac:spMkLst>
            <pc:docMk/>
            <pc:sldMk cId="3035843404" sldId="305"/>
            <ac:spMk id="14" creationId="{8E6FDF85-8071-4384-9C92-63EBA0D4CB3C}"/>
          </ac:spMkLst>
        </pc:spChg>
        <pc:spChg chg="add mod">
          <ac:chgData name="Linda Scollins Smith" userId="d6fc3bab-6402-4aaa-81aa-1a76aba14fb4" providerId="ADAL" clId="{33E4938C-C28A-47B4-9D9A-98767E060BBC}" dt="2021-04-11T12:15:11.191" v="98"/>
          <ac:spMkLst>
            <pc:docMk/>
            <pc:sldMk cId="3035843404" sldId="305"/>
            <ac:spMk id="15" creationId="{CA5EA17E-901B-4900-9DBB-AC08585C14E9}"/>
          </ac:spMkLst>
        </pc:spChg>
        <pc:spChg chg="mod">
          <ac:chgData name="Linda Scollins Smith" userId="d6fc3bab-6402-4aaa-81aa-1a76aba14fb4" providerId="ADAL" clId="{33E4938C-C28A-47B4-9D9A-98767E060BBC}" dt="2021-04-11T12:16:51.986" v="107" actId="1076"/>
          <ac:spMkLst>
            <pc:docMk/>
            <pc:sldMk cId="3035843404" sldId="305"/>
            <ac:spMk id="35" creationId="{1BFA2C25-0A61-4A59-90E0-4A1F7C94446D}"/>
          </ac:spMkLst>
        </pc:spChg>
        <pc:grpChg chg="mod">
          <ac:chgData name="Linda Scollins Smith" userId="d6fc3bab-6402-4aaa-81aa-1a76aba14fb4" providerId="ADAL" clId="{33E4938C-C28A-47B4-9D9A-98767E060BBC}" dt="2021-04-11T12:15:16.752" v="99" actId="1076"/>
          <ac:grpSpMkLst>
            <pc:docMk/>
            <pc:sldMk cId="3035843404" sldId="305"/>
            <ac:grpSpMk id="8" creationId="{E02F4F8F-597E-4854-83A5-C5445308E378}"/>
          </ac:grpSpMkLst>
        </pc:grpChg>
        <pc:grpChg chg="mod ord">
          <ac:chgData name="Linda Scollins Smith" userId="d6fc3bab-6402-4aaa-81aa-1a76aba14fb4" providerId="ADAL" clId="{33E4938C-C28A-47B4-9D9A-98767E060BBC}" dt="2021-04-11T12:17:09.368" v="110" actId="1076"/>
          <ac:grpSpMkLst>
            <pc:docMk/>
            <pc:sldMk cId="3035843404" sldId="305"/>
            <ac:grpSpMk id="33" creationId="{86D3D238-5919-4C81-8E5D-5C7CABEBC485}"/>
          </ac:grpSpMkLst>
        </pc:grpChg>
        <pc:picChg chg="del">
          <ac:chgData name="Linda Scollins Smith" userId="d6fc3bab-6402-4aaa-81aa-1a76aba14fb4" providerId="ADAL" clId="{33E4938C-C28A-47B4-9D9A-98767E060BBC}" dt="2021-04-11T12:14:57.262" v="97" actId="478"/>
          <ac:picMkLst>
            <pc:docMk/>
            <pc:sldMk cId="3035843404" sldId="305"/>
            <ac:picMk id="7" creationId="{7047252A-B1C9-404A-AE31-659340F8E696}"/>
          </ac:picMkLst>
        </pc:picChg>
        <pc:picChg chg="add mod">
          <ac:chgData name="Linda Scollins Smith" userId="d6fc3bab-6402-4aaa-81aa-1a76aba14fb4" providerId="ADAL" clId="{33E4938C-C28A-47B4-9D9A-98767E060BBC}" dt="2021-04-11T12:16:34.781" v="104" actId="1076"/>
          <ac:picMkLst>
            <pc:docMk/>
            <pc:sldMk cId="3035843404" sldId="305"/>
            <ac:picMk id="16" creationId="{DE35B9F7-DF10-467D-AEC7-E6D1DADE1987}"/>
          </ac:picMkLst>
        </pc:picChg>
        <pc:picChg chg="add mod ord">
          <ac:chgData name="Linda Scollins Smith" userId="d6fc3bab-6402-4aaa-81aa-1a76aba14fb4" providerId="ADAL" clId="{33E4938C-C28A-47B4-9D9A-98767E060BBC}" dt="2021-04-11T12:17:16.909" v="111" actId="1076"/>
          <ac:picMkLst>
            <pc:docMk/>
            <pc:sldMk cId="3035843404" sldId="305"/>
            <ac:picMk id="17" creationId="{DFFAD84E-647E-4A0D-85E8-E1B32D6A570F}"/>
          </ac:picMkLst>
        </pc:picChg>
      </pc:sldChg>
      <pc:sldChg chg="add">
        <pc:chgData name="Linda Scollins Smith" userId="d6fc3bab-6402-4aaa-81aa-1a76aba14fb4" providerId="ADAL" clId="{33E4938C-C28A-47B4-9D9A-98767E060BBC}" dt="2021-04-11T12:04:51.572" v="3"/>
        <pc:sldMkLst>
          <pc:docMk/>
          <pc:sldMk cId="1326267542" sldId="306"/>
        </pc:sldMkLst>
      </pc:sldChg>
      <pc:sldChg chg="add">
        <pc:chgData name="Linda Scollins Smith" userId="d6fc3bab-6402-4aaa-81aa-1a76aba14fb4" providerId="ADAL" clId="{33E4938C-C28A-47B4-9D9A-98767E060BBC}" dt="2021-04-11T12:04:51.572" v="3"/>
        <pc:sldMkLst>
          <pc:docMk/>
          <pc:sldMk cId="3141075168" sldId="307"/>
        </pc:sldMkLst>
      </pc:sldChg>
      <pc:sldChg chg="add">
        <pc:chgData name="Linda Scollins Smith" userId="d6fc3bab-6402-4aaa-81aa-1a76aba14fb4" providerId="ADAL" clId="{33E4938C-C28A-47B4-9D9A-98767E060BBC}" dt="2021-04-11T12:04:51.572" v="3"/>
        <pc:sldMkLst>
          <pc:docMk/>
          <pc:sldMk cId="4047482020" sldId="308"/>
        </pc:sldMkLst>
      </pc:sldChg>
      <pc:sldChg chg="addSp delSp modSp add mod">
        <pc:chgData name="Linda Scollins Smith" userId="d6fc3bab-6402-4aaa-81aa-1a76aba14fb4" providerId="ADAL" clId="{33E4938C-C28A-47B4-9D9A-98767E060BBC}" dt="2021-04-11T12:08:51.065" v="42"/>
        <pc:sldMkLst>
          <pc:docMk/>
          <pc:sldMk cId="4286112906" sldId="309"/>
        </pc:sldMkLst>
        <pc:spChg chg="mod">
          <ac:chgData name="Linda Scollins Smith" userId="d6fc3bab-6402-4aaa-81aa-1a76aba14fb4" providerId="ADAL" clId="{33E4938C-C28A-47B4-9D9A-98767E060BBC}" dt="2021-04-11T12:07:36.682" v="32"/>
          <ac:spMkLst>
            <pc:docMk/>
            <pc:sldMk cId="4286112906" sldId="309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33E4938C-C28A-47B4-9D9A-98767E060BBC}" dt="2021-04-11T12:08:51.065" v="42"/>
          <ac:spMkLst>
            <pc:docMk/>
            <pc:sldMk cId="4286112906" sldId="309"/>
            <ac:spMk id="8" creationId="{4581A82D-5E75-4992-A28E-6AD12CF72939}"/>
          </ac:spMkLst>
        </pc:spChg>
        <pc:picChg chg="add mod">
          <ac:chgData name="Linda Scollins Smith" userId="d6fc3bab-6402-4aaa-81aa-1a76aba14fb4" providerId="ADAL" clId="{33E4938C-C28A-47B4-9D9A-98767E060BBC}" dt="2021-04-11T12:08:51.065" v="42"/>
          <ac:picMkLst>
            <pc:docMk/>
            <pc:sldMk cId="4286112906" sldId="309"/>
            <ac:picMk id="7" creationId="{D45A6F66-16B5-447F-8342-D462A7C50AD9}"/>
          </ac:picMkLst>
        </pc:picChg>
        <pc:picChg chg="del">
          <ac:chgData name="Linda Scollins Smith" userId="d6fc3bab-6402-4aaa-81aa-1a76aba14fb4" providerId="ADAL" clId="{33E4938C-C28A-47B4-9D9A-98767E060BBC}" dt="2021-04-11T12:08:50.547" v="41" actId="478"/>
          <ac:picMkLst>
            <pc:docMk/>
            <pc:sldMk cId="4286112906" sldId="309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33E4938C-C28A-47B4-9D9A-98767E060BBC}" dt="2021-04-11T12:07:07.911" v="31" actId="478"/>
        <pc:sldMkLst>
          <pc:docMk/>
          <pc:sldMk cId="3069236056" sldId="310"/>
        </pc:sldMkLst>
        <pc:spChg chg="del">
          <ac:chgData name="Linda Scollins Smith" userId="d6fc3bab-6402-4aaa-81aa-1a76aba14fb4" providerId="ADAL" clId="{33E4938C-C28A-47B4-9D9A-98767E060BBC}" dt="2021-04-11T12:07:07.911" v="31" actId="478"/>
          <ac:spMkLst>
            <pc:docMk/>
            <pc:sldMk cId="3069236056" sldId="310"/>
            <ac:spMk id="7" creationId="{5864DA59-0C0A-41C4-9D82-F3498291B7DD}"/>
          </ac:spMkLst>
        </pc:spChg>
      </pc:sldChg>
      <pc:sldChg chg="add">
        <pc:chgData name="Linda Scollins Smith" userId="d6fc3bab-6402-4aaa-81aa-1a76aba14fb4" providerId="ADAL" clId="{33E4938C-C28A-47B4-9D9A-98767E060BBC}" dt="2021-04-11T12:05:11.158" v="4"/>
        <pc:sldMkLst>
          <pc:docMk/>
          <pc:sldMk cId="2308043729" sldId="311"/>
        </pc:sldMkLst>
      </pc:sldChg>
      <pc:sldChg chg="add">
        <pc:chgData name="Linda Scollins Smith" userId="d6fc3bab-6402-4aaa-81aa-1a76aba14fb4" providerId="ADAL" clId="{33E4938C-C28A-47B4-9D9A-98767E060BBC}" dt="2021-04-11T12:05:11.158" v="4"/>
        <pc:sldMkLst>
          <pc:docMk/>
          <pc:sldMk cId="2210156673" sldId="312"/>
        </pc:sldMkLst>
      </pc:sldChg>
      <pc:sldChg chg="add">
        <pc:chgData name="Linda Scollins Smith" userId="d6fc3bab-6402-4aaa-81aa-1a76aba14fb4" providerId="ADAL" clId="{33E4938C-C28A-47B4-9D9A-98767E060BBC}" dt="2021-04-11T12:05:11.158" v="4"/>
        <pc:sldMkLst>
          <pc:docMk/>
          <pc:sldMk cId="1485259143" sldId="313"/>
        </pc:sldMkLst>
      </pc:sldChg>
      <pc:sldChg chg="add">
        <pc:chgData name="Linda Scollins Smith" userId="d6fc3bab-6402-4aaa-81aa-1a76aba14fb4" providerId="ADAL" clId="{33E4938C-C28A-47B4-9D9A-98767E060BBC}" dt="2021-04-11T12:05:11.158" v="4"/>
        <pc:sldMkLst>
          <pc:docMk/>
          <pc:sldMk cId="4014969737" sldId="314"/>
        </pc:sldMkLst>
      </pc:sldChg>
      <pc:sldChg chg="add">
        <pc:chgData name="Linda Scollins Smith" userId="d6fc3bab-6402-4aaa-81aa-1a76aba14fb4" providerId="ADAL" clId="{33E4938C-C28A-47B4-9D9A-98767E060BBC}" dt="2021-04-11T12:05:11.158" v="4"/>
        <pc:sldMkLst>
          <pc:docMk/>
          <pc:sldMk cId="2570941790" sldId="315"/>
        </pc:sldMkLst>
      </pc:sldChg>
      <pc:sldChg chg="add">
        <pc:chgData name="Linda Scollins Smith" userId="d6fc3bab-6402-4aaa-81aa-1a76aba14fb4" providerId="ADAL" clId="{33E4938C-C28A-47B4-9D9A-98767E060BBC}" dt="2021-04-11T12:05:11.158" v="4"/>
        <pc:sldMkLst>
          <pc:docMk/>
          <pc:sldMk cId="3761887071" sldId="316"/>
        </pc:sldMkLst>
      </pc:sldChg>
      <pc:sldChg chg="add">
        <pc:chgData name="Linda Scollins Smith" userId="d6fc3bab-6402-4aaa-81aa-1a76aba14fb4" providerId="ADAL" clId="{33E4938C-C28A-47B4-9D9A-98767E060BBC}" dt="2021-04-11T12:05:11.158" v="4"/>
        <pc:sldMkLst>
          <pc:docMk/>
          <pc:sldMk cId="3820260298" sldId="317"/>
        </pc:sldMkLst>
      </pc:sldChg>
      <pc:sldChg chg="addSp delSp modSp add mod">
        <pc:chgData name="Linda Scollins Smith" userId="d6fc3bab-6402-4aaa-81aa-1a76aba14fb4" providerId="ADAL" clId="{33E4938C-C28A-47B4-9D9A-98767E060BBC}" dt="2021-04-11T12:08:58.127" v="44"/>
        <pc:sldMkLst>
          <pc:docMk/>
          <pc:sldMk cId="2633398605" sldId="318"/>
        </pc:sldMkLst>
        <pc:spChg chg="mod">
          <ac:chgData name="Linda Scollins Smith" userId="d6fc3bab-6402-4aaa-81aa-1a76aba14fb4" providerId="ADAL" clId="{33E4938C-C28A-47B4-9D9A-98767E060BBC}" dt="2021-04-11T12:07:36.682" v="32"/>
          <ac:spMkLst>
            <pc:docMk/>
            <pc:sldMk cId="2633398605" sldId="318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33E4938C-C28A-47B4-9D9A-98767E060BBC}" dt="2021-04-11T12:08:58.127" v="44"/>
          <ac:spMkLst>
            <pc:docMk/>
            <pc:sldMk cId="2633398605" sldId="318"/>
            <ac:spMk id="8" creationId="{E36F079B-3D74-4499-ABE9-A6C92C006179}"/>
          </ac:spMkLst>
        </pc:spChg>
        <pc:picChg chg="add mod">
          <ac:chgData name="Linda Scollins Smith" userId="d6fc3bab-6402-4aaa-81aa-1a76aba14fb4" providerId="ADAL" clId="{33E4938C-C28A-47B4-9D9A-98767E060BBC}" dt="2021-04-11T12:08:58.127" v="44"/>
          <ac:picMkLst>
            <pc:docMk/>
            <pc:sldMk cId="2633398605" sldId="318"/>
            <ac:picMk id="7" creationId="{238EB60E-F8EB-45E6-818B-B5CE0D28B49A}"/>
          </ac:picMkLst>
        </pc:picChg>
        <pc:picChg chg="del">
          <ac:chgData name="Linda Scollins Smith" userId="d6fc3bab-6402-4aaa-81aa-1a76aba14fb4" providerId="ADAL" clId="{33E4938C-C28A-47B4-9D9A-98767E060BBC}" dt="2021-04-11T12:08:57.530" v="43" actId="478"/>
          <ac:picMkLst>
            <pc:docMk/>
            <pc:sldMk cId="2633398605" sldId="318"/>
            <ac:picMk id="12" creationId="{50F86C42-6FBD-40EB-A0EF-150DD87F8787}"/>
          </ac:picMkLst>
        </pc:picChg>
      </pc:sldChg>
    </pc:docChg>
  </pc:docChgLst>
  <pc:docChgLst>
    <pc:chgData name="Linda Scollins Smith" userId="d6fc3bab-6402-4aaa-81aa-1a76aba14fb4" providerId="ADAL" clId="{2472637A-1E00-4B2A-9114-8EDDFCDD6EA0}"/>
    <pc:docChg chg="modSld">
      <pc:chgData name="Linda Scollins Smith" userId="d6fc3bab-6402-4aaa-81aa-1a76aba14fb4" providerId="ADAL" clId="{2472637A-1E00-4B2A-9114-8EDDFCDD6EA0}" dt="2021-06-21T06:29:22.967" v="1" actId="20577"/>
      <pc:docMkLst>
        <pc:docMk/>
      </pc:docMkLst>
      <pc:sldChg chg="modSp mod">
        <pc:chgData name="Linda Scollins Smith" userId="d6fc3bab-6402-4aaa-81aa-1a76aba14fb4" providerId="ADAL" clId="{2472637A-1E00-4B2A-9114-8EDDFCDD6EA0}" dt="2021-06-21T06:29:22.967" v="1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2472637A-1E00-4B2A-9114-8EDDFCDD6EA0}" dt="2021-06-21T06:29:22.967" v="1" actId="20577"/>
          <ac:spMkLst>
            <pc:docMk/>
            <pc:sldMk cId="901312042" sldId="257"/>
            <ac:spMk id="6" creationId="{5864DA59-0C0A-41C4-9D82-F3498291B7DD}"/>
          </ac:spMkLst>
        </pc:spChg>
      </pc:sldChg>
    </pc:docChg>
  </pc:docChgLst>
  <pc:docChgLst>
    <pc:chgData name="Claire Patel" userId="0b94f1bf-e38b-4ca9-aae9-9cce60fe2f15" providerId="ADAL" clId="{76903C4E-CCF4-46E9-9555-473F6DDAC08A}"/>
    <pc:docChg chg="undo custSel modSld">
      <pc:chgData name="Claire Patel" userId="0b94f1bf-e38b-4ca9-aae9-9cce60fe2f15" providerId="ADAL" clId="{76903C4E-CCF4-46E9-9555-473F6DDAC08A}" dt="2020-12-04T07:55:51.673" v="5" actId="1076"/>
      <pc:docMkLst>
        <pc:docMk/>
      </pc:docMkLst>
      <pc:sldChg chg="addSp modSp mod">
        <pc:chgData name="Claire Patel" userId="0b94f1bf-e38b-4ca9-aae9-9cce60fe2f15" providerId="ADAL" clId="{76903C4E-CCF4-46E9-9555-473F6DDAC08A}" dt="2020-12-04T07:55:51.673" v="5" actId="1076"/>
        <pc:sldMkLst>
          <pc:docMk/>
          <pc:sldMk cId="901312042" sldId="257"/>
        </pc:sldMkLst>
        <pc:spChg chg="add mod">
          <ac:chgData name="Claire Patel" userId="0b94f1bf-e38b-4ca9-aae9-9cce60fe2f15" providerId="ADAL" clId="{76903C4E-CCF4-46E9-9555-473F6DDAC08A}" dt="2020-12-04T07:55:51.673" v="5" actId="1076"/>
          <ac:spMkLst>
            <pc:docMk/>
            <pc:sldMk cId="901312042" sldId="257"/>
            <ac:spMk id="6" creationId="{5864DA59-0C0A-41C4-9D82-F3498291B7DD}"/>
          </ac:spMkLst>
        </pc:spChg>
      </pc:sldChg>
    </pc:docChg>
  </pc:docChgLst>
  <pc:docChgLst>
    <pc:chgData name="Linda Scollins Smith" userId="d6fc3bab-6402-4aaa-81aa-1a76aba14fb4" providerId="ADAL" clId="{4CFA41ED-5BE7-40F0-B3EE-32922FCC6951}"/>
    <pc:docChg chg="modSld">
      <pc:chgData name="Linda Scollins Smith" userId="d6fc3bab-6402-4aaa-81aa-1a76aba14fb4" providerId="ADAL" clId="{4CFA41ED-5BE7-40F0-B3EE-32922FCC6951}" dt="2021-03-19T09:37:39.562" v="0" actId="1076"/>
      <pc:docMkLst>
        <pc:docMk/>
      </pc:docMkLst>
      <pc:sldChg chg="modSp mod">
        <pc:chgData name="Linda Scollins Smith" userId="d6fc3bab-6402-4aaa-81aa-1a76aba14fb4" providerId="ADAL" clId="{4CFA41ED-5BE7-40F0-B3EE-32922FCC6951}" dt="2021-03-19T09:37:39.562" v="0" actId="1076"/>
        <pc:sldMkLst>
          <pc:docMk/>
          <pc:sldMk cId="4025929366" sldId="268"/>
        </pc:sldMkLst>
        <pc:picChg chg="mod">
          <ac:chgData name="Linda Scollins Smith" userId="d6fc3bab-6402-4aaa-81aa-1a76aba14fb4" providerId="ADAL" clId="{4CFA41ED-5BE7-40F0-B3EE-32922FCC6951}" dt="2021-03-19T09:37:39.562" v="0" actId="1076"/>
          <ac:picMkLst>
            <pc:docMk/>
            <pc:sldMk cId="4025929366" sldId="268"/>
            <ac:picMk id="7" creationId="{02FC9FA7-4877-4D76-BBB0-E88AF65F45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35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21/06/2021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ixabay.com/vectors/african-asian-black-brown-cartoon-202998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6994" y="1792443"/>
            <a:ext cx="9085006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CYFLWYNIAD I CHWARAE GEMAU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6994" y="4272118"/>
            <a:ext cx="9085006" cy="1655762"/>
          </a:xfrm>
        </p:spPr>
        <p:txBody>
          <a:bodyPr/>
          <a:lstStyle/>
          <a:p>
            <a:r>
              <a:rPr lang="cy-GB"/>
              <a:t>BLWYDDYN 6 / GWERS 1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5D56CD76-50F7-4B86-AA1E-1F6FF024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" y="414670"/>
            <a:ext cx="4821404" cy="619878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864DA59-0C0A-41C4-9D82-F3498291B7DD}"/>
              </a:ext>
            </a:extLst>
          </p:cNvPr>
          <p:cNvSpPr txBox="1"/>
          <p:nvPr/>
        </p:nvSpPr>
        <p:spPr>
          <a:xfrm>
            <a:off x="259309" y="6671618"/>
            <a:ext cx="1125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900" dirty="0"/>
              <a:t>V1.0/April21</a:t>
            </a:r>
          </a:p>
        </p:txBody>
      </p:sp>
    </p:spTree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RHESTR Y DOSBARTH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4992109" cy="3989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3200" b="1"/>
              <a:t>Beth allwn ni ei wneud i gadw ein hunain yn ddiogel wrth chwarae gemau ar-lein?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9084D3-DB74-431E-B35A-17A55F17840E}"/>
              </a:ext>
            </a:extLst>
          </p:cNvPr>
          <p:cNvGrpSpPr/>
          <p:nvPr/>
        </p:nvGrpSpPr>
        <p:grpSpPr>
          <a:xfrm rot="1221646">
            <a:off x="5945505" y="1495238"/>
            <a:ext cx="3831501" cy="4737312"/>
            <a:chOff x="5408578" y="1429967"/>
            <a:chExt cx="4231531" cy="523191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41072B-7620-4D67-93FD-57F6D5A6083D}"/>
                </a:ext>
              </a:extLst>
            </p:cNvPr>
            <p:cNvSpPr/>
            <p:nvPr/>
          </p:nvSpPr>
          <p:spPr>
            <a:xfrm rot="169359">
              <a:off x="5505854" y="1478607"/>
              <a:ext cx="4134255" cy="518327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07CC04-1240-472D-8DB9-03B9258F7455}"/>
                </a:ext>
              </a:extLst>
            </p:cNvPr>
            <p:cNvSpPr/>
            <p:nvPr/>
          </p:nvSpPr>
          <p:spPr>
            <a:xfrm>
              <a:off x="5408578" y="1429967"/>
              <a:ext cx="4134255" cy="51832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429CF6-EB51-4893-B29D-35809B4C9EE6}"/>
                </a:ext>
              </a:extLst>
            </p:cNvPr>
            <p:cNvSpPr/>
            <p:nvPr/>
          </p:nvSpPr>
          <p:spPr>
            <a:xfrm>
              <a:off x="5606144" y="2062265"/>
              <a:ext cx="3743348" cy="439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2E0D78-9CAA-4454-81F3-3C5355478F2D}"/>
                </a:ext>
              </a:extLst>
            </p:cNvPr>
            <p:cNvSpPr txBox="1"/>
            <p:nvPr/>
          </p:nvSpPr>
          <p:spPr>
            <a:xfrm>
              <a:off x="5486401" y="1528998"/>
              <a:ext cx="3968885" cy="44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Ffyrdd o gadw’n ddiogel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D1479C-FC8E-4ADD-A49F-4C5866020C08}"/>
                </a:ext>
              </a:extLst>
            </p:cNvPr>
            <p:cNvSpPr txBox="1"/>
            <p:nvPr/>
          </p:nvSpPr>
          <p:spPr>
            <a:xfrm>
              <a:off x="5580390" y="2009572"/>
              <a:ext cx="748668" cy="308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1.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2.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3.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4.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5.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ED9832-FEE1-44AD-8B3E-DEFCE5D1100A}"/>
                </a:ext>
              </a:extLst>
            </p:cNvPr>
            <p:cNvSpPr txBox="1"/>
            <p:nvPr/>
          </p:nvSpPr>
          <p:spPr>
            <a:xfrm>
              <a:off x="6150523" y="2280565"/>
              <a:ext cx="2784577" cy="37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Cymryd</a:t>
              </a:r>
              <a:br>
                <a:rPr lang="cy-GB" sz="1600">
                  <a:latin typeface="Comic Sans MS" panose="030F0702030302020204" pitchFamily="66" charset="0"/>
                </a:rPr>
              </a:br>
              <a:r>
                <a:rPr lang="cy-GB" sz="1600">
                  <a:latin typeface="Comic Sans MS" panose="030F0702030302020204" pitchFamily="66" charset="0"/>
                </a:rPr>
                <a:t>toriadau rheolaidd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A84B84-10A8-4EF1-AD3D-813101B1AF55}"/>
                </a:ext>
              </a:extLst>
            </p:cNvPr>
            <p:cNvSpPr txBox="1"/>
            <p:nvPr/>
          </p:nvSpPr>
          <p:spPr>
            <a:xfrm>
              <a:off x="6163358" y="2946524"/>
              <a:ext cx="2784577" cy="37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Peidio â chwarae gemau pan fydda i’n ddig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3A9A0A-EE6C-4ECA-9550-0D538B02598B}"/>
                </a:ext>
              </a:extLst>
            </p:cNvPr>
            <p:cNvSpPr txBox="1"/>
            <p:nvPr/>
          </p:nvSpPr>
          <p:spPr>
            <a:xfrm>
              <a:off x="6163397" y="3650162"/>
              <a:ext cx="2784577" cy="37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Chwarae y tu allan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2A132B-37F0-4370-A5A8-FA2F962E3E91}"/>
                </a:ext>
              </a:extLst>
            </p:cNvPr>
            <p:cNvSpPr txBox="1"/>
            <p:nvPr/>
          </p:nvSpPr>
          <p:spPr>
            <a:xfrm>
              <a:off x="6186360" y="4204659"/>
              <a:ext cx="2784577" cy="645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Peidio â phrynu eitemau yn y gêm heb ofyn yn gyntaf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E2160B-9294-471E-B6F4-B63BB66A70C1}"/>
                </a:ext>
              </a:extLst>
            </p:cNvPr>
            <p:cNvSpPr txBox="1"/>
            <p:nvPr/>
          </p:nvSpPr>
          <p:spPr>
            <a:xfrm>
              <a:off x="6158427" y="4869992"/>
              <a:ext cx="2784577" cy="645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Gwrando ar gyngor fy rhieni a’m hathrawon</a:t>
              </a:r>
            </a:p>
          </p:txBody>
        </p:sp>
      </p:grpSp>
      <p:pic>
        <p:nvPicPr>
          <p:cNvPr id="20" name="Picture 1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41B87F0-177F-4244-8391-226338A10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20400734">
            <a:off x="10092865" y="1647356"/>
            <a:ext cx="728105" cy="36937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676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DAC09D-6E3F-4956-ACF1-36F8BC513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425A8C-6193-43F5-9A32-AA2C2EE49D07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bject, clock, table, computer&#10;&#10;Description automatically generated">
            <a:extLst>
              <a:ext uri="{FF2B5EF4-FFF2-40B4-BE49-F238E27FC236}">
                <a16:creationId xmlns:a16="http://schemas.microsoft.com/office/drawing/2014/main" id="{86D1A2A8-365E-45DE-8544-894B7D587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8"/>
          <a:stretch/>
        </p:blipFill>
        <p:spPr>
          <a:xfrm>
            <a:off x="5253479" y="1405054"/>
            <a:ext cx="6938521" cy="48531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550725"/>
            <a:ext cx="5531005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GEMAU </a:t>
            </a:r>
            <a:br>
              <a:rPr lang="cy-GB" sz="6600">
                <a:solidFill>
                  <a:schemeClr val="accent5"/>
                </a:solidFill>
              </a:rPr>
            </a:br>
            <a:r>
              <a:rPr lang="cy-GB" sz="6600">
                <a:solidFill>
                  <a:schemeClr val="accent5"/>
                </a:solidFill>
              </a:rPr>
              <a:t>PWY SY’N GWNEUD BETH I BWY?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30400"/>
            <a:ext cx="5531004" cy="1053596"/>
          </a:xfrm>
        </p:spPr>
        <p:txBody>
          <a:bodyPr>
            <a:noAutofit/>
          </a:bodyPr>
          <a:lstStyle/>
          <a:p>
            <a:r>
              <a:rPr lang="cy-GB"/>
              <a:t>BLWYDDYN 6 / GWERS 2</a:t>
            </a:r>
          </a:p>
        </p:txBody>
      </p:sp>
    </p:spTree>
    <p:extLst>
      <p:ext uri="{BB962C8B-B14F-4D97-AF65-F5344CB8AC3E}">
        <p14:creationId xmlns:p14="http://schemas.microsoft.com/office/powerpoint/2010/main" val="2232614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7280638-3C3E-4A79-8B0A-94C6B3C3C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20324" b="5056"/>
          <a:stretch/>
        </p:blipFill>
        <p:spPr>
          <a:xfrm>
            <a:off x="4029433" y="562708"/>
            <a:ext cx="6836849" cy="629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0D4009E-62FB-402B-A980-BF39E550D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20400734">
            <a:off x="9966911" y="1817076"/>
            <a:ext cx="847898" cy="43014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7" y="1304693"/>
            <a:ext cx="7116143" cy="242689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8" y="3758578"/>
            <a:ext cx="4166916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Ewch ati i greu Holiadur i archwilio sut mae eich ysgol yn chwarae gemau? Beth yw’r materion?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6 / GWERS 2</a:t>
            </a:r>
          </a:p>
        </p:txBody>
      </p:sp>
    </p:spTree>
    <p:extLst>
      <p:ext uri="{BB962C8B-B14F-4D97-AF65-F5344CB8AC3E}">
        <p14:creationId xmlns:p14="http://schemas.microsoft.com/office/powerpoint/2010/main" val="291696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847033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beth mae’r term ‘chwarae gemau’ yn ei olygu</a:t>
            </a:r>
          </a:p>
          <a:p>
            <a:pPr lvl="0"/>
            <a:r>
              <a:rPr lang="cy-GB" sz="2400"/>
              <a:t>Deall sut mae cadw’n ddiogel wrth chwarae gemau ar-lein</a:t>
            </a:r>
          </a:p>
          <a:p>
            <a:pPr lvl="0"/>
            <a:r>
              <a:rPr lang="cy-GB" sz="2400"/>
              <a:t>Deall sut mae creu holiadur i gasglu data a dadansoddi canlyniadau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1507" y="855407"/>
            <a:ext cx="4854590" cy="51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6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908917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deall beth mae’r term ‘chwarae gemau’ yn ei olygu </a:t>
            </a:r>
          </a:p>
          <a:p>
            <a:pPr lvl="0"/>
            <a:r>
              <a:rPr lang="cy-GB" sz="2400"/>
              <a:t>Rydw i’n deall sut i sicrhau cydbwysedd rhwng fy amser yn chwarae gemau fideo a gweithgareddau eraill</a:t>
            </a:r>
          </a:p>
          <a:p>
            <a:pPr lvl="0"/>
            <a:r>
              <a:rPr lang="cy-GB" sz="2400"/>
              <a:t>Rydw i’n gwybod sut i greu holiadur i gasglu data ac rydw i’n gallu dadansoddi’r canfyddiadau.</a:t>
            </a:r>
          </a:p>
          <a:p>
            <a:pPr lvl="0"/>
            <a:r>
              <a:rPr lang="cy-GB" sz="2400"/>
              <a:t>Rydw i’n gwybod sut i gael help os ydw i’n poeni amdanaf fy hun neu rywun arall yng nghyswllt chwarae gemau.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84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A-Y GEMAU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2187145"/>
            <a:ext cx="5527593" cy="3989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800" b="1"/>
              <a:t>Mae gennych chi 5 munud i restru cynifer o eiriau ag y gallwch chi sy’n ymwneud â chwarae gemau. Defnyddio A-Y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C87DC8-488E-42AA-99B2-8BEC60760377}"/>
              </a:ext>
            </a:extLst>
          </p:cNvPr>
          <p:cNvGrpSpPr/>
          <p:nvPr/>
        </p:nvGrpSpPr>
        <p:grpSpPr>
          <a:xfrm rot="1221646">
            <a:off x="5945505" y="1495238"/>
            <a:ext cx="3831501" cy="4737312"/>
            <a:chOff x="5408578" y="1429967"/>
            <a:chExt cx="4231531" cy="52319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C70250-B475-4E25-9F11-83DC7F2A2F51}"/>
                </a:ext>
              </a:extLst>
            </p:cNvPr>
            <p:cNvSpPr/>
            <p:nvPr/>
          </p:nvSpPr>
          <p:spPr>
            <a:xfrm rot="169359">
              <a:off x="5505854" y="1478607"/>
              <a:ext cx="4134255" cy="518327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B28FCA-2F99-4C26-B00F-1C8DB94D281A}"/>
                </a:ext>
              </a:extLst>
            </p:cNvPr>
            <p:cNvSpPr/>
            <p:nvPr/>
          </p:nvSpPr>
          <p:spPr>
            <a:xfrm>
              <a:off x="5408578" y="1429967"/>
              <a:ext cx="4134255" cy="51832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539AB9-C1D7-485E-9D44-D9D464727771}"/>
                </a:ext>
              </a:extLst>
            </p:cNvPr>
            <p:cNvSpPr/>
            <p:nvPr/>
          </p:nvSpPr>
          <p:spPr>
            <a:xfrm>
              <a:off x="5606144" y="2062265"/>
              <a:ext cx="3743348" cy="439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07D9E4-D8CB-4304-BF08-FB433197A794}"/>
                </a:ext>
              </a:extLst>
            </p:cNvPr>
            <p:cNvSpPr txBox="1"/>
            <p:nvPr/>
          </p:nvSpPr>
          <p:spPr>
            <a:xfrm>
              <a:off x="5486401" y="1528998"/>
              <a:ext cx="3968885" cy="44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Enghraifft A-Y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8881BB-AFF2-428B-9CC9-146EC505CECD}"/>
                </a:ext>
              </a:extLst>
            </p:cNvPr>
            <p:cNvSpPr txBox="1"/>
            <p:nvPr/>
          </p:nvSpPr>
          <p:spPr>
            <a:xfrm>
              <a:off x="5605684" y="1996059"/>
              <a:ext cx="748668" cy="408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A.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B.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C.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D.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E.</a:t>
              </a:r>
            </a:p>
            <a:p>
              <a:pPr algn="ctr">
                <a:lnSpc>
                  <a:spcPct val="200000"/>
                </a:lnSpc>
              </a:pPr>
              <a:r>
                <a:rPr lang="cy-GB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F.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5AB134-58AA-4BF0-A85C-3322B134D183}"/>
                </a:ext>
              </a:extLst>
            </p:cNvPr>
            <p:cNvSpPr txBox="1"/>
            <p:nvPr/>
          </p:nvSpPr>
          <p:spPr>
            <a:xfrm>
              <a:off x="6150523" y="2280565"/>
              <a:ext cx="2784577" cy="37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Adrenalin, Digwyddiadau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03FC90-0AE3-44E8-9E9B-D317DFF94849}"/>
                </a:ext>
              </a:extLst>
            </p:cNvPr>
            <p:cNvSpPr txBox="1"/>
            <p:nvPr/>
          </p:nvSpPr>
          <p:spPr>
            <a:xfrm>
              <a:off x="6163358" y="2946523"/>
              <a:ext cx="3068140" cy="37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>
                  <a:latin typeface="Comic Sans MS" panose="030F0702030302020204" pitchFamily="66" charset="0"/>
                </a:rPr>
                <a:t>Battle Pass, BM (Anfoesgarwch)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DF8106-E883-4AD3-AC1E-F32461FB429C}"/>
                </a:ext>
              </a:extLst>
            </p:cNvPr>
            <p:cNvSpPr txBox="1"/>
            <p:nvPr/>
          </p:nvSpPr>
          <p:spPr>
            <a:xfrm>
              <a:off x="6163397" y="3650162"/>
              <a:ext cx="2784577" cy="37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Consol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392270A-FAF6-4D0D-8B6E-00D07ECAC4F3}"/>
                </a:ext>
              </a:extLst>
            </p:cNvPr>
            <p:cNvSpPr txBox="1"/>
            <p:nvPr/>
          </p:nvSpPr>
          <p:spPr>
            <a:xfrm>
              <a:off x="6186360" y="4340623"/>
              <a:ext cx="2784577" cy="37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D Pad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617189-11AD-4B8F-8A52-0A7A83B6A96A}"/>
                </a:ext>
              </a:extLst>
            </p:cNvPr>
            <p:cNvSpPr txBox="1"/>
            <p:nvPr/>
          </p:nvSpPr>
          <p:spPr>
            <a:xfrm>
              <a:off x="6158426" y="5005955"/>
              <a:ext cx="2784577" cy="37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600">
                  <a:latin typeface="Comic Sans MS" panose="030F0702030302020204" pitchFamily="66" charset="0"/>
                </a:rPr>
                <a:t>E-chwaraeon</a:t>
              </a:r>
            </a:p>
          </p:txBody>
        </p:sp>
      </p:grpSp>
      <p:pic>
        <p:nvPicPr>
          <p:cNvPr id="22" name="Picture 2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B37D0D6-AE4A-4F22-927F-9021B7447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20400734">
            <a:off x="10092865" y="1647356"/>
            <a:ext cx="728105" cy="36937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E96FE9-5F59-4BBB-881F-6543A119CD04}"/>
              </a:ext>
            </a:extLst>
          </p:cNvPr>
          <p:cNvSpPr txBox="1"/>
          <p:nvPr/>
        </p:nvSpPr>
        <p:spPr>
          <a:xfrm rot="1221646">
            <a:off x="6028313" y="5240057"/>
            <a:ext cx="2521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600">
                <a:latin typeface="Comic Sans MS" panose="030F0702030302020204" pitchFamily="66" charset="0"/>
              </a:rPr>
              <a:t>Hwyl</a:t>
            </a:r>
          </a:p>
        </p:txBody>
      </p:sp>
    </p:spTree>
    <p:extLst>
      <p:ext uri="{BB962C8B-B14F-4D97-AF65-F5344CB8AC3E}">
        <p14:creationId xmlns:p14="http://schemas.microsoft.com/office/powerpoint/2010/main" val="2874958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ARFERION CHWARAE GEMAU EIN HYSGOL?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634161"/>
            <a:ext cx="6908917" cy="3989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y-GB" sz="2400" b="1" dirty="0"/>
              <a:t>Rydyn ni eisiau gwybod sut mae ein hysgol yn chwarae gemau o flwyddyn derbyn i flwyddyn 6!</a:t>
            </a:r>
          </a:p>
          <a:p>
            <a:r>
              <a:rPr lang="cy-GB" sz="2400" dirty="0"/>
              <a:t>Eich tasg chi yw creu holiadur er mwyn i ni allu casglu gwybodaeth am bob grŵp blwyddyn.</a:t>
            </a:r>
          </a:p>
          <a:p>
            <a:pPr lvl="0"/>
            <a:r>
              <a:rPr lang="cy-GB" sz="2400" dirty="0"/>
              <a:t>Ystyriwch y cwestiynau yr hoffech eu gofyn a sut y byddwch chi’n cofnodi’r atebion</a:t>
            </a:r>
          </a:p>
          <a:p>
            <a:pPr lvl="0"/>
            <a:r>
              <a:rPr lang="cy-GB" sz="2400" dirty="0"/>
              <a:t>Byddwch yn benodol</a:t>
            </a:r>
          </a:p>
          <a:p>
            <a:pPr lvl="0"/>
            <a:r>
              <a:rPr lang="cy-GB" sz="2400" dirty="0"/>
              <a:t>Gofynnwch un peth ym mhob cwestiwn</a:t>
            </a:r>
          </a:p>
          <a:p>
            <a:pPr lvl="0"/>
            <a:r>
              <a:rPr lang="cy-GB" sz="2400" dirty="0"/>
              <a:t>Ystyriwch sut y byddwch chi’n casglu'r wybodaeth hon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2</a:t>
            </a:r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6536952-CE2D-4FC4-8971-5DED9FFD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20324" b="5056"/>
          <a:stretch/>
        </p:blipFill>
        <p:spPr>
          <a:xfrm>
            <a:off x="5690893" y="1895708"/>
            <a:ext cx="5389177" cy="4962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347C2BC-70E1-40D5-820A-6E095A877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20400734">
            <a:off x="10256841" y="1348284"/>
            <a:ext cx="847898" cy="43014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990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WNEUD PENDERFYNIAD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5847036" cy="3989817"/>
          </a:xfrm>
        </p:spPr>
        <p:txBody>
          <a:bodyPr>
            <a:normAutofit/>
          </a:bodyPr>
          <a:lstStyle/>
          <a:p>
            <a:r>
              <a:rPr lang="cy-GB" sz="2400"/>
              <a:t>Gadewch i ni gytuno ar holiadur dosbarth y gallwn ni ei rannu â phob grŵp blwyddyn.</a:t>
            </a:r>
          </a:p>
          <a:p>
            <a:r>
              <a:rPr lang="cy-GB" sz="2400"/>
              <a:t>Ar gyfer beth allwn ni ddefnyddio’r data?</a:t>
            </a:r>
          </a:p>
          <a:p>
            <a:r>
              <a:rPr lang="cy-GB" sz="2400"/>
              <a:t>Gwasanaeth, taflen, cylchlythyr, gwybodaeth i rieni?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1A17C-9252-4DC8-9D1D-B34B1CD5E54B}"/>
              </a:ext>
            </a:extLst>
          </p:cNvPr>
          <p:cNvSpPr txBox="1"/>
          <p:nvPr/>
        </p:nvSpPr>
        <p:spPr>
          <a:xfrm>
            <a:off x="248967" y="6524879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12" name="Picture 11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0C9C7B39-C222-47DA-8817-B6A570A38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509B27C2-FC56-4921-98C0-1583EA070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13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280ACA-9E95-44F3-9DE4-A99C84014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B72F9-C536-4A58-B035-47108A2BF27D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186577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857" y="1494503"/>
            <a:ext cx="7116143" cy="249356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5857" y="4015056"/>
            <a:ext cx="7116143" cy="1500187"/>
          </a:xfrm>
        </p:spPr>
        <p:txBody>
          <a:bodyPr/>
          <a:lstStyle/>
          <a:p>
            <a:r>
              <a:rPr lang="cy-GB" b="1">
                <a:solidFill>
                  <a:schemeClr val="tx1"/>
                </a:solidFill>
              </a:rPr>
              <a:t>Goleuadau traffig: </a:t>
            </a:r>
            <a:r>
              <a:rPr lang="cy-GB">
                <a:solidFill>
                  <a:schemeClr val="tx1"/>
                </a:solidFill>
              </a:rPr>
              <a:t>Pryd mae chwarae gemau yn mynd yn niweidiol?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pic>
        <p:nvPicPr>
          <p:cNvPr id="3" name="Picture 2" descr="A picture containing stoplight, traffic, light, stop&#10;&#10;Description automatically generated">
            <a:extLst>
              <a:ext uri="{FF2B5EF4-FFF2-40B4-BE49-F238E27FC236}">
                <a16:creationId xmlns:a16="http://schemas.microsoft.com/office/drawing/2014/main" id="{EF824B09-48D9-4E60-A6C3-1C404CB95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4"/>
          <a:stretch/>
        </p:blipFill>
        <p:spPr>
          <a:xfrm flipH="1">
            <a:off x="0" y="518572"/>
            <a:ext cx="4783394" cy="63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holding, woman&#10;&#10;Description automatically generated">
            <a:extLst>
              <a:ext uri="{FF2B5EF4-FFF2-40B4-BE49-F238E27FC236}">
                <a16:creationId xmlns:a16="http://schemas.microsoft.com/office/drawing/2014/main" id="{593AEF5B-CAF3-43D6-860A-7351C1F81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427" y="835742"/>
            <a:ext cx="9033825" cy="60222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7451" y="3124153"/>
            <a:ext cx="5134550" cy="2387600"/>
          </a:xfrm>
        </p:spPr>
        <p:txBody>
          <a:bodyPr>
            <a:normAutofit fontScale="90000"/>
          </a:bodyPr>
          <a:lstStyle/>
          <a:p>
            <a:r>
              <a:rPr lang="cy-GB" dirty="0">
                <a:solidFill>
                  <a:schemeClr val="accent5"/>
                </a:solidFill>
              </a:rPr>
              <a:t>Y DIWYDIANT CHWARAE GEMAU</a:t>
            </a:r>
            <a:br>
              <a:rPr lang="cy-GB" dirty="0">
                <a:solidFill>
                  <a:schemeClr val="accent5"/>
                </a:solidFill>
              </a:rPr>
            </a:br>
            <a:r>
              <a:rPr lang="cy-GB" dirty="0">
                <a:solidFill>
                  <a:schemeClr val="accent5"/>
                </a:solidFill>
              </a:rPr>
              <a:t>(gemau fideo/cyfrifiadur)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2919" y="5511753"/>
            <a:ext cx="5063613" cy="1655762"/>
          </a:xfrm>
        </p:spPr>
        <p:txBody>
          <a:bodyPr/>
          <a:lstStyle/>
          <a:p>
            <a:r>
              <a:rPr lang="cy-GB" dirty="0"/>
              <a:t>BLWYDDYN 6 / GWERS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927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1887793"/>
            <a:ext cx="4247535" cy="1647991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0" y="3562772"/>
            <a:ext cx="4247535" cy="2385744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Ewch ati i ddyfeisio/creu syniad ar gyfer gêm ddiogel am ddim a fydd yn ddeniadol i bobl ifanc. Meddyliwch am agweddau ar ddiogelwch yn eich dyluniad.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6 / GWERS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D8764-BDC7-4C51-8E65-B41C97D3E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22">
            <a:off x="-250788" y="471948"/>
            <a:ext cx="7627988" cy="63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3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672943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beth mae’r term ‘chwarae gemau’ yn ei olygu</a:t>
            </a:r>
          </a:p>
          <a:p>
            <a:pPr lvl="0"/>
            <a:r>
              <a:rPr lang="cy-GB" sz="2400"/>
              <a:t>Nodi elfennau cadarnhaol a negyddol chwarae gemau/gemau cyfrifiadur;</a:t>
            </a:r>
          </a:p>
          <a:p>
            <a:pPr lvl="0"/>
            <a:r>
              <a:rPr lang="cy-GB" sz="2400"/>
              <a:t>Gallu gweithio mewn grŵp i greu gêm ddiogel ar gyfer eu cyfoedion;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8442" y="855407"/>
            <a:ext cx="4854590" cy="5174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518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351368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diffinio chwarae gemau;</a:t>
            </a:r>
          </a:p>
          <a:p>
            <a:pPr lvl="0"/>
            <a:r>
              <a:rPr lang="cy-GB" sz="2400"/>
              <a:t>Rydw i’n gallu adnabod canlyniadau cadarnhaol a negyddol chwarae gemau;</a:t>
            </a:r>
          </a:p>
          <a:p>
            <a:pPr lvl="0"/>
            <a:r>
              <a:rPr lang="cy-GB" sz="2400"/>
              <a:t>Rydw i’n gallu creu a dangos fy ngêm ddiogel/am ddim fy hun;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970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17" y="2239766"/>
            <a:ext cx="6547965" cy="46291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 CHWARAE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3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665983" y="1549345"/>
            <a:ext cx="2748248" cy="1841326"/>
          </a:xfrm>
          <a:prstGeom prst="wedgeEllipseCallout">
            <a:avLst>
              <a:gd name="adj1" fmla="val 42977"/>
              <a:gd name="adj2" fmla="val 550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4290182" y="1057201"/>
            <a:ext cx="2631922" cy="1936305"/>
          </a:xfrm>
          <a:prstGeom prst="wedgeEllipseCallout">
            <a:avLst>
              <a:gd name="adj1" fmla="val 38438"/>
              <a:gd name="adj2" fmla="val 567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8711163" y="1531660"/>
            <a:ext cx="3075020" cy="2318267"/>
          </a:xfrm>
          <a:prstGeom prst="wedgeEllipseCallout">
            <a:avLst>
              <a:gd name="adj1" fmla="val -41343"/>
              <a:gd name="adj2" fmla="val 5365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804852" y="1878350"/>
            <a:ext cx="24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>
                <a:solidFill>
                  <a:schemeClr val="bg1"/>
                </a:solidFill>
              </a:rPr>
              <a:t>Mae’n ffordd o ddianc!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4400287" y="1549345"/>
            <a:ext cx="24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dirty="0">
                <a:solidFill>
                  <a:schemeClr val="bg1"/>
                </a:solidFill>
              </a:rPr>
              <a:t>Dyma fy mywyd i! </a:t>
            </a:r>
          </a:p>
          <a:p>
            <a:pPr algn="ctr"/>
            <a:r>
              <a:rPr lang="cy-GB" sz="2400" dirty="0">
                <a:solidFill>
                  <a:schemeClr val="bg1"/>
                </a:solidFill>
              </a:rPr>
              <a:t>Dw i wrth fy modd.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8897795" y="2054509"/>
            <a:ext cx="275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dirty="0">
                <a:solidFill>
                  <a:schemeClr val="bg1"/>
                </a:solidFill>
              </a:rPr>
              <a:t>Mae’n rhywbeth rydw i’n ei wneud i basio’r amser.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5FF5829-8BA8-411B-820A-A78D57A4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3849927"/>
            <a:ext cx="3075020" cy="2327035"/>
          </a:xfrm>
        </p:spPr>
        <p:txBody>
          <a:bodyPr>
            <a:normAutofit/>
          </a:bodyPr>
          <a:lstStyle/>
          <a:p>
            <a:r>
              <a:rPr lang="cy-GB" sz="2400"/>
              <a:t>Mewn grwpiau, trafodwch beth mae chwarae gemau’n ei olygu i chi. Cytunwch ar ddiffiniad a’i rannu gyda’r dosbarth.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256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 ELFENNAU CADARNHAOL A NEGYDDOL CHWARAE GEMAU?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7145"/>
            <a:ext cx="4680842" cy="1579785"/>
          </a:xfrm>
        </p:spPr>
        <p:txBody>
          <a:bodyPr>
            <a:normAutofit/>
          </a:bodyPr>
          <a:lstStyle/>
          <a:p>
            <a:r>
              <a:rPr lang="cy-GB" sz="2400"/>
              <a:t>Gwnewch restr o elfennau cadarnhaol a negyddol chwarae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3</a:t>
            </a:r>
          </a:p>
        </p:txBody>
      </p:sp>
      <p:pic>
        <p:nvPicPr>
          <p:cNvPr id="12" name="Picture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1B5E586-27B9-470A-8926-0E68E0FEC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20324" b="5056"/>
          <a:stretch/>
        </p:blipFill>
        <p:spPr>
          <a:xfrm>
            <a:off x="4530115" y="1023730"/>
            <a:ext cx="6336167" cy="5834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AE049FA-232C-4F29-A9E4-E0EDB6D412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20400734">
            <a:off x="9881515" y="1649529"/>
            <a:ext cx="847898" cy="43014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ross 2">
            <a:extLst>
              <a:ext uri="{FF2B5EF4-FFF2-40B4-BE49-F238E27FC236}">
                <a16:creationId xmlns:a16="http://schemas.microsoft.com/office/drawing/2014/main" id="{2E22240A-57F0-4729-A528-085EF1E49D81}"/>
              </a:ext>
            </a:extLst>
          </p:cNvPr>
          <p:cNvSpPr/>
          <p:nvPr/>
        </p:nvSpPr>
        <p:spPr>
          <a:xfrm rot="19166268">
            <a:off x="6991926" y="2890031"/>
            <a:ext cx="324135" cy="324135"/>
          </a:xfrm>
          <a:prstGeom prst="plus">
            <a:avLst>
              <a:gd name="adj" fmla="val 4394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74B17C41-42E7-4E7C-A60B-D8046940F901}"/>
              </a:ext>
            </a:extLst>
          </p:cNvPr>
          <p:cNvSpPr/>
          <p:nvPr/>
        </p:nvSpPr>
        <p:spPr>
          <a:xfrm rot="19166268">
            <a:off x="6905845" y="3617699"/>
            <a:ext cx="324135" cy="324135"/>
          </a:xfrm>
          <a:prstGeom prst="plus">
            <a:avLst>
              <a:gd name="adj" fmla="val 4394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64910696-FBC1-4F50-9CFC-14F4219BEE24}"/>
              </a:ext>
            </a:extLst>
          </p:cNvPr>
          <p:cNvSpPr/>
          <p:nvPr/>
        </p:nvSpPr>
        <p:spPr>
          <a:xfrm rot="19166268">
            <a:off x="6833058" y="4361674"/>
            <a:ext cx="324135" cy="324135"/>
          </a:xfrm>
          <a:prstGeom prst="plus">
            <a:avLst>
              <a:gd name="adj" fmla="val 4394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878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DYLUNYDD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7ADA5-2A91-490A-8B40-4B3A2233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702339"/>
            <a:ext cx="6264983" cy="447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800" b="1"/>
              <a:t>Eich tro chi yw creu gêm.</a:t>
            </a:r>
          </a:p>
          <a:p>
            <a:pPr marL="0" indent="0">
              <a:buNone/>
            </a:pPr>
            <a:r>
              <a:rPr lang="cy-GB" sz="2400"/>
              <a:t>Rydych chi’n ddylunydd gemau ac mae angen i chi greu gêm ddiogel i blentyn yn CA1.</a:t>
            </a:r>
          </a:p>
          <a:p>
            <a:pPr marL="452438" lvl="0"/>
            <a:r>
              <a:rPr lang="cy-GB" sz="2400"/>
              <a:t>Beth fyddwch chi’n galw eich gêm?</a:t>
            </a:r>
          </a:p>
          <a:p>
            <a:pPr marL="452438" lvl="0"/>
            <a:r>
              <a:rPr lang="cy-GB" sz="2400"/>
              <a:t>Beth fydd nod y gêm?</a:t>
            </a:r>
          </a:p>
          <a:p>
            <a:pPr marL="452438" lvl="0"/>
            <a:r>
              <a:rPr lang="cy-GB" sz="2400"/>
              <a:t>Pwy yw’r cymeriadau? Beth maen nhw’n gallu ei wneud?</a:t>
            </a:r>
          </a:p>
          <a:p>
            <a:pPr marL="452438" lvl="0"/>
            <a:r>
              <a:rPr lang="cy-GB" sz="2400"/>
              <a:t>Pa nodweddion diogelwch fyddwch chi’n eu cynnwys?</a:t>
            </a:r>
          </a:p>
        </p:txBody>
      </p:sp>
      <p:pic>
        <p:nvPicPr>
          <p:cNvPr id="3" name="Picture 2" descr="A picture containing table, computer, display, holding&#10;&#10;Description automatically generated">
            <a:extLst>
              <a:ext uri="{FF2B5EF4-FFF2-40B4-BE49-F238E27FC236}">
                <a16:creationId xmlns:a16="http://schemas.microsoft.com/office/drawing/2014/main" id="{229977C4-A080-4873-BC7C-A6D2F9914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956" y="464789"/>
            <a:ext cx="6264983" cy="52705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B99FBF-9BE5-4C1A-830A-61FE49FE6C95}"/>
              </a:ext>
            </a:extLst>
          </p:cNvPr>
          <p:cNvSpPr/>
          <p:nvPr/>
        </p:nvSpPr>
        <p:spPr>
          <a:xfrm>
            <a:off x="492369" y="4803112"/>
            <a:ext cx="11023042" cy="932259"/>
          </a:xfrm>
          <a:custGeom>
            <a:avLst/>
            <a:gdLst>
              <a:gd name="connsiteX0" fmla="*/ 0 w 11023042"/>
              <a:gd name="connsiteY0" fmla="*/ 0 h 429841"/>
              <a:gd name="connsiteX1" fmla="*/ 11023042 w 11023042"/>
              <a:gd name="connsiteY1" fmla="*/ 0 h 429841"/>
              <a:gd name="connsiteX2" fmla="*/ 11023042 w 11023042"/>
              <a:gd name="connsiteY2" fmla="*/ 429841 h 429841"/>
              <a:gd name="connsiteX3" fmla="*/ 0 w 11023042"/>
              <a:gd name="connsiteY3" fmla="*/ 429841 h 429841"/>
              <a:gd name="connsiteX4" fmla="*/ 0 w 11023042"/>
              <a:gd name="connsiteY4" fmla="*/ 0 h 429841"/>
              <a:gd name="connsiteX0" fmla="*/ 0 w 11023042"/>
              <a:gd name="connsiteY0" fmla="*/ 0 h 429841"/>
              <a:gd name="connsiteX1" fmla="*/ 11023042 w 11023042"/>
              <a:gd name="connsiteY1" fmla="*/ 0 h 429841"/>
              <a:gd name="connsiteX2" fmla="*/ 11023042 w 11023042"/>
              <a:gd name="connsiteY2" fmla="*/ 429841 h 429841"/>
              <a:gd name="connsiteX3" fmla="*/ 0 w 11023042"/>
              <a:gd name="connsiteY3" fmla="*/ 429841 h 429841"/>
              <a:gd name="connsiteX4" fmla="*/ 91440 w 11023042"/>
              <a:gd name="connsiteY4" fmla="*/ 91440 h 429841"/>
              <a:gd name="connsiteX0" fmla="*/ 0 w 11023042"/>
              <a:gd name="connsiteY0" fmla="*/ 0 h 429841"/>
              <a:gd name="connsiteX1" fmla="*/ 11023042 w 11023042"/>
              <a:gd name="connsiteY1" fmla="*/ 0 h 429841"/>
              <a:gd name="connsiteX2" fmla="*/ 11023042 w 11023042"/>
              <a:gd name="connsiteY2" fmla="*/ 429841 h 429841"/>
              <a:gd name="connsiteX3" fmla="*/ 0 w 11023042"/>
              <a:gd name="connsiteY3" fmla="*/ 429841 h 429841"/>
              <a:gd name="connsiteX0" fmla="*/ 11023042 w 11023042"/>
              <a:gd name="connsiteY0" fmla="*/ 0 h 429841"/>
              <a:gd name="connsiteX1" fmla="*/ 11023042 w 11023042"/>
              <a:gd name="connsiteY1" fmla="*/ 429841 h 429841"/>
              <a:gd name="connsiteX2" fmla="*/ 0 w 11023042"/>
              <a:gd name="connsiteY2" fmla="*/ 429841 h 42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23042" h="429841">
                <a:moveTo>
                  <a:pt x="11023042" y="0"/>
                </a:moveTo>
                <a:lnTo>
                  <a:pt x="11023042" y="429841"/>
                </a:lnTo>
                <a:lnTo>
                  <a:pt x="0" y="429841"/>
                </a:ln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C8D467-DD0B-484E-B675-1A637A5F87DB}"/>
              </a:ext>
            </a:extLst>
          </p:cNvPr>
          <p:cNvSpPr/>
          <p:nvPr/>
        </p:nvSpPr>
        <p:spPr>
          <a:xfrm>
            <a:off x="11313751" y="4501662"/>
            <a:ext cx="403319" cy="4033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399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CHWARAE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FE5D81A6-7E05-45A9-B7A4-013E7AAFA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3186"/>
            <a:ext cx="4608168" cy="1955641"/>
          </a:xfrm>
        </p:spPr>
        <p:txBody>
          <a:bodyPr>
            <a:noAutofit/>
          </a:bodyPr>
          <a:lstStyle/>
          <a:p>
            <a:r>
              <a:rPr lang="cy-GB" sz="2400"/>
              <a:t>Rhannwch eich gemau gyda’r dosbarth.</a:t>
            </a:r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C7C80B17-2DA3-4244-96C3-A260FC3F9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192">
            <a:off x="8811263" y="2029774"/>
            <a:ext cx="2222258" cy="14042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6EB754-4645-496A-8956-57A98A3AD4FF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2347C0-284C-4601-BC04-93DE7590F38A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DBAE9A-0685-48E9-A1A8-B47F971E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61" y="1262888"/>
            <a:ext cx="2853915" cy="5462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974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C238BD-76F8-45A5-9239-01C866DDE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EE15D-03FA-4105-A9E4-5CAE3D466511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758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4874" y="1052945"/>
            <a:ext cx="5334000" cy="3750552"/>
          </a:xfrm>
        </p:spPr>
        <p:txBody>
          <a:bodyPr>
            <a:normAutofit/>
          </a:bodyPr>
          <a:lstStyle/>
          <a:p>
            <a:r>
              <a:rPr lang="cy-GB" sz="6600" dirty="0">
                <a:solidFill>
                  <a:schemeClr val="accent5"/>
                </a:solidFill>
              </a:rPr>
              <a:t>CHWARAE GEMAU NEU GAMBLO, RHAN 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4874" y="4895572"/>
            <a:ext cx="5334000" cy="1655762"/>
          </a:xfrm>
        </p:spPr>
        <p:txBody>
          <a:bodyPr/>
          <a:lstStyle/>
          <a:p>
            <a:r>
              <a:rPr lang="cy-GB"/>
              <a:t>BLWYDDYN 6 / GWERS 4</a:t>
            </a:r>
          </a:p>
        </p:txBody>
      </p:sp>
      <p:pic>
        <p:nvPicPr>
          <p:cNvPr id="7" name="Picture 2" descr="A picture containing table, helmet, cake, sitting&#10;&#10;Description automatically generated">
            <a:extLst>
              <a:ext uri="{FF2B5EF4-FFF2-40B4-BE49-F238E27FC236}">
                <a16:creationId xmlns:a16="http://schemas.microsoft.com/office/drawing/2014/main" id="{38261279-CE35-481C-9608-4D296C034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b="23414"/>
          <a:stretch/>
        </p:blipFill>
        <p:spPr bwMode="auto">
          <a:xfrm>
            <a:off x="-112089" y="1688123"/>
            <a:ext cx="7362311" cy="428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4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997407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beth mae’r term ‘chwarae gemau’ yn ei olygu;</a:t>
            </a:r>
          </a:p>
          <a:p>
            <a:pPr lvl="0"/>
            <a:r>
              <a:rPr lang="cy-GB" sz="2400"/>
              <a:t>Deall bod Anhwylder Chwarae Gemau yn Anhwylder sy’n cael ei restru gan sefydliad Iechyd y Byd;</a:t>
            </a:r>
          </a:p>
          <a:p>
            <a:pPr lvl="0"/>
            <a:r>
              <a:rPr lang="cy-GB" sz="2400"/>
              <a:t>Deall sut mae cadw’n ddiogel wrth chwarae gemau ar-lein.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8442" y="855407"/>
            <a:ext cx="4854590" cy="51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31" y="1494503"/>
            <a:ext cx="5315052" cy="249356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531" y="4015056"/>
            <a:ext cx="5315052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Cyfrifwch eich gwariant. Faint mae ein dosbarth yn ei wario ar chwarae gemau?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id="{B96B8701-FC53-4EBE-AEBB-1C89D4D25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/>
          <a:stretch/>
        </p:blipFill>
        <p:spPr>
          <a:xfrm>
            <a:off x="0" y="0"/>
            <a:ext cx="5158984" cy="6348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605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345797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beth yw gamblo;</a:t>
            </a:r>
          </a:p>
          <a:p>
            <a:pPr lvl="0"/>
            <a:r>
              <a:rPr lang="cy-GB" sz="2400"/>
              <a:t>Deall sut mae gemau’n gallu cynnwys nodweddion tebyg i gamblo</a:t>
            </a:r>
          </a:p>
          <a:p>
            <a:pPr lvl="0"/>
            <a:r>
              <a:rPr lang="cy-GB" sz="2400"/>
              <a:t>Gallu cyfrifo modd, cymedr, canolrif a chyfrifo gwariant cyfartalog ar gyfer eu dosbarth.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8442" y="855407"/>
            <a:ext cx="4854590" cy="5174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565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315615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diffinio gamblo</a:t>
            </a:r>
          </a:p>
          <a:p>
            <a:pPr lvl="0"/>
            <a:r>
              <a:rPr lang="cy-GB" sz="2400"/>
              <a:t>Rydw i’n deall sut mae modd cysylltu gamblo a gemau</a:t>
            </a:r>
          </a:p>
          <a:p>
            <a:pPr lvl="0"/>
            <a:r>
              <a:rPr lang="cy-GB" sz="2400"/>
              <a:t>Rydw i’n gallu datblygu dadl a chymryd rhan mewn dadl</a:t>
            </a:r>
          </a:p>
          <a:p>
            <a:pPr lvl="0"/>
            <a:r>
              <a:rPr lang="cy-GB" sz="2400"/>
              <a:t>Rydw i’n gwybod sut i gael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118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 GAMBLO?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FE5D81A6-7E05-45A9-B7A4-013E7AAFA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595318"/>
            <a:ext cx="11291393" cy="1010513"/>
          </a:xfrm>
        </p:spPr>
        <p:txBody>
          <a:bodyPr>
            <a:noAutofit/>
          </a:bodyPr>
          <a:lstStyle/>
          <a:p>
            <a:r>
              <a:rPr lang="cy-GB" sz="2400"/>
              <a:t>Ewch ati i greu cawod feddwl i ddangos eich gwybodaeth a’ch dealltwriaeth o gamblo. </a:t>
            </a:r>
          </a:p>
          <a:p>
            <a:r>
              <a:rPr lang="cy-GB" sz="2400"/>
              <a:t>Rhannwch eich syniadau a’ch meddyliau.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4D63D77-0988-403B-9603-DC944CF6B6A9}"/>
              </a:ext>
            </a:extLst>
          </p:cNvPr>
          <p:cNvSpPr/>
          <p:nvPr/>
        </p:nvSpPr>
        <p:spPr>
          <a:xfrm>
            <a:off x="4897954" y="3513715"/>
            <a:ext cx="2396093" cy="1501662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92C9529-58AC-4109-BF1E-324AF7571670}"/>
              </a:ext>
            </a:extLst>
          </p:cNvPr>
          <p:cNvSpPr/>
          <p:nvPr/>
        </p:nvSpPr>
        <p:spPr>
          <a:xfrm>
            <a:off x="7200558" y="2602242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8DF2A9-83AA-4D28-B180-8ABEEB848974}"/>
              </a:ext>
            </a:extLst>
          </p:cNvPr>
          <p:cNvSpPr/>
          <p:nvPr/>
        </p:nvSpPr>
        <p:spPr>
          <a:xfrm>
            <a:off x="8410143" y="3962946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1F7CEC1-43FF-4C9E-92FA-3DBD841D4F03}"/>
              </a:ext>
            </a:extLst>
          </p:cNvPr>
          <p:cNvSpPr/>
          <p:nvPr/>
        </p:nvSpPr>
        <p:spPr>
          <a:xfrm>
            <a:off x="7094327" y="5142945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A47685B-0FE6-45C3-94C7-0C2AE0C8CA2E}"/>
              </a:ext>
            </a:extLst>
          </p:cNvPr>
          <p:cNvSpPr/>
          <p:nvPr/>
        </p:nvSpPr>
        <p:spPr>
          <a:xfrm>
            <a:off x="9665011" y="2525257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82B29B2-8F23-4C74-BDAF-AAA9B14F3AE2}"/>
              </a:ext>
            </a:extLst>
          </p:cNvPr>
          <p:cNvSpPr/>
          <p:nvPr/>
        </p:nvSpPr>
        <p:spPr>
          <a:xfrm>
            <a:off x="10170849" y="4842512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F7C646B-8C83-4F48-8629-C32FB892D1FB}"/>
              </a:ext>
            </a:extLst>
          </p:cNvPr>
          <p:cNvSpPr/>
          <p:nvPr/>
        </p:nvSpPr>
        <p:spPr>
          <a:xfrm>
            <a:off x="3137248" y="2602242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4A5932E-8D80-4A5B-B6EC-72FDF25F1CA1}"/>
              </a:ext>
            </a:extLst>
          </p:cNvPr>
          <p:cNvSpPr/>
          <p:nvPr/>
        </p:nvSpPr>
        <p:spPr>
          <a:xfrm>
            <a:off x="3702225" y="5142944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E6F3DCA-EC4D-4E2F-8CCF-0DF113FD416F}"/>
              </a:ext>
            </a:extLst>
          </p:cNvPr>
          <p:cNvSpPr/>
          <p:nvPr/>
        </p:nvSpPr>
        <p:spPr>
          <a:xfrm>
            <a:off x="2087911" y="3998012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C9AC478-E0EA-4657-B4AE-55373A8AFAF9}"/>
              </a:ext>
            </a:extLst>
          </p:cNvPr>
          <p:cNvSpPr/>
          <p:nvPr/>
        </p:nvSpPr>
        <p:spPr>
          <a:xfrm>
            <a:off x="623368" y="2890640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E092043-1260-41D5-B2EE-E0E757B62769}"/>
              </a:ext>
            </a:extLst>
          </p:cNvPr>
          <p:cNvSpPr/>
          <p:nvPr/>
        </p:nvSpPr>
        <p:spPr>
          <a:xfrm>
            <a:off x="823999" y="5015377"/>
            <a:ext cx="1679286" cy="1052431"/>
          </a:xfrm>
          <a:custGeom>
            <a:avLst/>
            <a:gdLst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83779 w 3447393"/>
              <a:gd name="connsiteY15" fmla="*/ 420414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304800 w 3447393"/>
              <a:gd name="connsiteY16" fmla="*/ 472965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209820 w 3447393"/>
              <a:gd name="connsiteY15" fmla="*/ 578417 h 2322786"/>
              <a:gd name="connsiteX16" fmla="*/ 234203 w 3447393"/>
              <a:gd name="connsiteY16" fmla="*/ 483051 h 2322786"/>
              <a:gd name="connsiteX0" fmla="*/ 256730 w 3472896"/>
              <a:gd name="connsiteY0" fmla="*/ 462455 h 2322786"/>
              <a:gd name="connsiteX1" fmla="*/ 687655 w 3472896"/>
              <a:gd name="connsiteY1" fmla="*/ 0 h 2322786"/>
              <a:gd name="connsiteX2" fmla="*/ 1276234 w 3472896"/>
              <a:gd name="connsiteY2" fmla="*/ 189186 h 2322786"/>
              <a:gd name="connsiteX3" fmla="*/ 2032979 w 3472896"/>
              <a:gd name="connsiteY3" fmla="*/ 231227 h 2322786"/>
              <a:gd name="connsiteX4" fmla="*/ 2663599 w 3472896"/>
              <a:gd name="connsiteY4" fmla="*/ 367862 h 2322786"/>
              <a:gd name="connsiteX5" fmla="*/ 3273199 w 3472896"/>
              <a:gd name="connsiteY5" fmla="*/ 609600 h 2322786"/>
              <a:gd name="connsiteX6" fmla="*/ 3472896 w 3472896"/>
              <a:gd name="connsiteY6" fmla="*/ 1229710 h 2322786"/>
              <a:gd name="connsiteX7" fmla="*/ 2989420 w 3472896"/>
              <a:gd name="connsiteY7" fmla="*/ 1891862 h 2322786"/>
              <a:gd name="connsiteX8" fmla="*/ 2705641 w 3472896"/>
              <a:gd name="connsiteY8" fmla="*/ 2228193 h 2322786"/>
              <a:gd name="connsiteX9" fmla="*/ 2148592 w 3472896"/>
              <a:gd name="connsiteY9" fmla="*/ 2060027 h 2322786"/>
              <a:gd name="connsiteX10" fmla="*/ 1591544 w 3472896"/>
              <a:gd name="connsiteY10" fmla="*/ 2322786 h 2322786"/>
              <a:gd name="connsiteX11" fmla="*/ 1087048 w 3472896"/>
              <a:gd name="connsiteY11" fmla="*/ 1923393 h 2322786"/>
              <a:gd name="connsiteX12" fmla="*/ 487958 w 3472896"/>
              <a:gd name="connsiteY12" fmla="*/ 1923393 h 2322786"/>
              <a:gd name="connsiteX13" fmla="*/ 225199 w 3472896"/>
              <a:gd name="connsiteY13" fmla="*/ 1555531 h 2322786"/>
              <a:gd name="connsiteX14" fmla="*/ 25503 w 3472896"/>
              <a:gd name="connsiteY14" fmla="*/ 924910 h 2322786"/>
              <a:gd name="connsiteX15" fmla="*/ 0 w 3472896"/>
              <a:gd name="connsiteY15" fmla="*/ 541438 h 2322786"/>
              <a:gd name="connsiteX16" fmla="*/ 259706 w 3472896"/>
              <a:gd name="connsiteY16" fmla="*/ 483051 h 2322786"/>
              <a:gd name="connsiteX0" fmla="*/ 231227 w 3447393"/>
              <a:gd name="connsiteY0" fmla="*/ 462455 h 2322786"/>
              <a:gd name="connsiteX1" fmla="*/ 662152 w 3447393"/>
              <a:gd name="connsiteY1" fmla="*/ 0 h 2322786"/>
              <a:gd name="connsiteX2" fmla="*/ 1250731 w 3447393"/>
              <a:gd name="connsiteY2" fmla="*/ 189186 h 2322786"/>
              <a:gd name="connsiteX3" fmla="*/ 2007476 w 3447393"/>
              <a:gd name="connsiteY3" fmla="*/ 231227 h 2322786"/>
              <a:gd name="connsiteX4" fmla="*/ 2638096 w 3447393"/>
              <a:gd name="connsiteY4" fmla="*/ 367862 h 2322786"/>
              <a:gd name="connsiteX5" fmla="*/ 3247696 w 3447393"/>
              <a:gd name="connsiteY5" fmla="*/ 609600 h 2322786"/>
              <a:gd name="connsiteX6" fmla="*/ 3447393 w 3447393"/>
              <a:gd name="connsiteY6" fmla="*/ 1229710 h 2322786"/>
              <a:gd name="connsiteX7" fmla="*/ 2963917 w 3447393"/>
              <a:gd name="connsiteY7" fmla="*/ 1891862 h 2322786"/>
              <a:gd name="connsiteX8" fmla="*/ 2680138 w 3447393"/>
              <a:gd name="connsiteY8" fmla="*/ 2228193 h 2322786"/>
              <a:gd name="connsiteX9" fmla="*/ 2123089 w 3447393"/>
              <a:gd name="connsiteY9" fmla="*/ 2060027 h 2322786"/>
              <a:gd name="connsiteX10" fmla="*/ 1566041 w 3447393"/>
              <a:gd name="connsiteY10" fmla="*/ 2322786 h 2322786"/>
              <a:gd name="connsiteX11" fmla="*/ 1061545 w 3447393"/>
              <a:gd name="connsiteY11" fmla="*/ 1923393 h 2322786"/>
              <a:gd name="connsiteX12" fmla="*/ 462455 w 3447393"/>
              <a:gd name="connsiteY12" fmla="*/ 1923393 h 2322786"/>
              <a:gd name="connsiteX13" fmla="*/ 199696 w 3447393"/>
              <a:gd name="connsiteY13" fmla="*/ 1555531 h 2322786"/>
              <a:gd name="connsiteX14" fmla="*/ 0 w 3447393"/>
              <a:gd name="connsiteY14" fmla="*/ 924910 h 2322786"/>
              <a:gd name="connsiteX15" fmla="*/ 48456 w 3447393"/>
              <a:gd name="connsiteY15" fmla="*/ 581779 h 2322786"/>
              <a:gd name="connsiteX16" fmla="*/ 234203 w 3447393"/>
              <a:gd name="connsiteY16" fmla="*/ 483051 h 2322786"/>
              <a:gd name="connsiteX0" fmla="*/ 239921 w 3456087"/>
              <a:gd name="connsiteY0" fmla="*/ 462455 h 2322786"/>
              <a:gd name="connsiteX1" fmla="*/ 670846 w 3456087"/>
              <a:gd name="connsiteY1" fmla="*/ 0 h 2322786"/>
              <a:gd name="connsiteX2" fmla="*/ 1259425 w 3456087"/>
              <a:gd name="connsiteY2" fmla="*/ 189186 h 2322786"/>
              <a:gd name="connsiteX3" fmla="*/ 2016170 w 3456087"/>
              <a:gd name="connsiteY3" fmla="*/ 231227 h 2322786"/>
              <a:gd name="connsiteX4" fmla="*/ 2646790 w 3456087"/>
              <a:gd name="connsiteY4" fmla="*/ 367862 h 2322786"/>
              <a:gd name="connsiteX5" fmla="*/ 3256390 w 3456087"/>
              <a:gd name="connsiteY5" fmla="*/ 609600 h 2322786"/>
              <a:gd name="connsiteX6" fmla="*/ 3456087 w 3456087"/>
              <a:gd name="connsiteY6" fmla="*/ 1229710 h 2322786"/>
              <a:gd name="connsiteX7" fmla="*/ 2972611 w 3456087"/>
              <a:gd name="connsiteY7" fmla="*/ 1891862 h 2322786"/>
              <a:gd name="connsiteX8" fmla="*/ 2688832 w 3456087"/>
              <a:gd name="connsiteY8" fmla="*/ 2228193 h 2322786"/>
              <a:gd name="connsiteX9" fmla="*/ 2131783 w 3456087"/>
              <a:gd name="connsiteY9" fmla="*/ 2060027 h 2322786"/>
              <a:gd name="connsiteX10" fmla="*/ 1574735 w 3456087"/>
              <a:gd name="connsiteY10" fmla="*/ 2322786 h 2322786"/>
              <a:gd name="connsiteX11" fmla="*/ 1070239 w 3456087"/>
              <a:gd name="connsiteY11" fmla="*/ 1923393 h 2322786"/>
              <a:gd name="connsiteX12" fmla="*/ 471149 w 3456087"/>
              <a:gd name="connsiteY12" fmla="*/ 1923393 h 2322786"/>
              <a:gd name="connsiteX13" fmla="*/ 208390 w 3456087"/>
              <a:gd name="connsiteY13" fmla="*/ 1555531 h 2322786"/>
              <a:gd name="connsiteX14" fmla="*/ 8694 w 3456087"/>
              <a:gd name="connsiteY14" fmla="*/ 924910 h 2322786"/>
              <a:gd name="connsiteX15" fmla="*/ 0 w 3456087"/>
              <a:gd name="connsiteY15" fmla="*/ 534714 h 2322786"/>
              <a:gd name="connsiteX16" fmla="*/ 242897 w 3456087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81908 w 3498074"/>
              <a:gd name="connsiteY0" fmla="*/ 462455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79264 h 2322786"/>
              <a:gd name="connsiteX1" fmla="*/ 712833 w 3498074"/>
              <a:gd name="connsiteY1" fmla="*/ 0 h 2322786"/>
              <a:gd name="connsiteX2" fmla="*/ 1301412 w 3498074"/>
              <a:gd name="connsiteY2" fmla="*/ 189186 h 2322786"/>
              <a:gd name="connsiteX3" fmla="*/ 2058157 w 3498074"/>
              <a:gd name="connsiteY3" fmla="*/ 231227 h 2322786"/>
              <a:gd name="connsiteX4" fmla="*/ 2688777 w 3498074"/>
              <a:gd name="connsiteY4" fmla="*/ 367862 h 2322786"/>
              <a:gd name="connsiteX5" fmla="*/ 3298377 w 3498074"/>
              <a:gd name="connsiteY5" fmla="*/ 609600 h 2322786"/>
              <a:gd name="connsiteX6" fmla="*/ 3498074 w 3498074"/>
              <a:gd name="connsiteY6" fmla="*/ 1229710 h 2322786"/>
              <a:gd name="connsiteX7" fmla="*/ 3014598 w 3498074"/>
              <a:gd name="connsiteY7" fmla="*/ 1891862 h 2322786"/>
              <a:gd name="connsiteX8" fmla="*/ 2730819 w 3498074"/>
              <a:gd name="connsiteY8" fmla="*/ 2228193 h 2322786"/>
              <a:gd name="connsiteX9" fmla="*/ 2173770 w 3498074"/>
              <a:gd name="connsiteY9" fmla="*/ 2060027 h 2322786"/>
              <a:gd name="connsiteX10" fmla="*/ 1616722 w 3498074"/>
              <a:gd name="connsiteY10" fmla="*/ 2322786 h 2322786"/>
              <a:gd name="connsiteX11" fmla="*/ 1112226 w 3498074"/>
              <a:gd name="connsiteY11" fmla="*/ 1923393 h 2322786"/>
              <a:gd name="connsiteX12" fmla="*/ 513136 w 3498074"/>
              <a:gd name="connsiteY12" fmla="*/ 1923393 h 2322786"/>
              <a:gd name="connsiteX13" fmla="*/ 250377 w 3498074"/>
              <a:gd name="connsiteY13" fmla="*/ 1555531 h 2322786"/>
              <a:gd name="connsiteX14" fmla="*/ 50681 w 3498074"/>
              <a:gd name="connsiteY14" fmla="*/ 924910 h 2322786"/>
              <a:gd name="connsiteX15" fmla="*/ 41987 w 3498074"/>
              <a:gd name="connsiteY15" fmla="*/ 534714 h 2322786"/>
              <a:gd name="connsiteX16" fmla="*/ 284884 w 3498074"/>
              <a:gd name="connsiteY16" fmla="*/ 483051 h 2322786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498074"/>
              <a:gd name="connsiteY0" fmla="*/ 488916 h 2332438"/>
              <a:gd name="connsiteX1" fmla="*/ 712833 w 3498074"/>
              <a:gd name="connsiteY1" fmla="*/ 9652 h 2332438"/>
              <a:gd name="connsiteX2" fmla="*/ 1301412 w 3498074"/>
              <a:gd name="connsiteY2" fmla="*/ 198838 h 2332438"/>
              <a:gd name="connsiteX3" fmla="*/ 2058157 w 3498074"/>
              <a:gd name="connsiteY3" fmla="*/ 240879 h 2332438"/>
              <a:gd name="connsiteX4" fmla="*/ 2688777 w 3498074"/>
              <a:gd name="connsiteY4" fmla="*/ 377514 h 2332438"/>
              <a:gd name="connsiteX5" fmla="*/ 3298377 w 3498074"/>
              <a:gd name="connsiteY5" fmla="*/ 619252 h 2332438"/>
              <a:gd name="connsiteX6" fmla="*/ 3498074 w 3498074"/>
              <a:gd name="connsiteY6" fmla="*/ 1239362 h 2332438"/>
              <a:gd name="connsiteX7" fmla="*/ 3014598 w 3498074"/>
              <a:gd name="connsiteY7" fmla="*/ 1901514 h 2332438"/>
              <a:gd name="connsiteX8" fmla="*/ 2730819 w 3498074"/>
              <a:gd name="connsiteY8" fmla="*/ 2237845 h 2332438"/>
              <a:gd name="connsiteX9" fmla="*/ 2173770 w 3498074"/>
              <a:gd name="connsiteY9" fmla="*/ 2069679 h 2332438"/>
              <a:gd name="connsiteX10" fmla="*/ 1616722 w 3498074"/>
              <a:gd name="connsiteY10" fmla="*/ 2332438 h 2332438"/>
              <a:gd name="connsiteX11" fmla="*/ 1112226 w 3498074"/>
              <a:gd name="connsiteY11" fmla="*/ 1933045 h 2332438"/>
              <a:gd name="connsiteX12" fmla="*/ 513136 w 3498074"/>
              <a:gd name="connsiteY12" fmla="*/ 1933045 h 2332438"/>
              <a:gd name="connsiteX13" fmla="*/ 250377 w 3498074"/>
              <a:gd name="connsiteY13" fmla="*/ 1565183 h 2332438"/>
              <a:gd name="connsiteX14" fmla="*/ 50681 w 3498074"/>
              <a:gd name="connsiteY14" fmla="*/ 934562 h 2332438"/>
              <a:gd name="connsiteX15" fmla="*/ 41987 w 3498074"/>
              <a:gd name="connsiteY15" fmla="*/ 544366 h 2332438"/>
              <a:gd name="connsiteX16" fmla="*/ 284884 w 3498074"/>
              <a:gd name="connsiteY16" fmla="*/ 492703 h 2332438"/>
              <a:gd name="connsiteX0" fmla="*/ 291994 w 3502914"/>
              <a:gd name="connsiteY0" fmla="*/ 488916 h 2332438"/>
              <a:gd name="connsiteX1" fmla="*/ 712833 w 3502914"/>
              <a:gd name="connsiteY1" fmla="*/ 9652 h 2332438"/>
              <a:gd name="connsiteX2" fmla="*/ 1301412 w 3502914"/>
              <a:gd name="connsiteY2" fmla="*/ 198838 h 2332438"/>
              <a:gd name="connsiteX3" fmla="*/ 2058157 w 3502914"/>
              <a:gd name="connsiteY3" fmla="*/ 240879 h 2332438"/>
              <a:gd name="connsiteX4" fmla="*/ 2688777 w 3502914"/>
              <a:gd name="connsiteY4" fmla="*/ 377514 h 2332438"/>
              <a:gd name="connsiteX5" fmla="*/ 3298377 w 3502914"/>
              <a:gd name="connsiteY5" fmla="*/ 619252 h 2332438"/>
              <a:gd name="connsiteX6" fmla="*/ 3498074 w 3502914"/>
              <a:gd name="connsiteY6" fmla="*/ 1239362 h 2332438"/>
              <a:gd name="connsiteX7" fmla="*/ 3014598 w 3502914"/>
              <a:gd name="connsiteY7" fmla="*/ 1901514 h 2332438"/>
              <a:gd name="connsiteX8" fmla="*/ 2730819 w 3502914"/>
              <a:gd name="connsiteY8" fmla="*/ 2237845 h 2332438"/>
              <a:gd name="connsiteX9" fmla="*/ 2173770 w 3502914"/>
              <a:gd name="connsiteY9" fmla="*/ 2069679 h 2332438"/>
              <a:gd name="connsiteX10" fmla="*/ 1616722 w 3502914"/>
              <a:gd name="connsiteY10" fmla="*/ 2332438 h 2332438"/>
              <a:gd name="connsiteX11" fmla="*/ 1112226 w 3502914"/>
              <a:gd name="connsiteY11" fmla="*/ 1933045 h 2332438"/>
              <a:gd name="connsiteX12" fmla="*/ 513136 w 3502914"/>
              <a:gd name="connsiteY12" fmla="*/ 1933045 h 2332438"/>
              <a:gd name="connsiteX13" fmla="*/ 250377 w 3502914"/>
              <a:gd name="connsiteY13" fmla="*/ 1565183 h 2332438"/>
              <a:gd name="connsiteX14" fmla="*/ 50681 w 3502914"/>
              <a:gd name="connsiteY14" fmla="*/ 934562 h 2332438"/>
              <a:gd name="connsiteX15" fmla="*/ 41987 w 3502914"/>
              <a:gd name="connsiteY15" fmla="*/ 544366 h 2332438"/>
              <a:gd name="connsiteX16" fmla="*/ 284884 w 3502914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32438"/>
              <a:gd name="connsiteX1" fmla="*/ 712833 w 3610578"/>
              <a:gd name="connsiteY1" fmla="*/ 9652 h 2332438"/>
              <a:gd name="connsiteX2" fmla="*/ 1301412 w 3610578"/>
              <a:gd name="connsiteY2" fmla="*/ 198838 h 2332438"/>
              <a:gd name="connsiteX3" fmla="*/ 2058157 w 3610578"/>
              <a:gd name="connsiteY3" fmla="*/ 240879 h 2332438"/>
              <a:gd name="connsiteX4" fmla="*/ 2688777 w 3610578"/>
              <a:gd name="connsiteY4" fmla="*/ 377514 h 2332438"/>
              <a:gd name="connsiteX5" fmla="*/ 3298377 w 3610578"/>
              <a:gd name="connsiteY5" fmla="*/ 619252 h 2332438"/>
              <a:gd name="connsiteX6" fmla="*/ 3498074 w 3610578"/>
              <a:gd name="connsiteY6" fmla="*/ 1239362 h 2332438"/>
              <a:gd name="connsiteX7" fmla="*/ 3014598 w 3610578"/>
              <a:gd name="connsiteY7" fmla="*/ 1901514 h 2332438"/>
              <a:gd name="connsiteX8" fmla="*/ 2730819 w 3610578"/>
              <a:gd name="connsiteY8" fmla="*/ 2237845 h 2332438"/>
              <a:gd name="connsiteX9" fmla="*/ 2173770 w 3610578"/>
              <a:gd name="connsiteY9" fmla="*/ 2069679 h 2332438"/>
              <a:gd name="connsiteX10" fmla="*/ 1616722 w 3610578"/>
              <a:gd name="connsiteY10" fmla="*/ 2332438 h 2332438"/>
              <a:gd name="connsiteX11" fmla="*/ 1112226 w 3610578"/>
              <a:gd name="connsiteY11" fmla="*/ 1933045 h 2332438"/>
              <a:gd name="connsiteX12" fmla="*/ 513136 w 3610578"/>
              <a:gd name="connsiteY12" fmla="*/ 1933045 h 2332438"/>
              <a:gd name="connsiteX13" fmla="*/ 250377 w 3610578"/>
              <a:gd name="connsiteY13" fmla="*/ 1565183 h 2332438"/>
              <a:gd name="connsiteX14" fmla="*/ 50681 w 3610578"/>
              <a:gd name="connsiteY14" fmla="*/ 934562 h 2332438"/>
              <a:gd name="connsiteX15" fmla="*/ 41987 w 3610578"/>
              <a:gd name="connsiteY15" fmla="*/ 544366 h 2332438"/>
              <a:gd name="connsiteX16" fmla="*/ 284884 w 3610578"/>
              <a:gd name="connsiteY16" fmla="*/ 492703 h 2332438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16722 w 3610578"/>
              <a:gd name="connsiteY10" fmla="*/ 2332438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9534"/>
              <a:gd name="connsiteX1" fmla="*/ 712833 w 3610578"/>
              <a:gd name="connsiteY1" fmla="*/ 9652 h 2359534"/>
              <a:gd name="connsiteX2" fmla="*/ 1301412 w 3610578"/>
              <a:gd name="connsiteY2" fmla="*/ 198838 h 2359534"/>
              <a:gd name="connsiteX3" fmla="*/ 2058157 w 3610578"/>
              <a:gd name="connsiteY3" fmla="*/ 240879 h 2359534"/>
              <a:gd name="connsiteX4" fmla="*/ 2688777 w 3610578"/>
              <a:gd name="connsiteY4" fmla="*/ 377514 h 2359534"/>
              <a:gd name="connsiteX5" fmla="*/ 3298377 w 3610578"/>
              <a:gd name="connsiteY5" fmla="*/ 619252 h 2359534"/>
              <a:gd name="connsiteX6" fmla="*/ 3498074 w 3610578"/>
              <a:gd name="connsiteY6" fmla="*/ 1239362 h 2359534"/>
              <a:gd name="connsiteX7" fmla="*/ 3014598 w 3610578"/>
              <a:gd name="connsiteY7" fmla="*/ 1901514 h 2359534"/>
              <a:gd name="connsiteX8" fmla="*/ 2730819 w 3610578"/>
              <a:gd name="connsiteY8" fmla="*/ 2237845 h 2359534"/>
              <a:gd name="connsiteX9" fmla="*/ 2173770 w 3610578"/>
              <a:gd name="connsiteY9" fmla="*/ 2069679 h 2359534"/>
              <a:gd name="connsiteX10" fmla="*/ 1616722 w 3610578"/>
              <a:gd name="connsiteY10" fmla="*/ 2332438 h 2359534"/>
              <a:gd name="connsiteX11" fmla="*/ 1112226 w 3610578"/>
              <a:gd name="connsiteY11" fmla="*/ 1933045 h 2359534"/>
              <a:gd name="connsiteX12" fmla="*/ 513136 w 3610578"/>
              <a:gd name="connsiteY12" fmla="*/ 1933045 h 2359534"/>
              <a:gd name="connsiteX13" fmla="*/ 250377 w 3610578"/>
              <a:gd name="connsiteY13" fmla="*/ 1565183 h 2359534"/>
              <a:gd name="connsiteX14" fmla="*/ 50681 w 3610578"/>
              <a:gd name="connsiteY14" fmla="*/ 934562 h 2359534"/>
              <a:gd name="connsiteX15" fmla="*/ 41987 w 3610578"/>
              <a:gd name="connsiteY15" fmla="*/ 544366 h 2359534"/>
              <a:gd name="connsiteX16" fmla="*/ 284884 w 3610578"/>
              <a:gd name="connsiteY16" fmla="*/ 492703 h 2359534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291994 w 3610578"/>
              <a:gd name="connsiteY0" fmla="*/ 488916 h 2356955"/>
              <a:gd name="connsiteX1" fmla="*/ 712833 w 3610578"/>
              <a:gd name="connsiteY1" fmla="*/ 9652 h 2356955"/>
              <a:gd name="connsiteX2" fmla="*/ 1301412 w 3610578"/>
              <a:gd name="connsiteY2" fmla="*/ 198838 h 2356955"/>
              <a:gd name="connsiteX3" fmla="*/ 2058157 w 3610578"/>
              <a:gd name="connsiteY3" fmla="*/ 240879 h 2356955"/>
              <a:gd name="connsiteX4" fmla="*/ 2688777 w 3610578"/>
              <a:gd name="connsiteY4" fmla="*/ 377514 h 2356955"/>
              <a:gd name="connsiteX5" fmla="*/ 3298377 w 3610578"/>
              <a:gd name="connsiteY5" fmla="*/ 619252 h 2356955"/>
              <a:gd name="connsiteX6" fmla="*/ 3498074 w 3610578"/>
              <a:gd name="connsiteY6" fmla="*/ 1239362 h 2356955"/>
              <a:gd name="connsiteX7" fmla="*/ 3014598 w 3610578"/>
              <a:gd name="connsiteY7" fmla="*/ 1901514 h 2356955"/>
              <a:gd name="connsiteX8" fmla="*/ 2730819 w 3610578"/>
              <a:gd name="connsiteY8" fmla="*/ 2237845 h 2356955"/>
              <a:gd name="connsiteX9" fmla="*/ 2173770 w 3610578"/>
              <a:gd name="connsiteY9" fmla="*/ 2069679 h 2356955"/>
              <a:gd name="connsiteX10" fmla="*/ 1633531 w 3610578"/>
              <a:gd name="connsiteY10" fmla="*/ 2144180 h 2356955"/>
              <a:gd name="connsiteX11" fmla="*/ 1112226 w 3610578"/>
              <a:gd name="connsiteY11" fmla="*/ 1933045 h 2356955"/>
              <a:gd name="connsiteX12" fmla="*/ 513136 w 3610578"/>
              <a:gd name="connsiteY12" fmla="*/ 1933045 h 2356955"/>
              <a:gd name="connsiteX13" fmla="*/ 250377 w 3610578"/>
              <a:gd name="connsiteY13" fmla="*/ 1565183 h 2356955"/>
              <a:gd name="connsiteX14" fmla="*/ 50681 w 3610578"/>
              <a:gd name="connsiteY14" fmla="*/ 934562 h 2356955"/>
              <a:gd name="connsiteX15" fmla="*/ 41987 w 3610578"/>
              <a:gd name="connsiteY15" fmla="*/ 544366 h 2356955"/>
              <a:gd name="connsiteX16" fmla="*/ 284884 w 3610578"/>
              <a:gd name="connsiteY16" fmla="*/ 492703 h 2356955"/>
              <a:gd name="connsiteX0" fmla="*/ 307887 w 3626471"/>
              <a:gd name="connsiteY0" fmla="*/ 488916 h 2356955"/>
              <a:gd name="connsiteX1" fmla="*/ 728726 w 3626471"/>
              <a:gd name="connsiteY1" fmla="*/ 9652 h 2356955"/>
              <a:gd name="connsiteX2" fmla="*/ 1317305 w 3626471"/>
              <a:gd name="connsiteY2" fmla="*/ 198838 h 2356955"/>
              <a:gd name="connsiteX3" fmla="*/ 2074050 w 3626471"/>
              <a:gd name="connsiteY3" fmla="*/ 240879 h 2356955"/>
              <a:gd name="connsiteX4" fmla="*/ 2704670 w 3626471"/>
              <a:gd name="connsiteY4" fmla="*/ 377514 h 2356955"/>
              <a:gd name="connsiteX5" fmla="*/ 3314270 w 3626471"/>
              <a:gd name="connsiteY5" fmla="*/ 619252 h 2356955"/>
              <a:gd name="connsiteX6" fmla="*/ 3513967 w 3626471"/>
              <a:gd name="connsiteY6" fmla="*/ 1239362 h 2356955"/>
              <a:gd name="connsiteX7" fmla="*/ 3030491 w 3626471"/>
              <a:gd name="connsiteY7" fmla="*/ 1901514 h 2356955"/>
              <a:gd name="connsiteX8" fmla="*/ 2746712 w 3626471"/>
              <a:gd name="connsiteY8" fmla="*/ 2237845 h 2356955"/>
              <a:gd name="connsiteX9" fmla="*/ 2189663 w 3626471"/>
              <a:gd name="connsiteY9" fmla="*/ 2069679 h 2356955"/>
              <a:gd name="connsiteX10" fmla="*/ 1649424 w 3626471"/>
              <a:gd name="connsiteY10" fmla="*/ 2144180 h 2356955"/>
              <a:gd name="connsiteX11" fmla="*/ 1128119 w 3626471"/>
              <a:gd name="connsiteY11" fmla="*/ 1933045 h 2356955"/>
              <a:gd name="connsiteX12" fmla="*/ 529029 w 3626471"/>
              <a:gd name="connsiteY12" fmla="*/ 1933045 h 2356955"/>
              <a:gd name="connsiteX13" fmla="*/ 266270 w 3626471"/>
              <a:gd name="connsiteY13" fmla="*/ 1565183 h 2356955"/>
              <a:gd name="connsiteX14" fmla="*/ 66574 w 3626471"/>
              <a:gd name="connsiteY14" fmla="*/ 934562 h 2356955"/>
              <a:gd name="connsiteX15" fmla="*/ 57880 w 3626471"/>
              <a:gd name="connsiteY15" fmla="*/ 544366 h 2356955"/>
              <a:gd name="connsiteX16" fmla="*/ 300777 w 3626471"/>
              <a:gd name="connsiteY16" fmla="*/ 492703 h 2356955"/>
              <a:gd name="connsiteX0" fmla="*/ 450720 w 3769304"/>
              <a:gd name="connsiteY0" fmla="*/ 488916 h 2356955"/>
              <a:gd name="connsiteX1" fmla="*/ 871559 w 3769304"/>
              <a:gd name="connsiteY1" fmla="*/ 9652 h 2356955"/>
              <a:gd name="connsiteX2" fmla="*/ 1460138 w 3769304"/>
              <a:gd name="connsiteY2" fmla="*/ 198838 h 2356955"/>
              <a:gd name="connsiteX3" fmla="*/ 2216883 w 3769304"/>
              <a:gd name="connsiteY3" fmla="*/ 240879 h 2356955"/>
              <a:gd name="connsiteX4" fmla="*/ 2847503 w 3769304"/>
              <a:gd name="connsiteY4" fmla="*/ 377514 h 2356955"/>
              <a:gd name="connsiteX5" fmla="*/ 3457103 w 3769304"/>
              <a:gd name="connsiteY5" fmla="*/ 619252 h 2356955"/>
              <a:gd name="connsiteX6" fmla="*/ 3656800 w 3769304"/>
              <a:gd name="connsiteY6" fmla="*/ 1239362 h 2356955"/>
              <a:gd name="connsiteX7" fmla="*/ 3173324 w 3769304"/>
              <a:gd name="connsiteY7" fmla="*/ 1901514 h 2356955"/>
              <a:gd name="connsiteX8" fmla="*/ 2889545 w 3769304"/>
              <a:gd name="connsiteY8" fmla="*/ 2237845 h 2356955"/>
              <a:gd name="connsiteX9" fmla="*/ 2332496 w 3769304"/>
              <a:gd name="connsiteY9" fmla="*/ 2069679 h 2356955"/>
              <a:gd name="connsiteX10" fmla="*/ 1792257 w 3769304"/>
              <a:gd name="connsiteY10" fmla="*/ 2144180 h 2356955"/>
              <a:gd name="connsiteX11" fmla="*/ 1270952 w 3769304"/>
              <a:gd name="connsiteY11" fmla="*/ 1933045 h 2356955"/>
              <a:gd name="connsiteX12" fmla="*/ 671862 w 3769304"/>
              <a:gd name="connsiteY12" fmla="*/ 1933045 h 2356955"/>
              <a:gd name="connsiteX13" fmla="*/ 409103 w 3769304"/>
              <a:gd name="connsiteY13" fmla="*/ 1565183 h 2356955"/>
              <a:gd name="connsiteX14" fmla="*/ 209407 w 3769304"/>
              <a:gd name="connsiteY14" fmla="*/ 934562 h 2356955"/>
              <a:gd name="connsiteX15" fmla="*/ 200713 w 3769304"/>
              <a:gd name="connsiteY15" fmla="*/ 544366 h 2356955"/>
              <a:gd name="connsiteX16" fmla="*/ 443610 w 3769304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88916 h 2356955"/>
              <a:gd name="connsiteX1" fmla="*/ 873708 w 3771453"/>
              <a:gd name="connsiteY1" fmla="*/ 9652 h 2356955"/>
              <a:gd name="connsiteX2" fmla="*/ 1462287 w 3771453"/>
              <a:gd name="connsiteY2" fmla="*/ 198838 h 2356955"/>
              <a:gd name="connsiteX3" fmla="*/ 2219032 w 3771453"/>
              <a:gd name="connsiteY3" fmla="*/ 240879 h 2356955"/>
              <a:gd name="connsiteX4" fmla="*/ 2849652 w 3771453"/>
              <a:gd name="connsiteY4" fmla="*/ 377514 h 2356955"/>
              <a:gd name="connsiteX5" fmla="*/ 3459252 w 3771453"/>
              <a:gd name="connsiteY5" fmla="*/ 619252 h 2356955"/>
              <a:gd name="connsiteX6" fmla="*/ 3658949 w 3771453"/>
              <a:gd name="connsiteY6" fmla="*/ 1239362 h 2356955"/>
              <a:gd name="connsiteX7" fmla="*/ 3175473 w 3771453"/>
              <a:gd name="connsiteY7" fmla="*/ 1901514 h 2356955"/>
              <a:gd name="connsiteX8" fmla="*/ 2891694 w 3771453"/>
              <a:gd name="connsiteY8" fmla="*/ 2237845 h 2356955"/>
              <a:gd name="connsiteX9" fmla="*/ 2334645 w 3771453"/>
              <a:gd name="connsiteY9" fmla="*/ 2069679 h 2356955"/>
              <a:gd name="connsiteX10" fmla="*/ 1794406 w 3771453"/>
              <a:gd name="connsiteY10" fmla="*/ 2144180 h 2356955"/>
              <a:gd name="connsiteX11" fmla="*/ 1273101 w 3771453"/>
              <a:gd name="connsiteY11" fmla="*/ 1933045 h 2356955"/>
              <a:gd name="connsiteX12" fmla="*/ 674011 w 3771453"/>
              <a:gd name="connsiteY12" fmla="*/ 1933045 h 2356955"/>
              <a:gd name="connsiteX13" fmla="*/ 411252 w 3771453"/>
              <a:gd name="connsiteY13" fmla="*/ 1565183 h 2356955"/>
              <a:gd name="connsiteX14" fmla="*/ 211556 w 3771453"/>
              <a:gd name="connsiteY14" fmla="*/ 934562 h 2356955"/>
              <a:gd name="connsiteX15" fmla="*/ 202862 w 3771453"/>
              <a:gd name="connsiteY15" fmla="*/ 544366 h 2356955"/>
              <a:gd name="connsiteX16" fmla="*/ 445759 w 3771453"/>
              <a:gd name="connsiteY16" fmla="*/ 492703 h 2356955"/>
              <a:gd name="connsiteX0" fmla="*/ 452869 w 3771453"/>
              <a:gd name="connsiteY0" fmla="*/ 492711 h 2360750"/>
              <a:gd name="connsiteX1" fmla="*/ 887155 w 3771453"/>
              <a:gd name="connsiteY1" fmla="*/ 0 h 2360750"/>
              <a:gd name="connsiteX2" fmla="*/ 1462287 w 3771453"/>
              <a:gd name="connsiteY2" fmla="*/ 202633 h 2360750"/>
              <a:gd name="connsiteX3" fmla="*/ 2219032 w 3771453"/>
              <a:gd name="connsiteY3" fmla="*/ 244674 h 2360750"/>
              <a:gd name="connsiteX4" fmla="*/ 2849652 w 3771453"/>
              <a:gd name="connsiteY4" fmla="*/ 381309 h 2360750"/>
              <a:gd name="connsiteX5" fmla="*/ 3459252 w 3771453"/>
              <a:gd name="connsiteY5" fmla="*/ 623047 h 2360750"/>
              <a:gd name="connsiteX6" fmla="*/ 3658949 w 3771453"/>
              <a:gd name="connsiteY6" fmla="*/ 1243157 h 2360750"/>
              <a:gd name="connsiteX7" fmla="*/ 3175473 w 3771453"/>
              <a:gd name="connsiteY7" fmla="*/ 1905309 h 2360750"/>
              <a:gd name="connsiteX8" fmla="*/ 2891694 w 3771453"/>
              <a:gd name="connsiteY8" fmla="*/ 2241640 h 2360750"/>
              <a:gd name="connsiteX9" fmla="*/ 2334645 w 3771453"/>
              <a:gd name="connsiteY9" fmla="*/ 2073474 h 2360750"/>
              <a:gd name="connsiteX10" fmla="*/ 1794406 w 3771453"/>
              <a:gd name="connsiteY10" fmla="*/ 2147975 h 2360750"/>
              <a:gd name="connsiteX11" fmla="*/ 1273101 w 3771453"/>
              <a:gd name="connsiteY11" fmla="*/ 1936840 h 2360750"/>
              <a:gd name="connsiteX12" fmla="*/ 674011 w 3771453"/>
              <a:gd name="connsiteY12" fmla="*/ 1936840 h 2360750"/>
              <a:gd name="connsiteX13" fmla="*/ 411252 w 3771453"/>
              <a:gd name="connsiteY13" fmla="*/ 1568978 h 2360750"/>
              <a:gd name="connsiteX14" fmla="*/ 211556 w 3771453"/>
              <a:gd name="connsiteY14" fmla="*/ 938357 h 2360750"/>
              <a:gd name="connsiteX15" fmla="*/ 202862 w 3771453"/>
              <a:gd name="connsiteY15" fmla="*/ 548161 h 2360750"/>
              <a:gd name="connsiteX16" fmla="*/ 445759 w 3771453"/>
              <a:gd name="connsiteY16" fmla="*/ 496498 h 2360750"/>
              <a:gd name="connsiteX0" fmla="*/ 452869 w 3771453"/>
              <a:gd name="connsiteY0" fmla="*/ 494079 h 2362118"/>
              <a:gd name="connsiteX1" fmla="*/ 887155 w 3771453"/>
              <a:gd name="connsiteY1" fmla="*/ 1368 h 2362118"/>
              <a:gd name="connsiteX2" fmla="*/ 1462287 w 3771453"/>
              <a:gd name="connsiteY2" fmla="*/ 204001 h 2362118"/>
              <a:gd name="connsiteX3" fmla="*/ 2219032 w 3771453"/>
              <a:gd name="connsiteY3" fmla="*/ 246042 h 2362118"/>
              <a:gd name="connsiteX4" fmla="*/ 2849652 w 3771453"/>
              <a:gd name="connsiteY4" fmla="*/ 382677 h 2362118"/>
              <a:gd name="connsiteX5" fmla="*/ 3459252 w 3771453"/>
              <a:gd name="connsiteY5" fmla="*/ 624415 h 2362118"/>
              <a:gd name="connsiteX6" fmla="*/ 3658949 w 3771453"/>
              <a:gd name="connsiteY6" fmla="*/ 1244525 h 2362118"/>
              <a:gd name="connsiteX7" fmla="*/ 3175473 w 3771453"/>
              <a:gd name="connsiteY7" fmla="*/ 1906677 h 2362118"/>
              <a:gd name="connsiteX8" fmla="*/ 2891694 w 3771453"/>
              <a:gd name="connsiteY8" fmla="*/ 2243008 h 2362118"/>
              <a:gd name="connsiteX9" fmla="*/ 2334645 w 3771453"/>
              <a:gd name="connsiteY9" fmla="*/ 2074842 h 2362118"/>
              <a:gd name="connsiteX10" fmla="*/ 1794406 w 3771453"/>
              <a:gd name="connsiteY10" fmla="*/ 2149343 h 2362118"/>
              <a:gd name="connsiteX11" fmla="*/ 1273101 w 3771453"/>
              <a:gd name="connsiteY11" fmla="*/ 1938208 h 2362118"/>
              <a:gd name="connsiteX12" fmla="*/ 674011 w 3771453"/>
              <a:gd name="connsiteY12" fmla="*/ 1938208 h 2362118"/>
              <a:gd name="connsiteX13" fmla="*/ 411252 w 3771453"/>
              <a:gd name="connsiteY13" fmla="*/ 1570346 h 2362118"/>
              <a:gd name="connsiteX14" fmla="*/ 211556 w 3771453"/>
              <a:gd name="connsiteY14" fmla="*/ 939725 h 2362118"/>
              <a:gd name="connsiteX15" fmla="*/ 202862 w 3771453"/>
              <a:gd name="connsiteY15" fmla="*/ 549529 h 2362118"/>
              <a:gd name="connsiteX16" fmla="*/ 445759 w 3771453"/>
              <a:gd name="connsiteY16" fmla="*/ 497866 h 23621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  <a:gd name="connsiteX0" fmla="*/ 452869 w 3771453"/>
              <a:gd name="connsiteY0" fmla="*/ 495579 h 2363618"/>
              <a:gd name="connsiteX1" fmla="*/ 887155 w 3771453"/>
              <a:gd name="connsiteY1" fmla="*/ 2868 h 2363618"/>
              <a:gd name="connsiteX2" fmla="*/ 1462287 w 3771453"/>
              <a:gd name="connsiteY2" fmla="*/ 205501 h 2363618"/>
              <a:gd name="connsiteX3" fmla="*/ 2219032 w 3771453"/>
              <a:gd name="connsiteY3" fmla="*/ 247542 h 2363618"/>
              <a:gd name="connsiteX4" fmla="*/ 2849652 w 3771453"/>
              <a:gd name="connsiteY4" fmla="*/ 384177 h 2363618"/>
              <a:gd name="connsiteX5" fmla="*/ 3459252 w 3771453"/>
              <a:gd name="connsiteY5" fmla="*/ 625915 h 2363618"/>
              <a:gd name="connsiteX6" fmla="*/ 3658949 w 3771453"/>
              <a:gd name="connsiteY6" fmla="*/ 1246025 h 2363618"/>
              <a:gd name="connsiteX7" fmla="*/ 3175473 w 3771453"/>
              <a:gd name="connsiteY7" fmla="*/ 1908177 h 2363618"/>
              <a:gd name="connsiteX8" fmla="*/ 2891694 w 3771453"/>
              <a:gd name="connsiteY8" fmla="*/ 2244508 h 2363618"/>
              <a:gd name="connsiteX9" fmla="*/ 2334645 w 3771453"/>
              <a:gd name="connsiteY9" fmla="*/ 2076342 h 2363618"/>
              <a:gd name="connsiteX10" fmla="*/ 1794406 w 3771453"/>
              <a:gd name="connsiteY10" fmla="*/ 2150843 h 2363618"/>
              <a:gd name="connsiteX11" fmla="*/ 1273101 w 3771453"/>
              <a:gd name="connsiteY11" fmla="*/ 1939708 h 2363618"/>
              <a:gd name="connsiteX12" fmla="*/ 674011 w 3771453"/>
              <a:gd name="connsiteY12" fmla="*/ 1939708 h 2363618"/>
              <a:gd name="connsiteX13" fmla="*/ 411252 w 3771453"/>
              <a:gd name="connsiteY13" fmla="*/ 1571846 h 2363618"/>
              <a:gd name="connsiteX14" fmla="*/ 211556 w 3771453"/>
              <a:gd name="connsiteY14" fmla="*/ 941225 h 2363618"/>
              <a:gd name="connsiteX15" fmla="*/ 202862 w 3771453"/>
              <a:gd name="connsiteY15" fmla="*/ 551029 h 2363618"/>
              <a:gd name="connsiteX16" fmla="*/ 445759 w 3771453"/>
              <a:gd name="connsiteY16" fmla="*/ 499366 h 236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1453" h="2363618">
                <a:moveTo>
                  <a:pt x="452869" y="495579"/>
                </a:moveTo>
                <a:cubicBezTo>
                  <a:pt x="377996" y="161012"/>
                  <a:pt x="592234" y="28152"/>
                  <a:pt x="887155" y="2868"/>
                </a:cubicBezTo>
                <a:cubicBezTo>
                  <a:pt x="1204372" y="-14752"/>
                  <a:pt x="1316520" y="48310"/>
                  <a:pt x="1462287" y="205501"/>
                </a:cubicBezTo>
                <a:cubicBezTo>
                  <a:pt x="1815388" y="-72959"/>
                  <a:pt x="1973508" y="-58945"/>
                  <a:pt x="2219032" y="247542"/>
                </a:cubicBezTo>
                <a:cubicBezTo>
                  <a:pt x="2472942" y="3975"/>
                  <a:pt x="2824342" y="177267"/>
                  <a:pt x="2849652" y="384177"/>
                </a:cubicBezTo>
                <a:cubicBezTo>
                  <a:pt x="3146982" y="209262"/>
                  <a:pt x="3491375" y="373886"/>
                  <a:pt x="3459252" y="625915"/>
                </a:cubicBezTo>
                <a:cubicBezTo>
                  <a:pt x="3804845" y="691424"/>
                  <a:pt x="3851238" y="1140175"/>
                  <a:pt x="3658949" y="1246025"/>
                </a:cubicBezTo>
                <a:cubicBezTo>
                  <a:pt x="3884393" y="1634830"/>
                  <a:pt x="3750129" y="2060615"/>
                  <a:pt x="3175473" y="1908177"/>
                </a:cubicBezTo>
                <a:cubicBezTo>
                  <a:pt x="3245607" y="2080798"/>
                  <a:pt x="3070331" y="2307210"/>
                  <a:pt x="2891694" y="2244508"/>
                </a:cubicBezTo>
                <a:cubicBezTo>
                  <a:pt x="2732905" y="2440585"/>
                  <a:pt x="2379134" y="2401339"/>
                  <a:pt x="2334645" y="2076342"/>
                </a:cubicBezTo>
                <a:cubicBezTo>
                  <a:pt x="2243091" y="2368995"/>
                  <a:pt x="1845619" y="2261600"/>
                  <a:pt x="1794406" y="2150843"/>
                </a:cubicBezTo>
                <a:cubicBezTo>
                  <a:pt x="1683391" y="2313547"/>
                  <a:pt x="1185772" y="2230842"/>
                  <a:pt x="1273101" y="1939708"/>
                </a:cubicBezTo>
                <a:cubicBezTo>
                  <a:pt x="1059957" y="2154861"/>
                  <a:pt x="819919" y="2084264"/>
                  <a:pt x="674011" y="1939708"/>
                </a:cubicBezTo>
                <a:cubicBezTo>
                  <a:pt x="398166" y="1988537"/>
                  <a:pt x="260153" y="1721361"/>
                  <a:pt x="411252" y="1571846"/>
                </a:cubicBezTo>
                <a:cubicBezTo>
                  <a:pt x="-92342" y="1543175"/>
                  <a:pt x="-101758" y="1101005"/>
                  <a:pt x="211556" y="941225"/>
                </a:cubicBezTo>
                <a:cubicBezTo>
                  <a:pt x="107805" y="821245"/>
                  <a:pt x="64565" y="734882"/>
                  <a:pt x="202862" y="551029"/>
                </a:cubicBezTo>
                <a:cubicBezTo>
                  <a:pt x="320807" y="444161"/>
                  <a:pt x="438752" y="481849"/>
                  <a:pt x="445759" y="499366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0C8A53-7BF1-44AE-8061-0C70639BA536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4772294" y="3416855"/>
            <a:ext cx="413378" cy="411713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3DA47D-B448-4D65-BF2E-8F7E27224383}"/>
              </a:ext>
            </a:extLst>
          </p:cNvPr>
          <p:cNvCxnSpPr>
            <a:cxnSpLocks/>
          </p:cNvCxnSpPr>
          <p:nvPr/>
        </p:nvCxnSpPr>
        <p:spPr>
          <a:xfrm flipH="1">
            <a:off x="5164433" y="4842512"/>
            <a:ext cx="286876" cy="473297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830C55-7B72-4761-9FD3-6029FD2CA047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7200558" y="4708187"/>
            <a:ext cx="288786" cy="436035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959127D-C89C-4D39-BCC5-F460C66C2594}"/>
              </a:ext>
            </a:extLst>
          </p:cNvPr>
          <p:cNvCxnSpPr>
            <a:cxnSpLocks/>
          </p:cNvCxnSpPr>
          <p:nvPr/>
        </p:nvCxnSpPr>
        <p:spPr>
          <a:xfrm flipV="1">
            <a:off x="7003050" y="3429000"/>
            <a:ext cx="382274" cy="317034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65AC425-55CF-4A13-AF51-88E75FE9A492}"/>
              </a:ext>
            </a:extLst>
          </p:cNvPr>
          <p:cNvCxnSpPr>
            <a:cxnSpLocks/>
            <a:endCxn id="18" idx="15"/>
          </p:cNvCxnSpPr>
          <p:nvPr/>
        </p:nvCxnSpPr>
        <p:spPr>
          <a:xfrm>
            <a:off x="7294047" y="4089432"/>
            <a:ext cx="1206423" cy="118867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CF2760-C627-42D4-ABC3-E8FD37258FB3}"/>
              </a:ext>
            </a:extLst>
          </p:cNvPr>
          <p:cNvCxnSpPr>
            <a:cxnSpLocks/>
          </p:cNvCxnSpPr>
          <p:nvPr/>
        </p:nvCxnSpPr>
        <p:spPr>
          <a:xfrm flipV="1">
            <a:off x="8879844" y="3092222"/>
            <a:ext cx="785167" cy="8788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2D79F4D-531C-4BFB-8C78-39C07AF9F02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10086267" y="4708187"/>
            <a:ext cx="479599" cy="135602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B8550E8-4BCC-463E-8582-A0F5054C12EC}"/>
              </a:ext>
            </a:extLst>
          </p:cNvPr>
          <p:cNvCxnSpPr>
            <a:cxnSpLocks/>
            <a:stCxn id="22" idx="12"/>
            <a:endCxn id="24" idx="3"/>
          </p:cNvCxnSpPr>
          <p:nvPr/>
        </p:nvCxnSpPr>
        <p:spPr>
          <a:xfrm flipH="1">
            <a:off x="3075962" y="3465922"/>
            <a:ext cx="361398" cy="642311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4CA38C8-7F39-47F9-B7E1-289B58CE5A15}"/>
              </a:ext>
            </a:extLst>
          </p:cNvPr>
          <p:cNvCxnSpPr>
            <a:cxnSpLocks/>
          </p:cNvCxnSpPr>
          <p:nvPr/>
        </p:nvCxnSpPr>
        <p:spPr>
          <a:xfrm flipH="1">
            <a:off x="2321601" y="3275290"/>
            <a:ext cx="815647" cy="40206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1C118B-CB08-4C5C-A49F-C13B04B86BF4}"/>
              </a:ext>
            </a:extLst>
          </p:cNvPr>
          <p:cNvCxnSpPr>
            <a:cxnSpLocks/>
            <a:endCxn id="26" idx="5"/>
          </p:cNvCxnSpPr>
          <p:nvPr/>
        </p:nvCxnSpPr>
        <p:spPr>
          <a:xfrm flipH="1">
            <a:off x="2364274" y="5015377"/>
            <a:ext cx="363144" cy="278697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03A5B78-597E-4C43-82B8-1740DE92F6AF}"/>
              </a:ext>
            </a:extLst>
          </p:cNvPr>
          <p:cNvSpPr txBox="1"/>
          <p:nvPr/>
        </p:nvSpPr>
        <p:spPr>
          <a:xfrm>
            <a:off x="5451309" y="3849047"/>
            <a:ext cx="1643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>
                <a:solidFill>
                  <a:schemeClr val="accent2"/>
                </a:solidFill>
              </a:rPr>
              <a:t>CAWOD</a:t>
            </a:r>
          </a:p>
          <a:p>
            <a:pPr algn="ctr"/>
            <a:r>
              <a:rPr lang="cy-GB" sz="2400" b="1">
                <a:solidFill>
                  <a:schemeClr val="accent2"/>
                </a:solidFill>
              </a:rPr>
              <a:t>FEDDWL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277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 Gamblo?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3" y="1759527"/>
            <a:ext cx="8243873" cy="4417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/>
              <a:t>Beth yw gamblo yn eich barn chi?</a:t>
            </a:r>
          </a:p>
          <a:p>
            <a:pPr marL="0" indent="0">
              <a:buNone/>
            </a:pPr>
            <a:r>
              <a:rPr lang="cy-GB" sz="2400"/>
              <a:t>Allwch chi restru’r holl eiriau rydych chi’n eu cysylltu â gamblo?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1A17C-9252-4DC8-9D1D-B34B1CD5E54B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3" name="Picture 2" descr="A picture containing toy, small, colorful, table&#10;&#10;Description automatically generated">
            <a:extLst>
              <a:ext uri="{FF2B5EF4-FFF2-40B4-BE49-F238E27FC236}">
                <a16:creationId xmlns:a16="http://schemas.microsoft.com/office/drawing/2014/main" id="{FFD54840-DB19-4483-A19A-DA2C3B2F6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1"/>
          <a:stretch/>
        </p:blipFill>
        <p:spPr>
          <a:xfrm>
            <a:off x="6427434" y="2996617"/>
            <a:ext cx="4725929" cy="3031052"/>
          </a:xfrm>
          <a:prstGeom prst="rect">
            <a:avLst/>
          </a:prstGeom>
        </p:spPr>
      </p:pic>
      <p:pic>
        <p:nvPicPr>
          <p:cNvPr id="8" name="Picture 7" descr="A picture containing toy, kite, flying, colored&#10;&#10;Description automatically generated">
            <a:extLst>
              <a:ext uri="{FF2B5EF4-FFF2-40B4-BE49-F238E27FC236}">
                <a16:creationId xmlns:a16="http://schemas.microsoft.com/office/drawing/2014/main" id="{DB150DC1-2C2C-4D3D-909F-9900259F8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13" y="2983127"/>
            <a:ext cx="4145312" cy="3044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502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 GAMBLO?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3" y="1759527"/>
            <a:ext cx="8243873" cy="4417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800" b="1"/>
              <a:t>Yn Neddf Gamblo 2005, mae gamblo’n cael ei ddiffinio fel betio, chwarae gemau neu gymryd rhan mewn loteri. </a:t>
            </a:r>
          </a:p>
          <a:p>
            <a:pPr lvl="0"/>
            <a:r>
              <a:rPr lang="cy-GB" sz="2400"/>
              <a:t>Arcedau, ee peiriannau 2c</a:t>
            </a:r>
          </a:p>
          <a:p>
            <a:pPr lvl="0"/>
            <a:r>
              <a:rPr lang="cy-GB" sz="2400"/>
              <a:t>Betio (ar-lein neu mewn digwyddiad)</a:t>
            </a:r>
          </a:p>
          <a:p>
            <a:pPr lvl="0"/>
            <a:r>
              <a:rPr lang="cy-GB" sz="2400"/>
              <a:t>Bingo</a:t>
            </a:r>
          </a:p>
          <a:p>
            <a:pPr lvl="0"/>
            <a:r>
              <a:rPr lang="cy-GB" sz="2400"/>
              <a:t>Casino</a:t>
            </a:r>
          </a:p>
          <a:p>
            <a:pPr lvl="0"/>
            <a:r>
              <a:rPr lang="cy-GB" sz="2400"/>
              <a:t>Loterïau (tombola a rafflau)</a:t>
            </a:r>
          </a:p>
          <a:p>
            <a:pPr lvl="0"/>
            <a:r>
              <a:rPr lang="cy-GB" sz="2400"/>
              <a:t>Peiriannau hapchwarae (peiriannau ffrwythau, terfynellau betio ods sefydlog)</a:t>
            </a:r>
          </a:p>
          <a:p>
            <a:pPr lvl="0"/>
            <a:r>
              <a:rPr lang="cy-GB" sz="2400"/>
              <a:t>Betiau preifat, cardiau, tafliad ceiniog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1A17C-9252-4DC8-9D1D-B34B1CD5E54B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3" name="Picture 2" descr="A picture containing toy, small, colorful, table&#10;&#10;Description automatically generated">
            <a:extLst>
              <a:ext uri="{FF2B5EF4-FFF2-40B4-BE49-F238E27FC236}">
                <a16:creationId xmlns:a16="http://schemas.microsoft.com/office/drawing/2014/main" id="{FFD54840-DB19-4483-A19A-DA2C3B2F6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1"/>
          <a:stretch/>
        </p:blipFill>
        <p:spPr>
          <a:xfrm>
            <a:off x="9150918" y="4377458"/>
            <a:ext cx="3041082" cy="1799504"/>
          </a:xfrm>
          <a:prstGeom prst="rect">
            <a:avLst/>
          </a:prstGeom>
        </p:spPr>
      </p:pic>
      <p:pic>
        <p:nvPicPr>
          <p:cNvPr id="9" name="Picture 8" descr="A picture containing toy, kite, flying, colored&#10;&#10;Description automatically generated">
            <a:extLst>
              <a:ext uri="{FF2B5EF4-FFF2-40B4-BE49-F238E27FC236}">
                <a16:creationId xmlns:a16="http://schemas.microsoft.com/office/drawing/2014/main" id="{9D58487F-9A9B-480C-9D73-CD576819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18" y="1332916"/>
            <a:ext cx="3044542" cy="3044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56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YDY CHWARAE GEMAU YN GALLU BOD YN DEBYG I GAMBLO?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4471615" cy="3989817"/>
          </a:xfrm>
        </p:spPr>
        <p:txBody>
          <a:bodyPr>
            <a:noAutofit/>
          </a:bodyPr>
          <a:lstStyle/>
          <a:p>
            <a:r>
              <a:rPr lang="cy-GB" sz="2400"/>
              <a:t>Meddyliwch am y gemau rydych chi’n eu chwarae. Oes yna unrhyw bethau sy’n debyg i gamblo? Pa gemau’n benodol.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1A17C-9252-4DC8-9D1D-B34B1CD5E54B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12" name="Picture 11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0C9C7B39-C222-47DA-8817-B6A570A38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7C255-5E08-4760-BACE-714CA8133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367" y="1755794"/>
            <a:ext cx="3705333" cy="3930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961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YDYCH CHI’N TALU I CHWARAE?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6"/>
            <a:ext cx="5058867" cy="1720302"/>
          </a:xfrm>
        </p:spPr>
        <p:txBody>
          <a:bodyPr>
            <a:normAutofit/>
          </a:bodyPr>
          <a:lstStyle/>
          <a:p>
            <a:r>
              <a:rPr lang="cy-GB" sz="2400"/>
              <a:t>Gan feddwl am y gemau rydych chi’n eu chwarae. Ydych chi wedi/yn prynu trysorflychau Faint ydych chi’n ei wario bob wythnos?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22CB01-9133-43A5-BEAA-EE3C9842E4E4}"/>
              </a:ext>
            </a:extLst>
          </p:cNvPr>
          <p:cNvGrpSpPr/>
          <p:nvPr/>
        </p:nvGrpSpPr>
        <p:grpSpPr>
          <a:xfrm flipH="1">
            <a:off x="3443086" y="4893624"/>
            <a:ext cx="8744383" cy="1088157"/>
            <a:chOff x="5606143" y="4827710"/>
            <a:chExt cx="5957569" cy="7413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625718-5C5E-4868-9024-107E860910D9}"/>
                </a:ext>
              </a:extLst>
            </p:cNvPr>
            <p:cNvSpPr/>
            <p:nvPr/>
          </p:nvSpPr>
          <p:spPr>
            <a:xfrm>
              <a:off x="5606143" y="4827710"/>
              <a:ext cx="5957569" cy="599581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05EAF5-AFFD-45C5-BF0B-582124DCFA68}"/>
                </a:ext>
              </a:extLst>
            </p:cNvPr>
            <p:cNvSpPr/>
            <p:nvPr/>
          </p:nvSpPr>
          <p:spPr>
            <a:xfrm rot="5400000">
              <a:off x="10278632" y="4283994"/>
              <a:ext cx="741361" cy="182879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81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Picture 20" descr="A picture containing table, helmet, cake, sitting&#10;&#10;Description automatically generated">
            <a:extLst>
              <a:ext uri="{FF2B5EF4-FFF2-40B4-BE49-F238E27FC236}">
                <a16:creationId xmlns:a16="http://schemas.microsoft.com/office/drawing/2014/main" id="{DA1A4505-CCFB-4736-A931-BEB92C158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31" y="889178"/>
            <a:ext cx="6427304" cy="5079644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CE10AC83-9AEE-423B-B748-DC50665F4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70" y="3564464"/>
            <a:ext cx="5208138" cy="2960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53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DC1E0F2-2D53-4894-9B8E-7A61B2A7CBCF}"/>
              </a:ext>
            </a:extLst>
          </p:cNvPr>
          <p:cNvSpPr/>
          <p:nvPr/>
        </p:nvSpPr>
        <p:spPr>
          <a:xfrm>
            <a:off x="6006760" y="1942617"/>
            <a:ext cx="4992109" cy="48056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MODD, CYMEDR, CANOLRIF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4992109" cy="3989817"/>
          </a:xfrm>
        </p:spPr>
        <p:txBody>
          <a:bodyPr>
            <a:normAutofit/>
          </a:bodyPr>
          <a:lstStyle/>
          <a:p>
            <a:r>
              <a:rPr lang="cy-GB" sz="2400"/>
              <a:t>O’r ffigurau a ddarparwyd, cyfrifwch y cymedr, y modd a’r canolrif.</a:t>
            </a:r>
          </a:p>
          <a:p>
            <a:r>
              <a:rPr lang="cy-GB" sz="2400"/>
              <a:t>Gyda’r cymedr, cyfrifwch faint y gallech chi ei arbed mewn blwyddyn ac yna mewn pum mlynedd.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060E1-DDE1-426F-B05A-62F72C8CE8D6}"/>
              </a:ext>
            </a:extLst>
          </p:cNvPr>
          <p:cNvSpPr txBox="1"/>
          <p:nvPr/>
        </p:nvSpPr>
        <p:spPr>
          <a:xfrm>
            <a:off x="4878195" y="3850314"/>
            <a:ext cx="59851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1500" b="1" dirty="0">
                <a:solidFill>
                  <a:schemeClr val="accent2"/>
                </a:solidFill>
              </a:rPr>
              <a:t>MODD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728BE-936D-4574-8FBE-CC7E0DF7BFDA}"/>
              </a:ext>
            </a:extLst>
          </p:cNvPr>
          <p:cNvSpPr txBox="1"/>
          <p:nvPr/>
        </p:nvSpPr>
        <p:spPr>
          <a:xfrm>
            <a:off x="4505142" y="4962690"/>
            <a:ext cx="63582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1500" b="1" dirty="0">
                <a:solidFill>
                  <a:schemeClr val="accent5"/>
                </a:solidFill>
              </a:rPr>
              <a:t>CANOLRIF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737D5D-A038-466B-8BD6-22C5037FF57B}"/>
              </a:ext>
            </a:extLst>
          </p:cNvPr>
          <p:cNvSpPr txBox="1"/>
          <p:nvPr/>
        </p:nvSpPr>
        <p:spPr>
          <a:xfrm rot="16200000">
            <a:off x="6837643" y="1918658"/>
            <a:ext cx="54855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1500" b="1" dirty="0">
                <a:solidFill>
                  <a:schemeClr val="accent1"/>
                </a:solidFill>
              </a:rPr>
              <a:t>CYMEDR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49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AR BETH ARALL Y GALLECH CHI WARIO’R ARIAN YMA?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4992109" cy="3989817"/>
          </a:xfrm>
        </p:spPr>
        <p:txBody>
          <a:bodyPr>
            <a:normAutofit/>
          </a:bodyPr>
          <a:lstStyle/>
          <a:p>
            <a:r>
              <a:rPr lang="cy-GB" sz="2400"/>
              <a:t>Beth fyddech chi’n ei wneud gyda’r swm hwnnw o arian?</a:t>
            </a:r>
          </a:p>
          <a:p>
            <a:r>
              <a:rPr lang="cy-GB" sz="2400"/>
              <a:t>Ydy hyn yn gwneud i chi ailystyried faint rydych chi’n ei wario ar gemau?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5321CFF-EBD7-4D68-9971-D0BFDD02F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6" y="512618"/>
            <a:ext cx="5832764" cy="5832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13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908917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deall ac yn gallu diffinio Anhwylder Chwarae Gemau; </a:t>
            </a:r>
          </a:p>
          <a:p>
            <a:pPr lvl="0"/>
            <a:r>
              <a:rPr lang="cy-GB" sz="2400"/>
              <a:t>Rydw i’n deall sut i sicrhau cydbwysedd rhwng fy amser yn chwarae gemau fideo a gweithgareddau eraill;</a:t>
            </a:r>
          </a:p>
          <a:p>
            <a:pPr lvl="0"/>
            <a:r>
              <a:rPr lang="cy-GB" sz="2400"/>
              <a:t>Rydw i’n gwybod sut i gadw’n ddiogel ar-lein;</a:t>
            </a:r>
          </a:p>
          <a:p>
            <a:pPr lvl="0"/>
            <a:r>
              <a:rPr lang="cy-GB" sz="2400"/>
              <a:t>Rydw i’n gwybod sut i gael help os ydw i’n poeni amdanaf fy hun neu rywun arall yng nghyswllt chwarae gemau. 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A90DF2-3737-481D-9929-E0391AF02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65329-AFE6-4266-ABC3-7AFC1583FD9B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454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4874" y="1052945"/>
            <a:ext cx="5334000" cy="3750552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CHWARAE GEMAU NEU GAMBLO, RHAN 2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4874" y="4895572"/>
            <a:ext cx="5334000" cy="1655762"/>
          </a:xfrm>
        </p:spPr>
        <p:txBody>
          <a:bodyPr/>
          <a:lstStyle/>
          <a:p>
            <a:r>
              <a:rPr lang="cy-GB"/>
              <a:t>BLWYDDYN 6 / GWERS 5</a:t>
            </a:r>
          </a:p>
        </p:txBody>
      </p:sp>
      <p:pic>
        <p:nvPicPr>
          <p:cNvPr id="7" name="Picture 2" descr="A picture containing table, helmet, cake, sitting&#10;&#10;Description automatically generated">
            <a:extLst>
              <a:ext uri="{FF2B5EF4-FFF2-40B4-BE49-F238E27FC236}">
                <a16:creationId xmlns:a16="http://schemas.microsoft.com/office/drawing/2014/main" id="{E44A9CDD-10CC-4F1E-8213-F36E51BE6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b="23414"/>
          <a:stretch/>
        </p:blipFill>
        <p:spPr bwMode="auto">
          <a:xfrm>
            <a:off x="269747" y="1833512"/>
            <a:ext cx="6690411" cy="388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07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156" y="1232452"/>
            <a:ext cx="4379843" cy="1936973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2156" y="3196413"/>
            <a:ext cx="4379843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Datblygu ymgyrch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6 / GWERS 5</a:t>
            </a:r>
          </a:p>
        </p:txBody>
      </p:sp>
      <p:pic>
        <p:nvPicPr>
          <p:cNvPr id="3" name="Picture 2" descr="A picture containing computer, clock, room&#10;&#10;Description automatically generated">
            <a:extLst>
              <a:ext uri="{FF2B5EF4-FFF2-40B4-BE49-F238E27FC236}">
                <a16:creationId xmlns:a16="http://schemas.microsoft.com/office/drawing/2014/main" id="{49D991C1-3590-48ED-96B7-985110098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/>
          <a:stretch/>
        </p:blipFill>
        <p:spPr>
          <a:xfrm>
            <a:off x="-1" y="834886"/>
            <a:ext cx="9033103" cy="5824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390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006598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beth yw gamblo;</a:t>
            </a:r>
          </a:p>
          <a:p>
            <a:pPr lvl="0"/>
            <a:r>
              <a:rPr lang="cy-GB" sz="2400"/>
              <a:t>Deall beth mae tebygolrwydd a lwc yn eu golygu;</a:t>
            </a:r>
          </a:p>
          <a:p>
            <a:pPr lvl="0"/>
            <a:r>
              <a:rPr lang="cy-GB" sz="2400"/>
              <a:t>Adnabod arwyddion niwed i sy’n gysylltiedig â chwarae gemau a gamblo</a:t>
            </a:r>
          </a:p>
          <a:p>
            <a:pPr lvl="0"/>
            <a:r>
              <a:rPr lang="cy-GB" sz="2400"/>
              <a:t>Gallu gofyn am gymorth os oes angen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8442" y="855407"/>
            <a:ext cx="4854590" cy="5174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012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258929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diffinio gamblo, tebygolrwydd a lwc</a:t>
            </a:r>
          </a:p>
          <a:p>
            <a:pPr lvl="0"/>
            <a:r>
              <a:rPr lang="cy-GB" sz="2400"/>
              <a:t>Rydw i’n gallu adnabod arwyddion niwed sy’n gysylltiedig â chwarae gemau a gamblo</a:t>
            </a:r>
          </a:p>
          <a:p>
            <a:pPr lvl="0"/>
            <a:r>
              <a:rPr lang="cy-GB" sz="2400"/>
              <a:t>Rydw i’n gwybod ble i gael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940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02F4F8F-597E-4854-83A5-C5445308E378}"/>
              </a:ext>
            </a:extLst>
          </p:cNvPr>
          <p:cNvGrpSpPr/>
          <p:nvPr/>
        </p:nvGrpSpPr>
        <p:grpSpPr>
          <a:xfrm rot="1032789">
            <a:off x="8797944" y="2400187"/>
            <a:ext cx="1281287" cy="1066627"/>
            <a:chOff x="3927873" y="3430795"/>
            <a:chExt cx="3825071" cy="3184238"/>
          </a:xfrm>
          <a:effectLst>
            <a:outerShdw blurRad="38100" dist="25400" dir="2700000" sx="99000" sy="99000" algn="tl" rotWithShape="0">
              <a:prstClr val="black">
                <a:alpha val="49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0152E1-B1AB-47B5-B404-F13C2D004E44}"/>
                </a:ext>
              </a:extLst>
            </p:cNvPr>
            <p:cNvSpPr/>
            <p:nvPr/>
          </p:nvSpPr>
          <p:spPr>
            <a:xfrm>
              <a:off x="4001078" y="3430795"/>
              <a:ext cx="3751866" cy="31842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999E2A-DF8E-4ED6-9101-FB9A35BCA43D}"/>
                </a:ext>
              </a:extLst>
            </p:cNvPr>
            <p:cNvSpPr/>
            <p:nvPr/>
          </p:nvSpPr>
          <p:spPr>
            <a:xfrm>
              <a:off x="4221775" y="3623523"/>
              <a:ext cx="3310478" cy="27578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B51F09-41DA-4F52-8728-12424A9FDFE3}"/>
                </a:ext>
              </a:extLst>
            </p:cNvPr>
            <p:cNvSpPr txBox="1"/>
            <p:nvPr/>
          </p:nvSpPr>
          <p:spPr>
            <a:xfrm>
              <a:off x="3927873" y="4359988"/>
              <a:ext cx="3751871" cy="119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CYTUNO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CYTUNO NEU ANGHYTUNO: SEFYLL / EISTEDD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912430"/>
            <a:ext cx="5569941" cy="3989817"/>
          </a:xfrm>
        </p:spPr>
        <p:txBody>
          <a:bodyPr>
            <a:normAutofit lnSpcReduction="10000"/>
          </a:bodyPr>
          <a:lstStyle/>
          <a:p>
            <a:pPr lvl="0"/>
            <a:r>
              <a:rPr lang="cy-GB" sz="2400"/>
              <a:t>Mae gamblo yn anfoesol?</a:t>
            </a:r>
          </a:p>
          <a:p>
            <a:pPr lvl="0"/>
            <a:r>
              <a:rPr lang="cy-GB" sz="2400"/>
              <a:t>Dylid gwahardd chwarae gemau ar-lein?</a:t>
            </a:r>
          </a:p>
          <a:p>
            <a:pPr lvl="0"/>
            <a:r>
              <a:rPr lang="cy-GB" sz="2400"/>
              <a:t>Mae chwarae gemau ar-lein yn gwbl ddiogel?</a:t>
            </a:r>
          </a:p>
          <a:p>
            <a:pPr lvl="0"/>
            <a:r>
              <a:rPr lang="cy-GB" sz="2400"/>
              <a:t>Ddylai plant ddim gallu gamblo?</a:t>
            </a:r>
          </a:p>
          <a:p>
            <a:pPr lvl="0"/>
            <a:r>
              <a:rPr lang="cy-GB" sz="2400"/>
              <a:t>Mae gamblo’n beryglus?</a:t>
            </a:r>
          </a:p>
          <a:p>
            <a:pPr lvl="0"/>
            <a:r>
              <a:rPr lang="cy-GB" sz="2400"/>
              <a:t>Mae trysorflychau yn union fel gamblo?</a:t>
            </a:r>
          </a:p>
          <a:p>
            <a:pPr lvl="0"/>
            <a:r>
              <a:rPr lang="cy-GB" sz="2400"/>
              <a:t>Mae chwarae gemau’n beryglus?</a:t>
            </a:r>
          </a:p>
          <a:p>
            <a:pPr lvl="0"/>
            <a:r>
              <a:rPr lang="cy-GB" sz="2400"/>
              <a:t>Dim ond dipyn o hwyl yw chwarae gemau?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FDF85-8071-4384-9C92-63EBA0D4CB3C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EA17E-901B-4900-9DBB-AC08585C14E9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E35B9F7-DF10-467D-AEC7-E6D1DADE1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31" y="1112690"/>
            <a:ext cx="2853915" cy="5462665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DFFAD84E-647E-4A0D-85E8-E1B32D6A5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38" y="3492414"/>
            <a:ext cx="3423409" cy="314355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6D3D238-5919-4C81-8E5D-5C7CABEBC485}"/>
              </a:ext>
            </a:extLst>
          </p:cNvPr>
          <p:cNvGrpSpPr/>
          <p:nvPr/>
        </p:nvGrpSpPr>
        <p:grpSpPr>
          <a:xfrm rot="20926471">
            <a:off x="8358816" y="5556005"/>
            <a:ext cx="1281287" cy="1066627"/>
            <a:chOff x="3927874" y="3430795"/>
            <a:chExt cx="3825070" cy="3184238"/>
          </a:xfrm>
          <a:effectLst>
            <a:outerShdw blurRad="38100" dist="25400" dir="2700000" sx="99000" sy="99000" algn="tl" rotWithShape="0">
              <a:prstClr val="black">
                <a:alpha val="49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34CA26-34A2-4A76-858F-E3575667501A}"/>
                </a:ext>
              </a:extLst>
            </p:cNvPr>
            <p:cNvSpPr/>
            <p:nvPr/>
          </p:nvSpPr>
          <p:spPr>
            <a:xfrm>
              <a:off x="4001078" y="3430795"/>
              <a:ext cx="3751866" cy="31842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BFA2C25-0A61-4A59-90E0-4A1F7C94446D}"/>
                </a:ext>
              </a:extLst>
            </p:cNvPr>
            <p:cNvSpPr/>
            <p:nvPr/>
          </p:nvSpPr>
          <p:spPr>
            <a:xfrm>
              <a:off x="4193102" y="3638314"/>
              <a:ext cx="3310479" cy="275782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0B8A2EA-6C13-4CF0-80AA-7E8229019953}"/>
                </a:ext>
              </a:extLst>
            </p:cNvPr>
            <p:cNvSpPr txBox="1"/>
            <p:nvPr/>
          </p:nvSpPr>
          <p:spPr>
            <a:xfrm>
              <a:off x="3927874" y="4405929"/>
              <a:ext cx="3751871" cy="110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b="1">
                  <a:solidFill>
                    <a:schemeClr val="bg1"/>
                  </a:solidFill>
                </a:rPr>
                <a:t>ANGHYTUNO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5843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6CE847-6CF2-454E-A967-6A62802A879C}"/>
              </a:ext>
            </a:extLst>
          </p:cNvPr>
          <p:cNvSpPr/>
          <p:nvPr/>
        </p:nvSpPr>
        <p:spPr>
          <a:xfrm>
            <a:off x="248965" y="2187145"/>
            <a:ext cx="4646308" cy="59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10090F-0113-4778-8A61-418D45B36B39}"/>
              </a:ext>
            </a:extLst>
          </p:cNvPr>
          <p:cNvSpPr/>
          <p:nvPr/>
        </p:nvSpPr>
        <p:spPr>
          <a:xfrm>
            <a:off x="248965" y="2817915"/>
            <a:ext cx="4646308" cy="3347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7FE4A-5083-48BA-B5E8-5CEEE0E45684}"/>
              </a:ext>
            </a:extLst>
          </p:cNvPr>
          <p:cNvSpPr/>
          <p:nvPr/>
        </p:nvSpPr>
        <p:spPr>
          <a:xfrm>
            <a:off x="248965" y="3190418"/>
            <a:ext cx="4646308" cy="5149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002AC-0A7B-4ACE-8A1C-3AD8FA45800A}"/>
              </a:ext>
            </a:extLst>
          </p:cNvPr>
          <p:cNvSpPr/>
          <p:nvPr/>
        </p:nvSpPr>
        <p:spPr>
          <a:xfrm>
            <a:off x="243030" y="3761252"/>
            <a:ext cx="4646308" cy="334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AE3CA-48C1-4073-B428-6F1B013FB682}"/>
              </a:ext>
            </a:extLst>
          </p:cNvPr>
          <p:cNvSpPr/>
          <p:nvPr/>
        </p:nvSpPr>
        <p:spPr>
          <a:xfrm>
            <a:off x="244197" y="4162518"/>
            <a:ext cx="4646308" cy="334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8B897E-1439-4CB3-9920-79DB98F7D21F}"/>
              </a:ext>
            </a:extLst>
          </p:cNvPr>
          <p:cNvSpPr/>
          <p:nvPr/>
        </p:nvSpPr>
        <p:spPr>
          <a:xfrm>
            <a:off x="243030" y="4560754"/>
            <a:ext cx="4646308" cy="5686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5207BB-CC10-4AC2-9F09-4BBAB3272CCD}"/>
              </a:ext>
            </a:extLst>
          </p:cNvPr>
          <p:cNvSpPr/>
          <p:nvPr/>
        </p:nvSpPr>
        <p:spPr>
          <a:xfrm>
            <a:off x="243030" y="5184732"/>
            <a:ext cx="4646308" cy="334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25AAD4-EDA4-458D-A228-BAC8DF5DB9C0}"/>
              </a:ext>
            </a:extLst>
          </p:cNvPr>
          <p:cNvSpPr/>
          <p:nvPr/>
        </p:nvSpPr>
        <p:spPr>
          <a:xfrm>
            <a:off x="243030" y="5583504"/>
            <a:ext cx="4646308" cy="490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AF2415-D796-4722-B92D-241D32453D4A}"/>
              </a:ext>
            </a:extLst>
          </p:cNvPr>
          <p:cNvSpPr/>
          <p:nvPr/>
        </p:nvSpPr>
        <p:spPr>
          <a:xfrm>
            <a:off x="5026438" y="2187145"/>
            <a:ext cx="4646308" cy="334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AB664D-A4D8-4A69-AE7F-5D96AD7E105E}"/>
              </a:ext>
            </a:extLst>
          </p:cNvPr>
          <p:cNvSpPr/>
          <p:nvPr/>
        </p:nvSpPr>
        <p:spPr>
          <a:xfrm>
            <a:off x="5017867" y="2557982"/>
            <a:ext cx="4646308" cy="334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BEBB7C-72CA-4623-A266-67182816730F}"/>
              </a:ext>
            </a:extLst>
          </p:cNvPr>
          <p:cNvSpPr/>
          <p:nvPr/>
        </p:nvSpPr>
        <p:spPr>
          <a:xfrm>
            <a:off x="5033139" y="2931916"/>
            <a:ext cx="4646308" cy="334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DDAECF-358C-401B-BB67-204B5DE39EC2}"/>
              </a:ext>
            </a:extLst>
          </p:cNvPr>
          <p:cNvSpPr/>
          <p:nvPr/>
        </p:nvSpPr>
        <p:spPr>
          <a:xfrm>
            <a:off x="5029960" y="3302968"/>
            <a:ext cx="4646308" cy="3347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E02100-3975-4A59-97BC-C47A0CF7FD92}"/>
              </a:ext>
            </a:extLst>
          </p:cNvPr>
          <p:cNvSpPr/>
          <p:nvPr/>
        </p:nvSpPr>
        <p:spPr>
          <a:xfrm>
            <a:off x="5034490" y="3679875"/>
            <a:ext cx="4646308" cy="3347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A5C607-C008-4AC1-838F-2DEC27067469}"/>
              </a:ext>
            </a:extLst>
          </p:cNvPr>
          <p:cNvSpPr/>
          <p:nvPr/>
        </p:nvSpPr>
        <p:spPr>
          <a:xfrm>
            <a:off x="5023140" y="4050712"/>
            <a:ext cx="4646308" cy="334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139504-2267-42AC-97A3-97D90F10CBB4}"/>
              </a:ext>
            </a:extLst>
          </p:cNvPr>
          <p:cNvSpPr/>
          <p:nvPr/>
        </p:nvSpPr>
        <p:spPr>
          <a:xfrm>
            <a:off x="5029960" y="4409717"/>
            <a:ext cx="4646308" cy="334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121606-D577-4418-83CE-FE4885EBCE9B}"/>
              </a:ext>
            </a:extLst>
          </p:cNvPr>
          <p:cNvSpPr/>
          <p:nvPr/>
        </p:nvSpPr>
        <p:spPr>
          <a:xfrm>
            <a:off x="5029960" y="4794666"/>
            <a:ext cx="4646308" cy="334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7B2874-4DCE-4491-9016-9B35A7DD3026}"/>
              </a:ext>
            </a:extLst>
          </p:cNvPr>
          <p:cNvSpPr/>
          <p:nvPr/>
        </p:nvSpPr>
        <p:spPr>
          <a:xfrm>
            <a:off x="5022746" y="5167169"/>
            <a:ext cx="4646308" cy="334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NIWED CHWARAE GEMAU A GAMBLO: BETH YW’R ARWYDDION?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8C523C-5B58-4AF8-9415-F6579B03B0C3}"/>
              </a:ext>
            </a:extLst>
          </p:cNvPr>
          <p:cNvSpPr/>
          <p:nvPr/>
        </p:nvSpPr>
        <p:spPr>
          <a:xfrm>
            <a:off x="5027916" y="5554862"/>
            <a:ext cx="4646308" cy="3347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5D73FC-7194-4BFA-A87B-DB131D8B6160}"/>
              </a:ext>
            </a:extLst>
          </p:cNvPr>
          <p:cNvSpPr/>
          <p:nvPr/>
        </p:nvSpPr>
        <p:spPr>
          <a:xfrm>
            <a:off x="5017867" y="5956622"/>
            <a:ext cx="4646308" cy="3347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363EB1-F025-4C02-8FCD-F9477DA7E9F2}"/>
              </a:ext>
            </a:extLst>
          </p:cNvPr>
          <p:cNvSpPr/>
          <p:nvPr/>
        </p:nvSpPr>
        <p:spPr>
          <a:xfrm>
            <a:off x="233376" y="1818040"/>
            <a:ext cx="9702286" cy="46134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31" y="2166671"/>
            <a:ext cx="9436416" cy="4221018"/>
          </a:xfrm>
        </p:spPr>
        <p:txBody>
          <a:bodyPr numCol="2" spcCol="180000">
            <a:noAutofit/>
          </a:bodyPr>
          <a:lstStyle/>
          <a:p>
            <a:pPr marL="0" indent="0">
              <a:buNone/>
            </a:pPr>
            <a:r>
              <a:rPr lang="cy-GB" dirty="0"/>
              <a:t>Trefnwch yr arwyddion o niwed i dri chategori. Niwed gamblo/ Niwed chwarae gemau/ y ddau</a:t>
            </a:r>
          </a:p>
          <a:p>
            <a:pPr marL="0" indent="0">
              <a:buNone/>
            </a:pPr>
            <a:r>
              <a:rPr lang="cy-GB" dirty="0"/>
              <a:t>Diddordeb mawr ynddo</a:t>
            </a:r>
          </a:p>
          <a:p>
            <a:pPr marL="0" indent="0">
              <a:buNone/>
            </a:pPr>
            <a:r>
              <a:rPr lang="cy-GB" dirty="0"/>
              <a:t>Treulio gormod o amser a gwario gormod o arian yn ei wneud</a:t>
            </a:r>
          </a:p>
          <a:p>
            <a:pPr marL="0" indent="0">
              <a:buNone/>
            </a:pPr>
            <a:r>
              <a:rPr lang="cy-GB" dirty="0"/>
              <a:t>Ei chael yn anodd stopio</a:t>
            </a:r>
          </a:p>
          <a:p>
            <a:pPr marL="0" indent="0">
              <a:buNone/>
            </a:pPr>
            <a:r>
              <a:rPr lang="cy-GB" dirty="0"/>
              <a:t>Dadlau gyda theulu a ffrindiau am y peth</a:t>
            </a:r>
          </a:p>
          <a:p>
            <a:pPr marL="0" indent="0">
              <a:buNone/>
            </a:pPr>
            <a:r>
              <a:rPr lang="cy-GB" dirty="0"/>
              <a:t>Dibrisio’r amser rydych chi’n ei dreulio’n ei wneud</a:t>
            </a:r>
          </a:p>
          <a:p>
            <a:pPr marL="0" indent="0">
              <a:buNone/>
            </a:pPr>
            <a:r>
              <a:rPr lang="cy-GB" dirty="0"/>
              <a:t>Ddim yn gallu gosod terfynau amser</a:t>
            </a:r>
          </a:p>
          <a:p>
            <a:pPr marL="0" indent="0">
              <a:buNone/>
            </a:pPr>
            <a:r>
              <a:rPr lang="cy-GB" dirty="0"/>
              <a:t>Dilyn colledion a dioddef problemau sy’n ymwneud â dyledion</a:t>
            </a:r>
          </a:p>
          <a:p>
            <a:pPr marL="0" indent="0">
              <a:buNone/>
            </a:pPr>
            <a:r>
              <a:rPr lang="cy-GB" dirty="0"/>
              <a:t>Gamblo nes nad oes gennych chi ddim ar ôl</a:t>
            </a:r>
          </a:p>
          <a:p>
            <a:pPr marL="0" indent="0">
              <a:buNone/>
            </a:pPr>
            <a:r>
              <a:rPr lang="cy-GB" dirty="0"/>
              <a:t>Osgoi teulu a ffrindiau</a:t>
            </a:r>
          </a:p>
          <a:p>
            <a:pPr marL="0" indent="0">
              <a:buNone/>
            </a:pPr>
            <a:r>
              <a:rPr lang="cy-GB" dirty="0"/>
              <a:t>Teimlo’n bryderus</a:t>
            </a:r>
          </a:p>
          <a:p>
            <a:pPr marL="0" indent="0">
              <a:buNone/>
            </a:pPr>
            <a:r>
              <a:rPr lang="cy-GB" dirty="0"/>
              <a:t>Dweud celwydd </a:t>
            </a:r>
          </a:p>
          <a:p>
            <a:pPr marL="0" indent="0">
              <a:buNone/>
            </a:pPr>
            <a:r>
              <a:rPr lang="cy-GB" dirty="0"/>
              <a:t>Gwerthu eiddo</a:t>
            </a:r>
          </a:p>
          <a:p>
            <a:pPr marL="0" indent="0">
              <a:buNone/>
            </a:pPr>
            <a:r>
              <a:rPr lang="cy-GB" dirty="0"/>
              <a:t>Bod yn amddiffynnol</a:t>
            </a:r>
          </a:p>
          <a:p>
            <a:pPr marL="0" indent="0">
              <a:buNone/>
            </a:pPr>
            <a:r>
              <a:rPr lang="cy-GB" dirty="0"/>
              <a:t>Straen y llygaid / meigryn</a:t>
            </a:r>
          </a:p>
          <a:p>
            <a:pPr marL="0" indent="0">
              <a:buNone/>
            </a:pPr>
            <a:r>
              <a:rPr lang="cy-GB" dirty="0"/>
              <a:t>Esgeuluso hylendid</a:t>
            </a:r>
          </a:p>
          <a:p>
            <a:pPr marL="0" indent="0">
              <a:buNone/>
            </a:pPr>
            <a:r>
              <a:rPr lang="cy-GB" dirty="0"/>
              <a:t>Blinder eithafol</a:t>
            </a:r>
          </a:p>
          <a:p>
            <a:pPr marL="0" indent="0">
              <a:buNone/>
            </a:pPr>
            <a:r>
              <a:rPr lang="cy-GB" dirty="0"/>
              <a:t>Syndrom twnnel y carpws</a:t>
            </a:r>
          </a:p>
          <a:p>
            <a:pPr marL="0" indent="0">
              <a:buNone/>
            </a:pPr>
            <a:r>
              <a:rPr lang="cy-GB" dirty="0"/>
              <a:t>Colli diddordeb yn eich diddordebau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31D14E4-5B8C-4A99-9B4C-127B41D9C3C1}"/>
              </a:ext>
            </a:extLst>
          </p:cNvPr>
          <p:cNvSpPr/>
          <p:nvPr/>
        </p:nvSpPr>
        <p:spPr>
          <a:xfrm rot="20832587">
            <a:off x="9279471" y="3498186"/>
            <a:ext cx="1753047" cy="1511248"/>
          </a:xfrm>
          <a:prstGeom prst="triangle">
            <a:avLst/>
          </a:prstGeom>
          <a:solidFill>
            <a:schemeClr val="bg1"/>
          </a:solidFill>
          <a:ln w="1016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8E9FBE27-1CF5-4925-8222-57DE8D730C53}"/>
              </a:ext>
            </a:extLst>
          </p:cNvPr>
          <p:cNvSpPr/>
          <p:nvPr/>
        </p:nvSpPr>
        <p:spPr>
          <a:xfrm rot="20726357">
            <a:off x="8881365" y="1846017"/>
            <a:ext cx="1753047" cy="1511248"/>
          </a:xfrm>
          <a:prstGeom prst="triangle">
            <a:avLst/>
          </a:prstGeom>
          <a:solidFill>
            <a:schemeClr val="bg1"/>
          </a:solidFill>
          <a:ln w="101600" cap="rnd">
            <a:solidFill>
              <a:schemeClr val="accent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BB086381-584D-47E2-8CFD-EC00F2FF6C23}"/>
              </a:ext>
            </a:extLst>
          </p:cNvPr>
          <p:cNvSpPr/>
          <p:nvPr/>
        </p:nvSpPr>
        <p:spPr>
          <a:xfrm rot="662372">
            <a:off x="10118691" y="2640266"/>
            <a:ext cx="1753047" cy="1511248"/>
          </a:xfrm>
          <a:prstGeom prst="triangle">
            <a:avLst/>
          </a:prstGeom>
          <a:solidFill>
            <a:schemeClr val="bg1"/>
          </a:solidFill>
          <a:ln w="101600" cap="rnd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E2E97F-D993-46DB-B128-FD260CD33AB2}"/>
              </a:ext>
            </a:extLst>
          </p:cNvPr>
          <p:cNvSpPr txBox="1"/>
          <p:nvPr/>
        </p:nvSpPr>
        <p:spPr>
          <a:xfrm rot="20850261">
            <a:off x="8902334" y="2681463"/>
            <a:ext cx="188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400" b="1" dirty="0">
                <a:solidFill>
                  <a:schemeClr val="accent5"/>
                </a:solidFill>
              </a:rPr>
              <a:t>NIWED </a:t>
            </a:r>
            <a:br>
              <a:rPr lang="cy-GB" sz="1400" b="1" dirty="0">
                <a:solidFill>
                  <a:schemeClr val="accent5"/>
                </a:solidFill>
              </a:rPr>
            </a:br>
            <a:r>
              <a:rPr lang="cy-GB" sz="1400" b="1" dirty="0">
                <a:solidFill>
                  <a:schemeClr val="accent5"/>
                </a:solidFill>
              </a:rPr>
              <a:t>GAMBLO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C7378F-8211-4C04-A357-3BAC3F5499CD}"/>
              </a:ext>
            </a:extLst>
          </p:cNvPr>
          <p:cNvSpPr txBox="1"/>
          <p:nvPr/>
        </p:nvSpPr>
        <p:spPr>
          <a:xfrm rot="639701">
            <a:off x="9991849" y="3480291"/>
            <a:ext cx="188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400" b="1">
                <a:solidFill>
                  <a:schemeClr val="accent6"/>
                </a:solidFill>
              </a:rPr>
              <a:t>NIWED </a:t>
            </a:r>
            <a:br>
              <a:rPr lang="cy-GB" sz="1400" b="1">
                <a:solidFill>
                  <a:schemeClr val="accent6"/>
                </a:solidFill>
              </a:rPr>
            </a:br>
            <a:r>
              <a:rPr lang="cy-GB" sz="1400" b="1">
                <a:solidFill>
                  <a:schemeClr val="accent6"/>
                </a:solidFill>
              </a:rPr>
              <a:t>GEMAU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F3F647-92CA-4A5B-8ECC-522E23A15A77}"/>
              </a:ext>
            </a:extLst>
          </p:cNvPr>
          <p:cNvSpPr txBox="1"/>
          <p:nvPr/>
        </p:nvSpPr>
        <p:spPr>
          <a:xfrm rot="20904033">
            <a:off x="9341525" y="4572559"/>
            <a:ext cx="1887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400" b="1">
                <a:solidFill>
                  <a:schemeClr val="accent1"/>
                </a:solidFill>
              </a:rPr>
              <a:t>Y DDAU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F777A0-D1F0-4DFF-AE0D-13F91794990F}"/>
              </a:ext>
            </a:extLst>
          </p:cNvPr>
          <p:cNvSpPr txBox="1"/>
          <p:nvPr/>
        </p:nvSpPr>
        <p:spPr>
          <a:xfrm rot="20904033">
            <a:off x="9207491" y="3806497"/>
            <a:ext cx="188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5400" b="1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A75D35-B888-4D99-9E8E-71BFCEF9B439}"/>
              </a:ext>
            </a:extLst>
          </p:cNvPr>
          <p:cNvSpPr txBox="1"/>
          <p:nvPr/>
        </p:nvSpPr>
        <p:spPr>
          <a:xfrm rot="646727">
            <a:off x="10082883" y="2775383"/>
            <a:ext cx="188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5400" b="1"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86FFC1-BBD1-431D-8C7E-6CF647477C20}"/>
              </a:ext>
            </a:extLst>
          </p:cNvPr>
          <p:cNvSpPr txBox="1"/>
          <p:nvPr/>
        </p:nvSpPr>
        <p:spPr>
          <a:xfrm rot="20897726">
            <a:off x="8738578" y="2012606"/>
            <a:ext cx="188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5400" b="1" dirty="0">
                <a:solidFill>
                  <a:schemeClr val="accent5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267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YMGYRCHU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1783921"/>
            <a:ext cx="9363122" cy="839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 b="1"/>
              <a:t>Gweithiwch mewn grwpiau i greu ymgyrch i godi ymwybyddiaeth o chwarae gemau a’r llinellau aneglur sy’n gysylltiedig â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5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1D3AB2-C965-4C4E-B214-A7960EA8C63C}"/>
              </a:ext>
            </a:extLst>
          </p:cNvPr>
          <p:cNvSpPr/>
          <p:nvPr/>
        </p:nvSpPr>
        <p:spPr>
          <a:xfrm>
            <a:off x="325869" y="2791685"/>
            <a:ext cx="3789608" cy="3249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ECE23-89C2-4185-9036-F3D23BD7ED84}"/>
              </a:ext>
            </a:extLst>
          </p:cNvPr>
          <p:cNvSpPr/>
          <p:nvPr/>
        </p:nvSpPr>
        <p:spPr>
          <a:xfrm>
            <a:off x="4227495" y="2791685"/>
            <a:ext cx="3789608" cy="3249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5D9D9B-8DC9-424E-BAE6-22008039AACA}"/>
              </a:ext>
            </a:extLst>
          </p:cNvPr>
          <p:cNvSpPr/>
          <p:nvPr/>
        </p:nvSpPr>
        <p:spPr>
          <a:xfrm>
            <a:off x="8129122" y="2791685"/>
            <a:ext cx="3789608" cy="32498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52D337B-29E5-4C70-89AD-6C6EFDA05C98}"/>
              </a:ext>
            </a:extLst>
          </p:cNvPr>
          <p:cNvSpPr txBox="1">
            <a:spLocks/>
          </p:cNvSpPr>
          <p:nvPr/>
        </p:nvSpPr>
        <p:spPr>
          <a:xfrm>
            <a:off x="325869" y="3640645"/>
            <a:ext cx="3789608" cy="839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y-GB" sz="2800" b="1">
                <a:solidFill>
                  <a:schemeClr val="bg1"/>
                </a:solidFill>
              </a:rPr>
              <a:t>GROUP 1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y-GB" sz="2400" b="1">
                <a:solidFill>
                  <a:schemeClr val="bg1"/>
                </a:solidFill>
              </a:rPr>
              <a:t>Ymgyrch wedi’i hanelu</a:t>
            </a:r>
            <a:br>
              <a:rPr lang="cy-GB" sz="2400" b="1">
                <a:solidFill>
                  <a:schemeClr val="bg1"/>
                </a:solidFill>
              </a:rPr>
            </a:br>
            <a:r>
              <a:rPr lang="cy-GB" sz="2400" b="1">
                <a:solidFill>
                  <a:schemeClr val="bg1"/>
                </a:solidFill>
              </a:rPr>
              <a:t>at eich cyfoedion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FCEB97C-14B8-48D6-A398-28588AD03018}"/>
              </a:ext>
            </a:extLst>
          </p:cNvPr>
          <p:cNvSpPr txBox="1">
            <a:spLocks/>
          </p:cNvSpPr>
          <p:nvPr/>
        </p:nvSpPr>
        <p:spPr>
          <a:xfrm>
            <a:off x="4227495" y="3640645"/>
            <a:ext cx="3789608" cy="839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y-GB" sz="2800" b="1">
                <a:solidFill>
                  <a:schemeClr val="bg1"/>
                </a:solidFill>
              </a:rPr>
              <a:t>GROUP 2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y-GB" sz="2400" b="1">
                <a:solidFill>
                  <a:schemeClr val="bg1"/>
                </a:solidFill>
              </a:rPr>
              <a:t>Ymgyrch wedi’i hanelu</a:t>
            </a:r>
            <a:br>
              <a:rPr lang="cy-GB" sz="2400" b="1">
                <a:solidFill>
                  <a:schemeClr val="bg1"/>
                </a:solidFill>
              </a:rPr>
            </a:br>
            <a:r>
              <a:rPr lang="cy-GB" sz="2400" b="1">
                <a:solidFill>
                  <a:schemeClr val="bg1"/>
                </a:solidFill>
              </a:rPr>
              <a:t>at blant iau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E647691-2A27-4EF3-B7DC-41EAECEB468B}"/>
              </a:ext>
            </a:extLst>
          </p:cNvPr>
          <p:cNvSpPr txBox="1">
            <a:spLocks/>
          </p:cNvSpPr>
          <p:nvPr/>
        </p:nvSpPr>
        <p:spPr>
          <a:xfrm>
            <a:off x="8129121" y="3640645"/>
            <a:ext cx="3789608" cy="839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y-GB" sz="2800" b="1">
                <a:solidFill>
                  <a:schemeClr val="bg1"/>
                </a:solidFill>
              </a:rPr>
              <a:t>GROUP 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y-GB" sz="2400" b="1">
                <a:solidFill>
                  <a:schemeClr val="bg1"/>
                </a:solidFill>
              </a:rPr>
              <a:t>Ymgyrch wedi’i hanelu</a:t>
            </a:r>
            <a:br>
              <a:rPr lang="cy-GB" sz="2400" b="1">
                <a:solidFill>
                  <a:schemeClr val="bg1"/>
                </a:solidFill>
              </a:rPr>
            </a:br>
            <a:r>
              <a:rPr lang="cy-GB" sz="2400" b="1">
                <a:solidFill>
                  <a:schemeClr val="bg1"/>
                </a:solidFill>
              </a:rPr>
              <a:t>at rieni a gofalwyr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075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RHANNWCH EICH YMGYRCH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5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4EBF558C-5452-4F41-AB27-55511A0C4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51" y="403224"/>
            <a:ext cx="7639098" cy="6454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482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5A6F66-16B5-447F-8342-D462A7C50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1A82D-5E75-4992-A28E-6AD12CF72939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11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2 FUNUD YN SGRIBLO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908917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Beth yw chwarae gemau?</a:t>
            </a:r>
          </a:p>
          <a:p>
            <a:pPr lvl="0"/>
            <a:r>
              <a:rPr lang="cy-GB" sz="2400"/>
              <a:t>Ym mha ffyrdd y gallwch chi chwarae’r gemau hyn? Meddyliwch am y dyfeisiau y gallech chi eu defnyddio.</a:t>
            </a:r>
          </a:p>
          <a:p>
            <a:pPr lvl="0"/>
            <a:r>
              <a:rPr lang="cy-GB" sz="2400"/>
              <a:t>Beth yw'r pethau gorau am gemau cyfrifiadurol?</a:t>
            </a:r>
          </a:p>
          <a:p>
            <a:pPr lvl="0"/>
            <a:r>
              <a:rPr lang="cy-GB" sz="2400"/>
              <a:t>Beth yw'r pethau gwaethaf am gemau cyfrifiadurol?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pic>
        <p:nvPicPr>
          <p:cNvPr id="8" name="Picture 7" descr="African, Asian, Black, Brown, Cartoon">
            <a:hlinkClick r:id="rId2"/>
            <a:extLst>
              <a:ext uri="{FF2B5EF4-FFF2-40B4-BE49-F238E27FC236}">
                <a16:creationId xmlns:a16="http://schemas.microsoft.com/office/drawing/2014/main" id="{F8C55059-CDC6-4FE8-B51C-7FCB719FEE3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87" y="2087879"/>
            <a:ext cx="4137632" cy="33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0A90151-EC90-407B-A1FC-5F626463C59C}"/>
              </a:ext>
            </a:extLst>
          </p:cNvPr>
          <p:cNvSpPr/>
          <p:nvPr/>
        </p:nvSpPr>
        <p:spPr>
          <a:xfrm>
            <a:off x="6462169" y="4443125"/>
            <a:ext cx="2172006" cy="2245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E7CAE4-4BF6-4457-A6AD-ABE6BA285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47" y="4741009"/>
            <a:ext cx="1658297" cy="16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22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comb&#10;&#10;Description automatically generated">
            <a:extLst>
              <a:ext uri="{FF2B5EF4-FFF2-40B4-BE49-F238E27FC236}">
                <a16:creationId xmlns:a16="http://schemas.microsoft.com/office/drawing/2014/main" id="{2CF7C670-B684-4443-9B81-A0C15BE67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14415"/>
          <a:stretch/>
        </p:blipFill>
        <p:spPr>
          <a:xfrm>
            <a:off x="0" y="1531620"/>
            <a:ext cx="4645227" cy="43962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0" y="1792443"/>
            <a:ext cx="8077200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Y LLINELLAU ANEGLUR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4272118"/>
            <a:ext cx="8077200" cy="1655762"/>
          </a:xfrm>
        </p:spPr>
        <p:txBody>
          <a:bodyPr/>
          <a:lstStyle/>
          <a:p>
            <a:r>
              <a:rPr lang="cy-GB"/>
              <a:t>BLWYDDYN 6 / GWERS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236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C078F4-33FE-46B1-8BEA-A88B4B886EC3}"/>
              </a:ext>
            </a:extLst>
          </p:cNvPr>
          <p:cNvSpPr/>
          <p:nvPr/>
        </p:nvSpPr>
        <p:spPr>
          <a:xfrm>
            <a:off x="0" y="1321904"/>
            <a:ext cx="12192000" cy="1752766"/>
          </a:xfrm>
          <a:prstGeom prst="rect">
            <a:avLst/>
          </a:prstGeom>
          <a:gradFill>
            <a:gsLst>
              <a:gs pos="0">
                <a:schemeClr val="accent2">
                  <a:alpha val="37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6 / GWERS 6</a:t>
            </a:r>
          </a:p>
        </p:txBody>
      </p:sp>
      <p:pic>
        <p:nvPicPr>
          <p:cNvPr id="4" name="Picture 3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F734F073-E81B-4624-9E14-CCD22AD1C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7" y="801433"/>
            <a:ext cx="6794573" cy="559522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840" y="1952054"/>
            <a:ext cx="4753943" cy="183127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4841" y="3810319"/>
            <a:ext cx="4326559" cy="1500187"/>
          </a:xfrm>
        </p:spPr>
        <p:txBody>
          <a:bodyPr/>
          <a:lstStyle/>
          <a:p>
            <a:r>
              <a:rPr lang="cy-GB" b="1">
                <a:solidFill>
                  <a:schemeClr val="tx1"/>
                </a:solidFill>
              </a:rPr>
              <a:t>Y Ddadl Fawr: </a:t>
            </a:r>
            <a:r>
              <a:rPr lang="cy-GB">
                <a:solidFill>
                  <a:schemeClr val="tx1"/>
                </a:solidFill>
              </a:rPr>
              <a:t>Mae chwarae gemau yn weithgaredd cymdeithasol a chynhwysol ac nid oes risg yn gysylltiedig â hyn.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043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590507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Adnabod a nodi elfennau cadarnhaol a negyddol chwarae gemau ar-lein;</a:t>
            </a:r>
          </a:p>
          <a:p>
            <a:pPr lvl="0"/>
            <a:r>
              <a:rPr lang="cy-GB" sz="2400"/>
              <a:t>Deall sut gallwch chi gadw’n ddiogel wrth chwarae gemau ar-lein;</a:t>
            </a:r>
          </a:p>
          <a:p>
            <a:pPr lvl="0"/>
            <a:r>
              <a:rPr lang="cy-GB" sz="2400"/>
              <a:t>Datblygu dadl o blaid neu yn erbyn bod chwarae gemau yn gymdeithasol ac yn gynhwysol; heb risg;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8442" y="855407"/>
            <a:ext cx="4854590" cy="5174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01566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68579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nodi elfennau cadarnhaol a negyddol chwarae gemau ar-lein</a:t>
            </a:r>
          </a:p>
          <a:p>
            <a:pPr lvl="0"/>
            <a:r>
              <a:rPr lang="cy-GB" sz="2400"/>
              <a:t>Rydw i’n gallu egluro sut mae cadw’n ddiogel wrth chwarae gemau ar-lein;</a:t>
            </a:r>
          </a:p>
          <a:p>
            <a:pPr lvl="0"/>
            <a:r>
              <a:rPr lang="cy-GB" sz="2400"/>
              <a:t>Rydw i’n gallu datblygu dadl a chymryd rhan mewn dadl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2591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DIEMWNT 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634161"/>
            <a:ext cx="7763336" cy="1088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800" b="1" dirty="0"/>
              <a:t>Edrychwch ar y 9 datganiad. Rhowch nhw mewn trefn o’r mwyaf peryglus i’r lleiaf peryglus.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6</a:t>
            </a:r>
          </a:p>
        </p:txBody>
      </p:sp>
      <p:pic>
        <p:nvPicPr>
          <p:cNvPr id="3" name="Picture 2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67C497EA-94A4-4A88-991C-4CFEA23AF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14348" r="13381" b="14638"/>
          <a:stretch/>
        </p:blipFill>
        <p:spPr>
          <a:xfrm>
            <a:off x="8798002" y="-117205"/>
            <a:ext cx="3114756" cy="299848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C3817059-CEFE-4270-AB78-27BF50F7809E}"/>
              </a:ext>
            </a:extLst>
          </p:cNvPr>
          <p:cNvSpPr/>
          <p:nvPr/>
        </p:nvSpPr>
        <p:spPr>
          <a:xfrm>
            <a:off x="4166926" y="5739684"/>
            <a:ext cx="491490" cy="4914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981A81-F367-404B-A42E-F97B0B9FD017}"/>
              </a:ext>
            </a:extLst>
          </p:cNvPr>
          <p:cNvSpPr/>
          <p:nvPr/>
        </p:nvSpPr>
        <p:spPr>
          <a:xfrm>
            <a:off x="298688" y="2626616"/>
            <a:ext cx="3818993" cy="1036423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8093C5-50BE-4AC4-9250-BE13471F6DF4}"/>
              </a:ext>
            </a:extLst>
          </p:cNvPr>
          <p:cNvSpPr/>
          <p:nvPr/>
        </p:nvSpPr>
        <p:spPr>
          <a:xfrm>
            <a:off x="298688" y="3794226"/>
            <a:ext cx="3818993" cy="103642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6427A3-A79E-4C2F-A001-535564F180F2}"/>
              </a:ext>
            </a:extLst>
          </p:cNvPr>
          <p:cNvSpPr/>
          <p:nvPr/>
        </p:nvSpPr>
        <p:spPr>
          <a:xfrm>
            <a:off x="298688" y="4961839"/>
            <a:ext cx="3818993" cy="1036423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9C6F2F-886A-47FD-9FBE-B422B8D5BAC5}"/>
              </a:ext>
            </a:extLst>
          </p:cNvPr>
          <p:cNvSpPr/>
          <p:nvPr/>
        </p:nvSpPr>
        <p:spPr>
          <a:xfrm>
            <a:off x="4193310" y="2618985"/>
            <a:ext cx="3818993" cy="103642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C40BEA-61BB-4F3B-A589-511817F9FE62}"/>
              </a:ext>
            </a:extLst>
          </p:cNvPr>
          <p:cNvSpPr/>
          <p:nvPr/>
        </p:nvSpPr>
        <p:spPr>
          <a:xfrm>
            <a:off x="4193310" y="3786409"/>
            <a:ext cx="3818993" cy="1036423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49863-F1A5-40F2-8AAA-BBFCABA241C5}"/>
              </a:ext>
            </a:extLst>
          </p:cNvPr>
          <p:cNvSpPr/>
          <p:nvPr/>
        </p:nvSpPr>
        <p:spPr>
          <a:xfrm>
            <a:off x="4221823" y="4953650"/>
            <a:ext cx="3818993" cy="103642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B37CE1-C74A-4264-8582-B568C7C799C5}"/>
              </a:ext>
            </a:extLst>
          </p:cNvPr>
          <p:cNvSpPr/>
          <p:nvPr/>
        </p:nvSpPr>
        <p:spPr>
          <a:xfrm>
            <a:off x="8099737" y="2618985"/>
            <a:ext cx="3818993" cy="1036423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1D5B6F-5E93-4C11-ABCF-950694A8FB02}"/>
              </a:ext>
            </a:extLst>
          </p:cNvPr>
          <p:cNvSpPr/>
          <p:nvPr/>
        </p:nvSpPr>
        <p:spPr>
          <a:xfrm>
            <a:off x="8099737" y="3786596"/>
            <a:ext cx="3818993" cy="1036423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B016B8-C547-4CC7-9650-2C800788A49F}"/>
              </a:ext>
            </a:extLst>
          </p:cNvPr>
          <p:cNvSpPr/>
          <p:nvPr/>
        </p:nvSpPr>
        <p:spPr>
          <a:xfrm>
            <a:off x="8099737" y="4954207"/>
            <a:ext cx="3818993" cy="1036423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752FED-A47C-4D37-984C-F173752D5695}"/>
              </a:ext>
            </a:extLst>
          </p:cNvPr>
          <p:cNvSpPr/>
          <p:nvPr/>
        </p:nvSpPr>
        <p:spPr>
          <a:xfrm>
            <a:off x="387476" y="2714666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40F492-F261-4625-9E83-BEEC3541B186}"/>
              </a:ext>
            </a:extLst>
          </p:cNvPr>
          <p:cNvSpPr/>
          <p:nvPr/>
        </p:nvSpPr>
        <p:spPr>
          <a:xfrm>
            <a:off x="4316714" y="5049051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E66B2F-EDB0-48A8-AADE-77D668C769DC}"/>
              </a:ext>
            </a:extLst>
          </p:cNvPr>
          <p:cNvSpPr/>
          <p:nvPr/>
        </p:nvSpPr>
        <p:spPr>
          <a:xfrm>
            <a:off x="387476" y="3884913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758474-D8FD-4E0E-97EB-2322A3075DDC}"/>
              </a:ext>
            </a:extLst>
          </p:cNvPr>
          <p:cNvSpPr/>
          <p:nvPr/>
        </p:nvSpPr>
        <p:spPr>
          <a:xfrm>
            <a:off x="8194627" y="2707742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BAB942-88D2-46B2-90CF-5C3F641B127A}"/>
              </a:ext>
            </a:extLst>
          </p:cNvPr>
          <p:cNvSpPr/>
          <p:nvPr/>
        </p:nvSpPr>
        <p:spPr>
          <a:xfrm>
            <a:off x="387476" y="5056895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4FF612-1BB4-42DB-A5B2-0A78EDCDE213}"/>
              </a:ext>
            </a:extLst>
          </p:cNvPr>
          <p:cNvSpPr/>
          <p:nvPr/>
        </p:nvSpPr>
        <p:spPr>
          <a:xfrm>
            <a:off x="8194627" y="3883992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BEE180F-4847-4768-9143-46639928E325}"/>
              </a:ext>
            </a:extLst>
          </p:cNvPr>
          <p:cNvSpPr/>
          <p:nvPr/>
        </p:nvSpPr>
        <p:spPr>
          <a:xfrm>
            <a:off x="4282098" y="2706514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0CD0F83-6B3F-4FAB-93D2-15A5A0AC5BCE}"/>
              </a:ext>
            </a:extLst>
          </p:cNvPr>
          <p:cNvSpPr/>
          <p:nvPr/>
        </p:nvSpPr>
        <p:spPr>
          <a:xfrm>
            <a:off x="8194627" y="5046378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1756EAF-1EBE-4448-8D8A-3B2040D51ABD}"/>
              </a:ext>
            </a:extLst>
          </p:cNvPr>
          <p:cNvSpPr/>
          <p:nvPr/>
        </p:nvSpPr>
        <p:spPr>
          <a:xfrm>
            <a:off x="4282098" y="3883867"/>
            <a:ext cx="507584" cy="50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69753-0A01-4594-8B8A-E0DC9D4D887F}"/>
              </a:ext>
            </a:extLst>
          </p:cNvPr>
          <p:cNvSpPr txBox="1"/>
          <p:nvPr/>
        </p:nvSpPr>
        <p:spPr>
          <a:xfrm>
            <a:off x="265112" y="2724474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E277EF-51D0-497B-B669-1FB309B7CD38}"/>
              </a:ext>
            </a:extLst>
          </p:cNvPr>
          <p:cNvSpPr txBox="1"/>
          <p:nvPr/>
        </p:nvSpPr>
        <p:spPr>
          <a:xfrm>
            <a:off x="265112" y="3900314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5E4B8A-4506-44B5-98D4-D587361AE595}"/>
              </a:ext>
            </a:extLst>
          </p:cNvPr>
          <p:cNvSpPr txBox="1"/>
          <p:nvPr/>
        </p:nvSpPr>
        <p:spPr>
          <a:xfrm>
            <a:off x="265112" y="5068111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C415B9-68A7-461D-AE77-A0EEB7C7F958}"/>
              </a:ext>
            </a:extLst>
          </p:cNvPr>
          <p:cNvSpPr txBox="1"/>
          <p:nvPr/>
        </p:nvSpPr>
        <p:spPr>
          <a:xfrm>
            <a:off x="4159734" y="2720244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786A98-0A93-4691-BF33-2E2196C17377}"/>
              </a:ext>
            </a:extLst>
          </p:cNvPr>
          <p:cNvSpPr txBox="1"/>
          <p:nvPr/>
        </p:nvSpPr>
        <p:spPr>
          <a:xfrm>
            <a:off x="4159734" y="3888672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152E28-F885-4F5B-A1D4-1A381A0B5138}"/>
              </a:ext>
            </a:extLst>
          </p:cNvPr>
          <p:cNvSpPr txBox="1"/>
          <p:nvPr/>
        </p:nvSpPr>
        <p:spPr>
          <a:xfrm>
            <a:off x="4210019" y="5058859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E4543D-D62E-4608-A51F-2F7925E8B6D8}"/>
              </a:ext>
            </a:extLst>
          </p:cNvPr>
          <p:cNvSpPr txBox="1"/>
          <p:nvPr/>
        </p:nvSpPr>
        <p:spPr>
          <a:xfrm>
            <a:off x="8087932" y="2723142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601579-E6EB-4D77-85B0-CC40CB78903D}"/>
              </a:ext>
            </a:extLst>
          </p:cNvPr>
          <p:cNvSpPr txBox="1"/>
          <p:nvPr/>
        </p:nvSpPr>
        <p:spPr>
          <a:xfrm>
            <a:off x="8087932" y="3895208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F6B735-31EC-4C20-8D58-72A3ACD1D7D5}"/>
              </a:ext>
            </a:extLst>
          </p:cNvPr>
          <p:cNvSpPr txBox="1"/>
          <p:nvPr/>
        </p:nvSpPr>
        <p:spPr>
          <a:xfrm>
            <a:off x="8087932" y="5060107"/>
            <a:ext cx="749758" cy="47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 b="1"/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78C969-DDA0-45C3-A428-68882D8FC8DE}"/>
              </a:ext>
            </a:extLst>
          </p:cNvPr>
          <p:cNvSpPr txBox="1"/>
          <p:nvPr/>
        </p:nvSpPr>
        <p:spPr>
          <a:xfrm>
            <a:off x="980094" y="2618985"/>
            <a:ext cx="3041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>
                <a:solidFill>
                  <a:schemeClr val="bg1"/>
                </a:solidFill>
              </a:rPr>
              <a:t>Ddim eisiau cymryd rhan mewn gweithgareddau teuluol er mwyn i chi allu chwarae gêm am fwy o amser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67FAA6-5445-45BC-84F0-AEF16489B1EF}"/>
              </a:ext>
            </a:extLst>
          </p:cNvPr>
          <p:cNvSpPr txBox="1"/>
          <p:nvPr/>
        </p:nvSpPr>
        <p:spPr>
          <a:xfrm>
            <a:off x="983159" y="4127771"/>
            <a:ext cx="300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/>
              <a:t>Cael trafferth cysgu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5C5987-BCF2-447A-8539-127C97D00039}"/>
              </a:ext>
            </a:extLst>
          </p:cNvPr>
          <p:cNvSpPr txBox="1"/>
          <p:nvPr/>
        </p:nvSpPr>
        <p:spPr>
          <a:xfrm>
            <a:off x="983159" y="5295384"/>
            <a:ext cx="300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>
                <a:solidFill>
                  <a:schemeClr val="bg1"/>
                </a:solidFill>
              </a:rPr>
              <a:t>Newid mewn hwyliau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F50826-F6C1-4407-91A5-C02A310DFBF0}"/>
              </a:ext>
            </a:extLst>
          </p:cNvPr>
          <p:cNvSpPr txBox="1"/>
          <p:nvPr/>
        </p:nvSpPr>
        <p:spPr>
          <a:xfrm>
            <a:off x="4904830" y="2952530"/>
            <a:ext cx="300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/>
              <a:t>Disgyn i gysgu yn yr ysgol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AC1FBD-19C8-4CD7-B0C4-2C70B7C3261E}"/>
              </a:ext>
            </a:extLst>
          </p:cNvPr>
          <p:cNvSpPr txBox="1"/>
          <p:nvPr/>
        </p:nvSpPr>
        <p:spPr>
          <a:xfrm>
            <a:off x="4904831" y="3989272"/>
            <a:ext cx="2497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>
                <a:solidFill>
                  <a:schemeClr val="bg1"/>
                </a:solidFill>
              </a:rPr>
              <a:t>Colli golwg ar amser wrth chwarae gemau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4CB781-D817-4830-B9F9-8B9E78E2B5B7}"/>
              </a:ext>
            </a:extLst>
          </p:cNvPr>
          <p:cNvSpPr txBox="1"/>
          <p:nvPr/>
        </p:nvSpPr>
        <p:spPr>
          <a:xfrm>
            <a:off x="4904830" y="5156885"/>
            <a:ext cx="300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/>
              <a:t>Methu cwblhau gwaith cartref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B80620-8212-417D-A75E-9AB6B4448DB3}"/>
              </a:ext>
            </a:extLst>
          </p:cNvPr>
          <p:cNvSpPr txBox="1"/>
          <p:nvPr/>
        </p:nvSpPr>
        <p:spPr>
          <a:xfrm>
            <a:off x="8802701" y="2952530"/>
            <a:ext cx="300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>
                <a:solidFill>
                  <a:schemeClr val="bg1"/>
                </a:solidFill>
              </a:rPr>
              <a:t>Peidio â bwyta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C88ECC-096A-4A78-AE6E-D726DD38E596}"/>
              </a:ext>
            </a:extLst>
          </p:cNvPr>
          <p:cNvSpPr txBox="1"/>
          <p:nvPr/>
        </p:nvSpPr>
        <p:spPr>
          <a:xfrm>
            <a:off x="8802701" y="3989272"/>
            <a:ext cx="3006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/>
              <a:t>Ddim eisiau treulio amser gyda ffrindiau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A17535-261C-4C22-A3B8-32686A32A138}"/>
              </a:ext>
            </a:extLst>
          </p:cNvPr>
          <p:cNvSpPr txBox="1"/>
          <p:nvPr/>
        </p:nvSpPr>
        <p:spPr>
          <a:xfrm>
            <a:off x="8802701" y="5156885"/>
            <a:ext cx="3006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y-GB" sz="1600" b="1" dirty="0">
                <a:solidFill>
                  <a:schemeClr val="bg1"/>
                </a:solidFill>
              </a:rPr>
              <a:t>Gwario arian yn gyfrinachol ar </a:t>
            </a:r>
            <a:r>
              <a:rPr lang="cy-GB" sz="1600" b="1" dirty="0" err="1">
                <a:solidFill>
                  <a:schemeClr val="bg1"/>
                </a:solidFill>
              </a:rPr>
              <a:t>drysorflychau</a:t>
            </a:r>
            <a:r>
              <a:rPr lang="cy-GB" sz="1600" b="1" dirty="0">
                <a:solidFill>
                  <a:schemeClr val="bg1"/>
                </a:solidFill>
              </a:rPr>
              <a:t>/</a:t>
            </a:r>
            <a:r>
              <a:rPr lang="cy-GB" sz="1600" b="1" dirty="0" err="1">
                <a:solidFill>
                  <a:schemeClr val="bg1"/>
                </a:solidFill>
              </a:rPr>
              <a:t>cratiau</a:t>
            </a:r>
            <a:r>
              <a:rPr lang="cy-GB" sz="1600" b="1" dirty="0">
                <a:solidFill>
                  <a:schemeClr val="bg1"/>
                </a:solidFill>
              </a:rPr>
              <a:t>/FUT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969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 DDADL FAWR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39" y="1576280"/>
            <a:ext cx="7113530" cy="3989817"/>
          </a:xfrm>
        </p:spPr>
        <p:txBody>
          <a:bodyPr>
            <a:noAutofit/>
          </a:bodyPr>
          <a:lstStyle/>
          <a:p>
            <a:r>
              <a:rPr lang="cy-GB" sz="2400" b="1" dirty="0"/>
              <a:t>Cytuno neu anghytuno: </a:t>
            </a:r>
            <a:r>
              <a:rPr lang="cy-GB" sz="2400" dirty="0"/>
              <a:t>Mae chwarae gemau yn weithgaredd cymdeithasol a chynhwysol ac nid oes risg yn gysylltiedig â hyn. </a:t>
            </a:r>
          </a:p>
          <a:p>
            <a:r>
              <a:rPr lang="cy-GB" sz="2400" dirty="0"/>
              <a:t>Byddwch yn cael eich rhoi ar dîm cytuno/anghytuno</a:t>
            </a:r>
          </a:p>
          <a:p>
            <a:r>
              <a:rPr lang="cy-GB" sz="2400" dirty="0"/>
              <a:t>Ewch ati i greu cawod feddwl i ddangos eich</a:t>
            </a:r>
            <a:br>
              <a:rPr lang="cy-GB" sz="2400" dirty="0"/>
            </a:br>
            <a:r>
              <a:rPr lang="cy-GB" sz="2400" dirty="0"/>
              <a:t>syniadau cychwynnol.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1A17C-9252-4DC8-9D1D-B34B1CD5E54B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12" name="Picture 11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0C9C7B39-C222-47DA-8817-B6A570A38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A3C8C9-6FF9-4AE9-9F3D-B87170921F5D}"/>
              </a:ext>
            </a:extLst>
          </p:cNvPr>
          <p:cNvGrpSpPr/>
          <p:nvPr/>
        </p:nvGrpSpPr>
        <p:grpSpPr>
          <a:xfrm>
            <a:off x="1271847" y="4182053"/>
            <a:ext cx="6705494" cy="2192079"/>
            <a:chOff x="623368" y="2525257"/>
            <a:chExt cx="11226767" cy="367011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4C7ABE-7B66-4BC6-AB57-1C5436AEAEA4}"/>
                </a:ext>
              </a:extLst>
            </p:cNvPr>
            <p:cNvSpPr/>
            <p:nvPr/>
          </p:nvSpPr>
          <p:spPr>
            <a:xfrm>
              <a:off x="4897954" y="3513715"/>
              <a:ext cx="2396093" cy="1501662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9AD8D1D-00DD-490F-9E52-4B8B0D43C549}"/>
                </a:ext>
              </a:extLst>
            </p:cNvPr>
            <p:cNvSpPr/>
            <p:nvPr/>
          </p:nvSpPr>
          <p:spPr>
            <a:xfrm>
              <a:off x="7200558" y="2602242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038673-010E-40C9-9A92-E39D1BD93A42}"/>
                </a:ext>
              </a:extLst>
            </p:cNvPr>
            <p:cNvSpPr/>
            <p:nvPr/>
          </p:nvSpPr>
          <p:spPr>
            <a:xfrm>
              <a:off x="8410143" y="3962946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F151F56-06B1-4F1A-9D35-4380A4F418B7}"/>
                </a:ext>
              </a:extLst>
            </p:cNvPr>
            <p:cNvSpPr/>
            <p:nvPr/>
          </p:nvSpPr>
          <p:spPr>
            <a:xfrm>
              <a:off x="7094327" y="5142945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A0DA47-BA0C-48BD-A945-6D01F9552904}"/>
                </a:ext>
              </a:extLst>
            </p:cNvPr>
            <p:cNvSpPr/>
            <p:nvPr/>
          </p:nvSpPr>
          <p:spPr>
            <a:xfrm>
              <a:off x="9665011" y="2525257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47C314-1252-445A-B005-B2A529AF935A}"/>
                </a:ext>
              </a:extLst>
            </p:cNvPr>
            <p:cNvSpPr/>
            <p:nvPr/>
          </p:nvSpPr>
          <p:spPr>
            <a:xfrm>
              <a:off x="10170849" y="4842512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3F64A1A-1FEB-4A61-82A6-B5957A9E2A9D}"/>
                </a:ext>
              </a:extLst>
            </p:cNvPr>
            <p:cNvSpPr/>
            <p:nvPr/>
          </p:nvSpPr>
          <p:spPr>
            <a:xfrm>
              <a:off x="3137248" y="2602242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2BBE14-22CC-42FB-9888-16568A1872E4}"/>
                </a:ext>
              </a:extLst>
            </p:cNvPr>
            <p:cNvSpPr/>
            <p:nvPr/>
          </p:nvSpPr>
          <p:spPr>
            <a:xfrm>
              <a:off x="3702225" y="5142944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9E0DB34-3487-40E5-9B7F-6A8075FE0870}"/>
                </a:ext>
              </a:extLst>
            </p:cNvPr>
            <p:cNvSpPr/>
            <p:nvPr/>
          </p:nvSpPr>
          <p:spPr>
            <a:xfrm>
              <a:off x="2087911" y="3998012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3B6FEC7-287B-4743-AE2A-1CBC505F5BCB}"/>
                </a:ext>
              </a:extLst>
            </p:cNvPr>
            <p:cNvSpPr/>
            <p:nvPr/>
          </p:nvSpPr>
          <p:spPr>
            <a:xfrm>
              <a:off x="623368" y="2890640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33E80F-C107-4BB8-A5E5-003E3871A6E4}"/>
                </a:ext>
              </a:extLst>
            </p:cNvPr>
            <p:cNvSpPr/>
            <p:nvPr/>
          </p:nvSpPr>
          <p:spPr>
            <a:xfrm>
              <a:off x="823999" y="5015377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E6AE76-A154-4935-A774-D45C03E3F4DA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4772294" y="3416855"/>
              <a:ext cx="413378" cy="411713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B4319BC-A431-4129-AA66-CF3BC92FC7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4433" y="4842512"/>
              <a:ext cx="286876" cy="473297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26A2C90-649B-44EA-B468-FAC71C5ADBB5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7200558" y="4708187"/>
              <a:ext cx="288786" cy="436035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E06DE0-DF59-4B14-8EF1-483F56AEC7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3050" y="3429000"/>
              <a:ext cx="382274" cy="317034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DD9062-1AB5-4D8D-9AFB-E2695DD9044D}"/>
                </a:ext>
              </a:extLst>
            </p:cNvPr>
            <p:cNvCxnSpPr>
              <a:cxnSpLocks/>
              <a:endCxn id="16" idx="15"/>
            </p:cNvCxnSpPr>
            <p:nvPr/>
          </p:nvCxnSpPr>
          <p:spPr>
            <a:xfrm>
              <a:off x="7294047" y="4089432"/>
              <a:ext cx="1206423" cy="118867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A20327-5619-4068-93BE-E31EEDF5E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9844" y="3092222"/>
              <a:ext cx="785167" cy="8788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A79F264-316B-48E1-8D99-B68C920360CA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10086267" y="4708187"/>
              <a:ext cx="479599" cy="135602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CA79C9D-350A-43CA-B0D2-5FF8EB1A3A3A}"/>
                </a:ext>
              </a:extLst>
            </p:cNvPr>
            <p:cNvCxnSpPr>
              <a:cxnSpLocks/>
              <a:stCxn id="20" idx="12"/>
              <a:endCxn id="22" idx="3"/>
            </p:cNvCxnSpPr>
            <p:nvPr/>
          </p:nvCxnSpPr>
          <p:spPr>
            <a:xfrm flipH="1">
              <a:off x="3075962" y="3465922"/>
              <a:ext cx="361398" cy="642311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986627-008F-4EA9-840B-E4497FFCC7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1601" y="3275290"/>
              <a:ext cx="815647" cy="40206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5CB608B-BA0B-4D06-8598-5FD60AA39B9B}"/>
                </a:ext>
              </a:extLst>
            </p:cNvPr>
            <p:cNvCxnSpPr>
              <a:cxnSpLocks/>
              <a:endCxn id="24" idx="5"/>
            </p:cNvCxnSpPr>
            <p:nvPr/>
          </p:nvCxnSpPr>
          <p:spPr>
            <a:xfrm flipH="1">
              <a:off x="2364274" y="5015377"/>
              <a:ext cx="363144" cy="278697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A1BE96-438A-480F-A160-8248ADB6B88A}"/>
                </a:ext>
              </a:extLst>
            </p:cNvPr>
            <p:cNvSpPr txBox="1"/>
            <p:nvPr/>
          </p:nvSpPr>
          <p:spPr>
            <a:xfrm>
              <a:off x="5134259" y="3759397"/>
              <a:ext cx="2000402" cy="97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600" b="1">
                  <a:solidFill>
                    <a:schemeClr val="accent2"/>
                  </a:solidFill>
                </a:rPr>
                <a:t>CAWOD</a:t>
              </a:r>
              <a:br>
                <a:rPr lang="cy-GB" sz="1600" b="1">
                  <a:solidFill>
                    <a:schemeClr val="accent2"/>
                  </a:solidFill>
                </a:rPr>
              </a:br>
              <a:r>
                <a:rPr lang="cy-GB" sz="1600" b="1">
                  <a:solidFill>
                    <a:schemeClr val="accent2"/>
                  </a:solidFill>
                </a:rPr>
                <a:t>FEDDWL</a:t>
              </a:r>
            </a:p>
          </p:txBody>
        </p:sp>
      </p:grpSp>
      <p:pic>
        <p:nvPicPr>
          <p:cNvPr id="36" name="Picture 35" descr="A picture containing doll&#10;&#10;Description automatically generated">
            <a:extLst>
              <a:ext uri="{FF2B5EF4-FFF2-40B4-BE49-F238E27FC236}">
                <a16:creationId xmlns:a16="http://schemas.microsoft.com/office/drawing/2014/main" id="{F0ADA271-6C9B-4FAA-9337-F47965993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16" y="1514809"/>
            <a:ext cx="3341817" cy="334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941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vatar, Clients, Customers, Icons, Presentations">
            <a:extLst>
              <a:ext uri="{FF2B5EF4-FFF2-40B4-BE49-F238E27FC236}">
                <a16:creationId xmlns:a16="http://schemas.microsoft.com/office/drawing/2014/main" id="{650DA5D8-2536-4420-B188-005A322AFB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08" y="3100148"/>
            <a:ext cx="5731510" cy="32238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AM DDADL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4260647" cy="3989817"/>
          </a:xfrm>
        </p:spPr>
        <p:txBody>
          <a:bodyPr>
            <a:normAutofit/>
          </a:bodyPr>
          <a:lstStyle/>
          <a:p>
            <a:r>
              <a:rPr lang="cy-GB" sz="2400"/>
              <a:t>Gan ddefnyddio’r syniadau o’ch cawod feddwl, paratowch eich dadl. Dylech chi anelu iddi beidio â phara mwy na 5 munud.</a:t>
            </a:r>
          </a:p>
          <a:p>
            <a:r>
              <a:rPr lang="cy-GB" sz="2400"/>
              <a:t>Beth am ddadl.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5CB131-44B5-4E41-9007-0175A18889C1}"/>
              </a:ext>
            </a:extLst>
          </p:cNvPr>
          <p:cNvSpPr/>
          <p:nvPr/>
        </p:nvSpPr>
        <p:spPr>
          <a:xfrm>
            <a:off x="9356819" y="2958512"/>
            <a:ext cx="2485993" cy="2447081"/>
          </a:xfrm>
          <a:prstGeom prst="ellipse">
            <a:avLst/>
          </a:prstGeom>
          <a:solidFill>
            <a:schemeClr val="accent2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77A3C2-2004-4868-90F5-D239EFB597F2}"/>
              </a:ext>
            </a:extLst>
          </p:cNvPr>
          <p:cNvSpPr/>
          <p:nvPr/>
        </p:nvSpPr>
        <p:spPr>
          <a:xfrm>
            <a:off x="6457478" y="1526056"/>
            <a:ext cx="4015409" cy="3120887"/>
          </a:xfrm>
          <a:prstGeom prst="ellipse">
            <a:avLst/>
          </a:prstGeom>
          <a:solidFill>
            <a:schemeClr val="accent2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B7D04-D8A3-47FB-A96B-C3E536119DC8}"/>
              </a:ext>
            </a:extLst>
          </p:cNvPr>
          <p:cNvSpPr txBox="1"/>
          <p:nvPr/>
        </p:nvSpPr>
        <p:spPr>
          <a:xfrm>
            <a:off x="4998128" y="3429000"/>
            <a:ext cx="159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/>
              <a:t>Rydw i’n meddwl ei fod yn beryglus oherwydd....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D0FED-56FA-466C-A178-9C0630A9C9AF}"/>
              </a:ext>
            </a:extLst>
          </p:cNvPr>
          <p:cNvSpPr txBox="1"/>
          <p:nvPr/>
        </p:nvSpPr>
        <p:spPr>
          <a:xfrm>
            <a:off x="6889949" y="2506741"/>
            <a:ext cx="355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Rydw i’n anghytuno. Rydw i’n meddwl ei fod yn gwbl ddiogel oherwydd...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6183F3-772F-467A-9CC4-03CAB49F0FAA}"/>
              </a:ext>
            </a:extLst>
          </p:cNvPr>
          <p:cNvSpPr/>
          <p:nvPr/>
        </p:nvSpPr>
        <p:spPr>
          <a:xfrm>
            <a:off x="4160286" y="2777072"/>
            <a:ext cx="3148474" cy="2447081"/>
          </a:xfrm>
          <a:prstGeom prst="ellipse">
            <a:avLst/>
          </a:prstGeom>
          <a:solidFill>
            <a:schemeClr val="accent2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51F58-EE37-4400-9062-83813623D9FE}"/>
              </a:ext>
            </a:extLst>
          </p:cNvPr>
          <p:cNvSpPr txBox="1"/>
          <p:nvPr/>
        </p:nvSpPr>
        <p:spPr>
          <a:xfrm>
            <a:off x="9951868" y="3771501"/>
            <a:ext cx="189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/>
              <a:t>Yn fy marn i...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887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GRYNHOI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4992109" cy="3989817"/>
          </a:xfrm>
        </p:spPr>
        <p:txBody>
          <a:bodyPr>
            <a:normAutofit/>
          </a:bodyPr>
          <a:lstStyle/>
          <a:p>
            <a:r>
              <a:rPr lang="cy-GB" sz="2400"/>
              <a:t>Oes yna ateb cywir neu anghywir?</a:t>
            </a:r>
          </a:p>
          <a:p>
            <a:r>
              <a:rPr lang="cy-GB" sz="2400"/>
              <a:t>sut gallwn ni gadw gemau’n gynhwysol ac yn gymdeithasol a lleihau’r risg?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6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84E88F76-0139-47DA-9496-6CAC959C1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" b="10633"/>
          <a:stretch/>
        </p:blipFill>
        <p:spPr>
          <a:xfrm>
            <a:off x="4954273" y="244759"/>
            <a:ext cx="7237727" cy="6368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2602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8EB60E-F8EB-45E6-818B-B5CE0D28B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6F079B-3D74-4499-ABE9-A6C92C006179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339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6F77C64B-6264-47F6-84E4-02F01AA83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r="15098" b="6392"/>
          <a:stretch/>
        </p:blipFill>
        <p:spPr>
          <a:xfrm>
            <a:off x="4761570" y="925551"/>
            <a:ext cx="7430430" cy="593244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 BOD YN GAETH?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5847036" cy="3989817"/>
          </a:xfrm>
        </p:spPr>
        <p:txBody>
          <a:bodyPr>
            <a:normAutofit/>
          </a:bodyPr>
          <a:lstStyle/>
          <a:p>
            <a:r>
              <a:rPr lang="cy-GB" sz="2400" b="1"/>
              <a:t>Ydych chi’n gallu mynd yn gaeth i gemau fideo?</a:t>
            </a:r>
          </a:p>
          <a:p>
            <a:r>
              <a:rPr lang="cy-GB" sz="2400"/>
              <a:t>Trafodwch hyd gyda’ch bwrdd a rhannwch y diffiniad rydych chi wedi cytuno arno.</a:t>
            </a:r>
          </a:p>
          <a:p>
            <a:r>
              <a:rPr lang="cy-GB" sz="2400" b="1"/>
              <a:t>Sut beth yw niwed?</a:t>
            </a:r>
          </a:p>
          <a:p>
            <a:r>
              <a:rPr lang="cy-GB" sz="2400"/>
              <a:t> Trafodwch hyn gyda’ch bwrdd a rhannwch</a:t>
            </a:r>
            <a:br>
              <a:rPr lang="cy-GB" sz="2400"/>
            </a:br>
            <a:r>
              <a:rPr lang="cy-GB" sz="2400"/>
              <a:t>eich syniadau.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1A17C-9252-4DC8-9D1D-B34B1CD5E54B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12" name="Picture 11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0C9C7B39-C222-47DA-8817-B6A570A38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23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mputer, keyboard&#10;&#10;Description automatically generated">
            <a:extLst>
              <a:ext uri="{FF2B5EF4-FFF2-40B4-BE49-F238E27FC236}">
                <a16:creationId xmlns:a16="http://schemas.microsoft.com/office/drawing/2014/main" id="{02FC9FA7-4877-4D76-BBB0-E88AF65F4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3" b="1769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DCA84C-2B00-452E-AAFD-838566DB5A68}"/>
              </a:ext>
            </a:extLst>
          </p:cNvPr>
          <p:cNvSpPr/>
          <p:nvPr/>
        </p:nvSpPr>
        <p:spPr>
          <a:xfrm>
            <a:off x="0" y="2455904"/>
            <a:ext cx="12192000" cy="27267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64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D456E-B818-414F-8673-8408029DD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>
                <a:solidFill>
                  <a:schemeClr val="bg1"/>
                </a:solidFill>
              </a:rPr>
              <a:t>BLWYDDYN 6 / GWERS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C14CDE-BB53-46E3-ACA5-B7B628A43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9598" y="6296123"/>
            <a:ext cx="1313435" cy="4521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E3791B-B400-4E26-B792-31A87B6C9DE7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>
                <a:solidFill>
                  <a:schemeClr val="bg1"/>
                </a:solidFill>
              </a:rPr>
              <a:t>©YGAM 2020: Cedwir pob hawl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1F764AF-303B-44A3-B195-07AE1EEB7183}"/>
              </a:ext>
            </a:extLst>
          </p:cNvPr>
          <p:cNvSpPr txBox="1">
            <a:spLocks/>
          </p:cNvSpPr>
          <p:nvPr/>
        </p:nvSpPr>
        <p:spPr>
          <a:xfrm>
            <a:off x="1249510" y="2865864"/>
            <a:ext cx="9528991" cy="2241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2800">
                <a:solidFill>
                  <a:schemeClr val="bg1"/>
                </a:solidFill>
              </a:rPr>
              <a:t>Er mwyn cael diagnosis o anhwylder chwarae gemau, rhaid i’r patrwm ymddygiad fod yn ddigon difrifol i arwain at amharu’n sylweddol ar agweddau personol, teuluol, cymdeithasol, addysgol, galwedigaethol neu feysydd gweithredu pwysig eraill, ac fel arfer byddai wedi bod yn amlwg am o leiaf 12 mis (WHO).</a:t>
            </a:r>
          </a:p>
        </p:txBody>
      </p:sp>
    </p:spTree>
    <p:extLst>
      <p:ext uri="{BB962C8B-B14F-4D97-AF65-F5344CB8AC3E}">
        <p14:creationId xmlns:p14="http://schemas.microsoft.com/office/powerpoint/2010/main" val="402592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GOLEUADAU TRAFFIG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960079"/>
            <a:ext cx="5847036" cy="3989817"/>
          </a:xfrm>
        </p:spPr>
        <p:txBody>
          <a:bodyPr>
            <a:normAutofit/>
          </a:bodyPr>
          <a:lstStyle/>
          <a:p>
            <a:r>
              <a:rPr lang="cy-GB" sz="2400" dirty="0"/>
              <a:t>Edrychwch ar y cardiau senario ar eich bwrdd. Darllenwch bob un a </a:t>
            </a:r>
            <a:r>
              <a:rPr lang="cy-GB" sz="2400" dirty="0" err="1"/>
              <a:t>phenderfYNu</a:t>
            </a:r>
            <a:r>
              <a:rPr lang="cy-GB" sz="2400" dirty="0"/>
              <a:t> a ydy’r person hwn yn Goch (mewn perygl), Oren (perygl bosibl) a Gwyrdd (ddim mewn perygl). Dylech chi eu cyfateb i’r golau traffig cywir.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pic>
        <p:nvPicPr>
          <p:cNvPr id="8" name="Picture 7" descr="A picture containing stoplight, traffic, light, stop&#10;&#10;Description automatically generated">
            <a:extLst>
              <a:ext uri="{FF2B5EF4-FFF2-40B4-BE49-F238E27FC236}">
                <a16:creationId xmlns:a16="http://schemas.microsoft.com/office/drawing/2014/main" id="{358C7786-E28C-4BE8-A55E-BB54F3190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4"/>
          <a:stretch/>
        </p:blipFill>
        <p:spPr>
          <a:xfrm>
            <a:off x="8006576" y="518572"/>
            <a:ext cx="4185424" cy="6339428"/>
          </a:xfrm>
          <a:prstGeom prst="rect">
            <a:avLst/>
          </a:prstGeom>
        </p:spPr>
      </p:pic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D9D618-8EAA-4199-965A-41DF72BA772F}"/>
              </a:ext>
            </a:extLst>
          </p:cNvPr>
          <p:cNvGrpSpPr/>
          <p:nvPr/>
        </p:nvGrpSpPr>
        <p:grpSpPr>
          <a:xfrm rot="1123129">
            <a:off x="6406618" y="4052147"/>
            <a:ext cx="1774057" cy="2392444"/>
            <a:chOff x="5099825" y="4226312"/>
            <a:chExt cx="1951463" cy="26316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957831-BD74-4011-BBA8-336349F8E213}"/>
                </a:ext>
              </a:extLst>
            </p:cNvPr>
            <p:cNvSpPr/>
            <p:nvPr/>
          </p:nvSpPr>
          <p:spPr>
            <a:xfrm>
              <a:off x="5099825" y="4226312"/>
              <a:ext cx="1951463" cy="2631688"/>
            </a:xfrm>
            <a:prstGeom prst="rect">
              <a:avLst/>
            </a:prstGeom>
            <a:solidFill>
              <a:srgbClr val="00A85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23FE45-EDC9-4FD3-9DA9-2CF8C0E609EF}"/>
                </a:ext>
              </a:extLst>
            </p:cNvPr>
            <p:cNvSpPr txBox="1"/>
            <p:nvPr/>
          </p:nvSpPr>
          <p:spPr>
            <a:xfrm>
              <a:off x="5099825" y="4957381"/>
              <a:ext cx="1951463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400" b="1">
                  <a:solidFill>
                    <a:schemeClr val="bg1"/>
                  </a:solidFill>
                </a:rPr>
                <a:t>DDIM MEWN</a:t>
              </a:r>
              <a:br>
                <a:rPr lang="cy-GB" sz="2400" b="1">
                  <a:solidFill>
                    <a:schemeClr val="bg1"/>
                  </a:solidFill>
                </a:rPr>
              </a:br>
              <a:r>
                <a:rPr lang="cy-GB" sz="2400" b="1">
                  <a:solidFill>
                    <a:schemeClr val="bg1"/>
                  </a:solidFill>
                </a:rPr>
                <a:t>PERYGL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4B740A-1188-41A0-9FBA-C5FC3CA9AEBF}"/>
              </a:ext>
            </a:extLst>
          </p:cNvPr>
          <p:cNvGrpSpPr/>
          <p:nvPr/>
        </p:nvGrpSpPr>
        <p:grpSpPr>
          <a:xfrm rot="21042967">
            <a:off x="5077988" y="3802201"/>
            <a:ext cx="1774057" cy="2392444"/>
            <a:chOff x="2832169" y="4226312"/>
            <a:chExt cx="1951463" cy="2631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90896A-BC70-4CC8-ADBE-39B8EA89D7FD}"/>
                </a:ext>
              </a:extLst>
            </p:cNvPr>
            <p:cNvSpPr/>
            <p:nvPr/>
          </p:nvSpPr>
          <p:spPr>
            <a:xfrm>
              <a:off x="2832169" y="4226312"/>
              <a:ext cx="1951463" cy="2631688"/>
            </a:xfrm>
            <a:prstGeom prst="rect">
              <a:avLst/>
            </a:prstGeom>
            <a:solidFill>
              <a:srgbClr val="FFC9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3FD4BD-6A21-4074-AFCF-514683E36AA0}"/>
                </a:ext>
              </a:extLst>
            </p:cNvPr>
            <p:cNvSpPr txBox="1"/>
            <p:nvPr/>
          </p:nvSpPr>
          <p:spPr>
            <a:xfrm>
              <a:off x="2832169" y="4957381"/>
              <a:ext cx="1951463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400" b="1">
                  <a:solidFill>
                    <a:schemeClr val="bg1"/>
                  </a:solidFill>
                </a:rPr>
                <a:t>PERYGL</a:t>
              </a:r>
              <a:br>
                <a:rPr lang="cy-GB" sz="2400" b="1">
                  <a:solidFill>
                    <a:schemeClr val="bg1"/>
                  </a:solidFill>
                </a:rPr>
              </a:br>
              <a:r>
                <a:rPr lang="cy-GB" sz="2400" b="1">
                  <a:solidFill>
                    <a:schemeClr val="bg1"/>
                  </a:solidFill>
                </a:rPr>
                <a:t>POSIBL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C0719-51E9-47FD-91FD-4697C8C7FBE5}"/>
              </a:ext>
            </a:extLst>
          </p:cNvPr>
          <p:cNvGrpSpPr/>
          <p:nvPr/>
        </p:nvGrpSpPr>
        <p:grpSpPr>
          <a:xfrm rot="19945326">
            <a:off x="3470997" y="3998802"/>
            <a:ext cx="1774057" cy="2392444"/>
            <a:chOff x="702286" y="4226312"/>
            <a:chExt cx="1951463" cy="263168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1757D68-D067-4A81-A0E9-F5E7394D676B}"/>
                </a:ext>
              </a:extLst>
            </p:cNvPr>
            <p:cNvSpPr/>
            <p:nvPr/>
          </p:nvSpPr>
          <p:spPr>
            <a:xfrm>
              <a:off x="702286" y="4226312"/>
              <a:ext cx="1951463" cy="2631688"/>
            </a:xfrm>
            <a:prstGeom prst="rect">
              <a:avLst/>
            </a:prstGeom>
            <a:solidFill>
              <a:srgbClr val="FF000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B1464F-3CE6-4691-9BD3-CE13A2CA453D}"/>
                </a:ext>
              </a:extLst>
            </p:cNvPr>
            <p:cNvSpPr txBox="1"/>
            <p:nvPr/>
          </p:nvSpPr>
          <p:spPr>
            <a:xfrm>
              <a:off x="702286" y="4957381"/>
              <a:ext cx="1951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400" b="1">
                  <a:solidFill>
                    <a:schemeClr val="bg1"/>
                  </a:solidFill>
                </a:rPr>
                <a:t>MEWN PERYGL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90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GWEITHGAREDD YMESTYN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4" y="2187145"/>
            <a:ext cx="4992109" cy="3989817"/>
          </a:xfrm>
        </p:spPr>
        <p:txBody>
          <a:bodyPr>
            <a:normAutofit/>
          </a:bodyPr>
          <a:lstStyle/>
          <a:p>
            <a:r>
              <a:rPr lang="cy-GB" sz="2400"/>
              <a:t>Tynnwch lun o gorff dynol. Rhestrwch y risgiau a’r manteision corfforol a seicolegol sy’n gysylltiedig â chwarae gemau.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6 / GWERS 1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9DE078A-0A4D-4901-B682-76813A448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pic>
        <p:nvPicPr>
          <p:cNvPr id="11" name="Picture 10" descr="A picture containing object, black, lit, standing&#10;&#10;Description automatically generated">
            <a:extLst>
              <a:ext uri="{FF2B5EF4-FFF2-40B4-BE49-F238E27FC236}">
                <a16:creationId xmlns:a16="http://schemas.microsoft.com/office/drawing/2014/main" id="{CF145C96-46DF-47CA-901C-C94691DF7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75" y="1134909"/>
            <a:ext cx="6256319" cy="52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879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3" ma:contentTypeDescription="Create a new document." ma:contentTypeScope="" ma:versionID="658fabd466e6069a9b9d120f4ada05f2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6339fb48dd9a08bc343dd309cae55162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C1B3FA-638F-4F78-8C64-8F2090CFD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2EE014-1092-4DAC-BEFA-2CBB04CC24B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A182627-24A5-4F75-A9EE-3685C647B1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2717</Words>
  <Application>Microsoft Office PowerPoint</Application>
  <PresentationFormat>Widescreen</PresentationFormat>
  <Paragraphs>350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Comic Sans MS</vt:lpstr>
      <vt:lpstr>Office Theme</vt:lpstr>
      <vt:lpstr>CYFLWYNIAD I CHWARAE GEMAU</vt:lpstr>
      <vt:lpstr>HER</vt:lpstr>
      <vt:lpstr>AMCANION DYSGU</vt:lpstr>
      <vt:lpstr>DEILLIANNAU DYSGU</vt:lpstr>
      <vt:lpstr>GWEITHGAREDD: 2 FUNUD YN SGRIBLO </vt:lpstr>
      <vt:lpstr>GWEITHGAREDD: BETH YW BOD YN GAETH?</vt:lpstr>
      <vt:lpstr>PowerPoint Presentation</vt:lpstr>
      <vt:lpstr>GWEITHGAREDD: GOLEUADAU TRAFFIG</vt:lpstr>
      <vt:lpstr>GWEITHGAREDD: GWEITHGAREDD YMESTYN</vt:lpstr>
      <vt:lpstr>RHESTR Y DOSBARTH</vt:lpstr>
      <vt:lpstr>Os oes angen help arnoch...</vt:lpstr>
      <vt:lpstr>GEMAU  PWY SY’N GWNEUD BETH I BWY?</vt:lpstr>
      <vt:lpstr>HER</vt:lpstr>
      <vt:lpstr>AMCANION DYSGU</vt:lpstr>
      <vt:lpstr>DEILLIANNAU DYSGU</vt:lpstr>
      <vt:lpstr>GWEITHGAREDD: A-Y GEMAU</vt:lpstr>
      <vt:lpstr>GWEITHGAREDD: ARFERION CHWARAE GEMAU EIN HYSGOL?</vt:lpstr>
      <vt:lpstr>GWEITHGAREDD: GADEWCH I NI WNEUD PENDERFYNIAD</vt:lpstr>
      <vt:lpstr>Os oes angen help arnoch...</vt:lpstr>
      <vt:lpstr>Y DIWYDIANT CHWARAE GEMAU (gemau fideo/cyfrifiadur)</vt:lpstr>
      <vt:lpstr>HER</vt:lpstr>
      <vt:lpstr>AMCANION DYSGU</vt:lpstr>
      <vt:lpstr>DEILLIANNAU DYSGU</vt:lpstr>
      <vt:lpstr>GWEITHGAREDD: BETH YW CHWARAE GEMAU</vt:lpstr>
      <vt:lpstr>GWEITHGAREDD: BETH YW ELFENNAU CADARNHAOL A NEGYDDOL CHWARAE GEMAU?</vt:lpstr>
      <vt:lpstr>GWEITHGAREDD: DYLUNYDD GEMAU</vt:lpstr>
      <vt:lpstr>GWEITHGAREDD: GADEWCH I NI CHWARAE</vt:lpstr>
      <vt:lpstr>Os oes angen help arnoch...</vt:lpstr>
      <vt:lpstr>CHWARAE GEMAU NEU GAMBLO, RHAN 1</vt:lpstr>
      <vt:lpstr>HER</vt:lpstr>
      <vt:lpstr>AMCANION DYSGU</vt:lpstr>
      <vt:lpstr>DEILLIANNAU DYSGU</vt:lpstr>
      <vt:lpstr>GWEITHGAREDD: BETH YW GAMBLO?</vt:lpstr>
      <vt:lpstr>GWEITHGAREDD: Beth yw Gamblo?</vt:lpstr>
      <vt:lpstr>GWEITHGAREDD: BETH YW GAMBLO?</vt:lpstr>
      <vt:lpstr>GWEITHGAREDD: YDY CHWARAE GEMAU YN GALLU BOD YN DEBYG I GAMBLO?</vt:lpstr>
      <vt:lpstr>GWEITHGAREDD: YDYCH CHI’N TALU I CHWARAE?</vt:lpstr>
      <vt:lpstr>GWEITHGAREDD: MODD, CYMEDR, CANOLRIF</vt:lpstr>
      <vt:lpstr>AR BETH ARALL Y GALLECH CHI WARIO’R ARIAN YMA?</vt:lpstr>
      <vt:lpstr>Os oes angen help arnoch...</vt:lpstr>
      <vt:lpstr>CHWARAE GEMAU NEU GAMBLO, RHAN 2</vt:lpstr>
      <vt:lpstr>HER</vt:lpstr>
      <vt:lpstr>AMCANION DYSGU</vt:lpstr>
      <vt:lpstr>DEILLIANNAU DYSGU</vt:lpstr>
      <vt:lpstr>GWEITHGAREDD: CYTUNO NEU ANGHYTUNO: SEFYLL / EISTEDD</vt:lpstr>
      <vt:lpstr>GWEITHGAREDD: NIWED CHWARAE GEMAU A GAMBLO: BETH YW’R ARWYDDION?</vt:lpstr>
      <vt:lpstr>GWEITHGAREDD: AMSER YMGYRCHU</vt:lpstr>
      <vt:lpstr>GWEITHGAREDD: RHANNWCH EICH YMGYRCH</vt:lpstr>
      <vt:lpstr>Os oes angen help arnoch...</vt:lpstr>
      <vt:lpstr>Y LLINELLAU ANEGLUR</vt:lpstr>
      <vt:lpstr>HER</vt:lpstr>
      <vt:lpstr>AMCANION DYSGU</vt:lpstr>
      <vt:lpstr>DEILLIANNAU DYSGU</vt:lpstr>
      <vt:lpstr>GWEITHGAREDD: DIEMWNT 9</vt:lpstr>
      <vt:lpstr>GWEITHGAREDD: Y DDADL FAWR</vt:lpstr>
      <vt:lpstr>GWEITHGAREDD: BETH AM DDADL</vt:lpstr>
      <vt:lpstr>GWEITHGAREDD: GADEWCH I NI GRYNHOI</vt:lpstr>
      <vt:lpstr>Os oes angen help arnoch...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53</cp:revision>
  <dcterms:created xsi:type="dcterms:W3CDTF">2020-05-01T13:28:36Z</dcterms:created>
  <dcterms:modified xsi:type="dcterms:W3CDTF">2021-06-21T06:29:27Z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0x01010077BA56A1B4C88240843CC58ED250C137</vt:lpwstr>
  </property>
</Properties>
</file>