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sldIdLst>
    <p:sldId id="257" r:id="rId5"/>
    <p:sldId id="256" r:id="rId6"/>
    <p:sldId id="258" r:id="rId7"/>
    <p:sldId id="259" r:id="rId8"/>
    <p:sldId id="260" r:id="rId9"/>
    <p:sldId id="265" r:id="rId10"/>
    <p:sldId id="262" r:id="rId11"/>
    <p:sldId id="266" r:id="rId12"/>
    <p:sldId id="268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67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263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x="12192000" cy="6858000"/>
  <p:notesSz cx="10018713" cy="6889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Robinson" userId="0a4f0ca7-4b84-4a38-a6c5-78c3574185a3" providerId="ADAL" clId="{11B67415-2BAD-4858-92B0-5FBE657DAC7F}"/>
    <pc:docChg chg="custSel modSld">
      <pc:chgData name="Sam Robinson" userId="0a4f0ca7-4b84-4a38-a6c5-78c3574185a3" providerId="ADAL" clId="{11B67415-2BAD-4858-92B0-5FBE657DAC7F}" dt="2021-06-18T14:45:11.428" v="63" actId="14100"/>
      <pc:docMkLst>
        <pc:docMk/>
      </pc:docMkLst>
      <pc:sldChg chg="modSp mod">
        <pc:chgData name="Sam Robinson" userId="0a4f0ca7-4b84-4a38-a6c5-78c3574185a3" providerId="ADAL" clId="{11B67415-2BAD-4858-92B0-5FBE657DAC7F}" dt="2021-06-18T10:41:44.665" v="1" actId="27636"/>
        <pc:sldMkLst>
          <pc:docMk/>
          <pc:sldMk cId="2215819112" sldId="259"/>
        </pc:sldMkLst>
        <pc:spChg chg="mod">
          <ac:chgData name="Sam Robinson" userId="0a4f0ca7-4b84-4a38-a6c5-78c3574185a3" providerId="ADAL" clId="{11B67415-2BAD-4858-92B0-5FBE657DAC7F}" dt="2021-06-18T10:41:44.665" v="1" actId="27636"/>
          <ac:spMkLst>
            <pc:docMk/>
            <pc:sldMk cId="2215819112" sldId="259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0:42:24.010" v="11" actId="1076"/>
        <pc:sldMkLst>
          <pc:docMk/>
          <pc:sldMk cId="832698097" sldId="260"/>
        </pc:sldMkLst>
        <pc:spChg chg="mod">
          <ac:chgData name="Sam Robinson" userId="0a4f0ca7-4b84-4a38-a6c5-78c3574185a3" providerId="ADAL" clId="{11B67415-2BAD-4858-92B0-5FBE657DAC7F}" dt="2021-06-18T10:42:22.020" v="10" actId="14100"/>
          <ac:spMkLst>
            <pc:docMk/>
            <pc:sldMk cId="832698097" sldId="260"/>
            <ac:spMk id="10" creationId="{1225ED61-A7C8-4BD6-8356-5A1B08FFC72B}"/>
          </ac:spMkLst>
        </pc:spChg>
        <pc:spChg chg="mod">
          <ac:chgData name="Sam Robinson" userId="0a4f0ca7-4b84-4a38-a6c5-78c3574185a3" providerId="ADAL" clId="{11B67415-2BAD-4858-92B0-5FBE657DAC7F}" dt="2021-06-18T10:42:24.010" v="11" actId="1076"/>
          <ac:spMkLst>
            <pc:docMk/>
            <pc:sldMk cId="832698097" sldId="260"/>
            <ac:spMk id="13" creationId="{260AEBFC-E226-437A-846B-60F8D030B215}"/>
          </ac:spMkLst>
        </pc:spChg>
        <pc:spChg chg="mod">
          <ac:chgData name="Sam Robinson" userId="0a4f0ca7-4b84-4a38-a6c5-78c3574185a3" providerId="ADAL" clId="{11B67415-2BAD-4858-92B0-5FBE657DAC7F}" dt="2021-06-18T10:41:58.596" v="4" actId="1076"/>
          <ac:spMkLst>
            <pc:docMk/>
            <pc:sldMk cId="832698097" sldId="260"/>
            <ac:spMk id="14" creationId="{0FB2633C-CB0C-499A-895B-2243CF4855F5}"/>
          </ac:spMkLst>
        </pc:spChg>
        <pc:spChg chg="mod">
          <ac:chgData name="Sam Robinson" userId="0a4f0ca7-4b84-4a38-a6c5-78c3574185a3" providerId="ADAL" clId="{11B67415-2BAD-4858-92B0-5FBE657DAC7F}" dt="2021-06-18T10:42:01.450" v="5" actId="1076"/>
          <ac:spMkLst>
            <pc:docMk/>
            <pc:sldMk cId="832698097" sldId="260"/>
            <ac:spMk id="15" creationId="{6B3E4AA7-0D82-4907-B179-925765377E20}"/>
          </ac:spMkLst>
        </pc:spChg>
        <pc:spChg chg="mod">
          <ac:chgData name="Sam Robinson" userId="0a4f0ca7-4b84-4a38-a6c5-78c3574185a3" providerId="ADAL" clId="{11B67415-2BAD-4858-92B0-5FBE657DAC7F}" dt="2021-06-18T10:42:03.507" v="6" actId="1076"/>
          <ac:spMkLst>
            <pc:docMk/>
            <pc:sldMk cId="832698097" sldId="260"/>
            <ac:spMk id="19" creationId="{63FEF873-E20D-46E2-BDA8-412E2342EC9B}"/>
          </ac:spMkLst>
        </pc:spChg>
        <pc:spChg chg="mod">
          <ac:chgData name="Sam Robinson" userId="0a4f0ca7-4b84-4a38-a6c5-78c3574185a3" providerId="ADAL" clId="{11B67415-2BAD-4858-92B0-5FBE657DAC7F}" dt="2021-06-18T10:42:11.945" v="8" actId="14100"/>
          <ac:spMkLst>
            <pc:docMk/>
            <pc:sldMk cId="832698097" sldId="260"/>
            <ac:spMk id="20" creationId="{7A305DD2-2133-435B-9550-E2DA2F2285A7}"/>
          </ac:spMkLst>
        </pc:spChg>
        <pc:spChg chg="mod">
          <ac:chgData name="Sam Robinson" userId="0a4f0ca7-4b84-4a38-a6c5-78c3574185a3" providerId="ADAL" clId="{11B67415-2BAD-4858-92B0-5FBE657DAC7F}" dt="2021-06-18T10:42:15.940" v="9" actId="1076"/>
          <ac:spMkLst>
            <pc:docMk/>
            <pc:sldMk cId="832698097" sldId="260"/>
            <ac:spMk id="21" creationId="{5A1DF399-54A0-4696-9E6B-8E96FD909119}"/>
          </ac:spMkLst>
        </pc:spChg>
      </pc:sldChg>
      <pc:sldChg chg="modSp mod">
        <pc:chgData name="Sam Robinson" userId="0a4f0ca7-4b84-4a38-a6c5-78c3574185a3" providerId="ADAL" clId="{11B67415-2BAD-4858-92B0-5FBE657DAC7F}" dt="2021-06-18T10:53:19.126" v="32" actId="14100"/>
        <pc:sldMkLst>
          <pc:docMk/>
          <pc:sldMk cId="1670998619" sldId="261"/>
        </pc:sldMkLst>
        <pc:spChg chg="mod">
          <ac:chgData name="Sam Robinson" userId="0a4f0ca7-4b84-4a38-a6c5-78c3574185a3" providerId="ADAL" clId="{11B67415-2BAD-4858-92B0-5FBE657DAC7F}" dt="2021-06-18T10:53:11.832" v="30" actId="14100"/>
          <ac:spMkLst>
            <pc:docMk/>
            <pc:sldMk cId="1670998619" sldId="261"/>
            <ac:spMk id="6" creationId="{BFC7ADA5-2A91-490A-8B40-4B3A22333406}"/>
          </ac:spMkLst>
        </pc:spChg>
        <pc:spChg chg="mod">
          <ac:chgData name="Sam Robinson" userId="0a4f0ca7-4b84-4a38-a6c5-78c3574185a3" providerId="ADAL" clId="{11B67415-2BAD-4858-92B0-5FBE657DAC7F}" dt="2021-06-18T10:53:19.126" v="32" actId="14100"/>
          <ac:spMkLst>
            <pc:docMk/>
            <pc:sldMk cId="1670998619" sldId="261"/>
            <ac:spMk id="7" creationId="{C2D0D992-05FA-4F0B-AF4C-FB09B43827DB}"/>
          </ac:spMkLst>
        </pc:spChg>
      </pc:sldChg>
      <pc:sldChg chg="modSp mod">
        <pc:chgData name="Sam Robinson" userId="0a4f0ca7-4b84-4a38-a6c5-78c3574185a3" providerId="ADAL" clId="{11B67415-2BAD-4858-92B0-5FBE657DAC7F}" dt="2021-06-18T10:56:50.429" v="49" actId="1076"/>
        <pc:sldMkLst>
          <pc:docMk/>
          <pc:sldMk cId="2368138638" sldId="267"/>
        </pc:sldMkLst>
        <pc:spChg chg="mod">
          <ac:chgData name="Sam Robinson" userId="0a4f0ca7-4b84-4a38-a6c5-78c3574185a3" providerId="ADAL" clId="{11B67415-2BAD-4858-92B0-5FBE657DAC7F}" dt="2021-06-18T10:56:50.429" v="49" actId="1076"/>
          <ac:spMkLst>
            <pc:docMk/>
            <pc:sldMk cId="2368138638" sldId="267"/>
            <ac:spMk id="15" creationId="{6B3E4AA7-0D82-4907-B179-925765377E20}"/>
          </ac:spMkLst>
        </pc:spChg>
        <pc:spChg chg="mod">
          <ac:chgData name="Sam Robinson" userId="0a4f0ca7-4b84-4a38-a6c5-78c3574185a3" providerId="ADAL" clId="{11B67415-2BAD-4858-92B0-5FBE657DAC7F}" dt="2021-06-18T10:56:47.554" v="48" actId="1076"/>
          <ac:spMkLst>
            <pc:docMk/>
            <pc:sldMk cId="2368138638" sldId="267"/>
            <ac:spMk id="17" creationId="{603873C3-AE85-4D88-8893-EE1B41E86977}"/>
          </ac:spMkLst>
        </pc:spChg>
      </pc:sldChg>
      <pc:sldChg chg="modSp mod">
        <pc:chgData name="Sam Robinson" userId="0a4f0ca7-4b84-4a38-a6c5-78c3574185a3" providerId="ADAL" clId="{11B67415-2BAD-4858-92B0-5FBE657DAC7F}" dt="2021-06-18T10:43:51.717" v="12" actId="14100"/>
        <pc:sldMkLst>
          <pc:docMk/>
          <pc:sldMk cId="3791007645" sldId="271"/>
        </pc:sldMkLst>
        <pc:spChg chg="mod">
          <ac:chgData name="Sam Robinson" userId="0a4f0ca7-4b84-4a38-a6c5-78c3574185a3" providerId="ADAL" clId="{11B67415-2BAD-4858-92B0-5FBE657DAC7F}" dt="2021-06-18T10:43:51.717" v="12" actId="14100"/>
          <ac:spMkLst>
            <pc:docMk/>
            <pc:sldMk cId="3791007645" sldId="271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0:51:50.171" v="13" actId="14100"/>
        <pc:sldMkLst>
          <pc:docMk/>
          <pc:sldMk cId="1397922466" sldId="272"/>
        </pc:sldMkLst>
        <pc:spChg chg="mod">
          <ac:chgData name="Sam Robinson" userId="0a4f0ca7-4b84-4a38-a6c5-78c3574185a3" providerId="ADAL" clId="{11B67415-2BAD-4858-92B0-5FBE657DAC7F}" dt="2021-06-18T10:51:50.171" v="13" actId="14100"/>
          <ac:spMkLst>
            <pc:docMk/>
            <pc:sldMk cId="1397922466" sldId="272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0:52:02.055" v="16" actId="1076"/>
        <pc:sldMkLst>
          <pc:docMk/>
          <pc:sldMk cId="571549833" sldId="273"/>
        </pc:sldMkLst>
        <pc:spChg chg="mod">
          <ac:chgData name="Sam Robinson" userId="0a4f0ca7-4b84-4a38-a6c5-78c3574185a3" providerId="ADAL" clId="{11B67415-2BAD-4858-92B0-5FBE657DAC7F}" dt="2021-06-18T10:51:58.848" v="15" actId="14100"/>
          <ac:spMkLst>
            <pc:docMk/>
            <pc:sldMk cId="571549833" sldId="273"/>
            <ac:spMk id="7" creationId="{26FD46B2-59F0-4003-A23B-6040EC72CE8D}"/>
          </ac:spMkLst>
        </pc:spChg>
        <pc:spChg chg="mod">
          <ac:chgData name="Sam Robinson" userId="0a4f0ca7-4b84-4a38-a6c5-78c3574185a3" providerId="ADAL" clId="{11B67415-2BAD-4858-92B0-5FBE657DAC7F}" dt="2021-06-18T10:52:02.055" v="16" actId="1076"/>
          <ac:spMkLst>
            <pc:docMk/>
            <pc:sldMk cId="571549833" sldId="273"/>
            <ac:spMk id="9" creationId="{0BBB91C7-1478-42E2-BECA-3D75B33F49E0}"/>
          </ac:spMkLst>
        </pc:spChg>
      </pc:sldChg>
      <pc:sldChg chg="modSp mod">
        <pc:chgData name="Sam Robinson" userId="0a4f0ca7-4b84-4a38-a6c5-78c3574185a3" providerId="ADAL" clId="{11B67415-2BAD-4858-92B0-5FBE657DAC7F}" dt="2021-06-18T10:52:32.435" v="25" actId="1076"/>
        <pc:sldMkLst>
          <pc:docMk/>
          <pc:sldMk cId="1257383749" sldId="274"/>
        </pc:sldMkLst>
        <pc:spChg chg="mod">
          <ac:chgData name="Sam Robinson" userId="0a4f0ca7-4b84-4a38-a6c5-78c3574185a3" providerId="ADAL" clId="{11B67415-2BAD-4858-92B0-5FBE657DAC7F}" dt="2021-06-18T10:52:19.502" v="21" actId="14100"/>
          <ac:spMkLst>
            <pc:docMk/>
            <pc:sldMk cId="1257383749" sldId="274"/>
            <ac:spMk id="11" creationId="{E3738ED8-FAA2-43E7-9D88-D3B6E773CAE3}"/>
          </ac:spMkLst>
        </pc:spChg>
        <pc:spChg chg="mod">
          <ac:chgData name="Sam Robinson" userId="0a4f0ca7-4b84-4a38-a6c5-78c3574185a3" providerId="ADAL" clId="{11B67415-2BAD-4858-92B0-5FBE657DAC7F}" dt="2021-06-18T10:52:25.036" v="23" actId="1076"/>
          <ac:spMkLst>
            <pc:docMk/>
            <pc:sldMk cId="1257383749" sldId="274"/>
            <ac:spMk id="13" creationId="{260AEBFC-E226-437A-846B-60F8D030B215}"/>
          </ac:spMkLst>
        </pc:spChg>
        <pc:spChg chg="mod">
          <ac:chgData name="Sam Robinson" userId="0a4f0ca7-4b84-4a38-a6c5-78c3574185a3" providerId="ADAL" clId="{11B67415-2BAD-4858-92B0-5FBE657DAC7F}" dt="2021-06-18T10:52:22.328" v="22" actId="1076"/>
          <ac:spMkLst>
            <pc:docMk/>
            <pc:sldMk cId="1257383749" sldId="274"/>
            <ac:spMk id="14" creationId="{0FB2633C-CB0C-499A-895B-2243CF4855F5}"/>
          </ac:spMkLst>
        </pc:spChg>
        <pc:spChg chg="mod">
          <ac:chgData name="Sam Robinson" userId="0a4f0ca7-4b84-4a38-a6c5-78c3574185a3" providerId="ADAL" clId="{11B67415-2BAD-4858-92B0-5FBE657DAC7F}" dt="2021-06-18T10:52:06.715" v="17" actId="1076"/>
          <ac:spMkLst>
            <pc:docMk/>
            <pc:sldMk cId="1257383749" sldId="274"/>
            <ac:spMk id="15" creationId="{6B3E4AA7-0D82-4907-B179-925765377E20}"/>
          </ac:spMkLst>
        </pc:spChg>
        <pc:spChg chg="mod">
          <ac:chgData name="Sam Robinson" userId="0a4f0ca7-4b84-4a38-a6c5-78c3574185a3" providerId="ADAL" clId="{11B67415-2BAD-4858-92B0-5FBE657DAC7F}" dt="2021-06-18T10:52:28.227" v="24" actId="14100"/>
          <ac:spMkLst>
            <pc:docMk/>
            <pc:sldMk cId="1257383749" sldId="274"/>
            <ac:spMk id="16" creationId="{4F512B4E-0CE1-4E5B-88DF-16392A8A7DAA}"/>
          </ac:spMkLst>
        </pc:spChg>
        <pc:spChg chg="mod">
          <ac:chgData name="Sam Robinson" userId="0a4f0ca7-4b84-4a38-a6c5-78c3574185a3" providerId="ADAL" clId="{11B67415-2BAD-4858-92B0-5FBE657DAC7F}" dt="2021-06-18T10:52:32.435" v="25" actId="1076"/>
          <ac:spMkLst>
            <pc:docMk/>
            <pc:sldMk cId="1257383749" sldId="274"/>
            <ac:spMk id="17" creationId="{00208188-E8C6-481C-975D-A398EA597829}"/>
          </ac:spMkLst>
        </pc:spChg>
        <pc:spChg chg="mod">
          <ac:chgData name="Sam Robinson" userId="0a4f0ca7-4b84-4a38-a6c5-78c3574185a3" providerId="ADAL" clId="{11B67415-2BAD-4858-92B0-5FBE657DAC7F}" dt="2021-06-18T10:52:11.479" v="18" actId="14100"/>
          <ac:spMkLst>
            <pc:docMk/>
            <pc:sldMk cId="1257383749" sldId="274"/>
            <ac:spMk id="18" creationId="{40EBCC7E-5D79-4A59-ADC5-A89E665CCE2E}"/>
          </ac:spMkLst>
        </pc:spChg>
        <pc:spChg chg="mod">
          <ac:chgData name="Sam Robinson" userId="0a4f0ca7-4b84-4a38-a6c5-78c3574185a3" providerId="ADAL" clId="{11B67415-2BAD-4858-92B0-5FBE657DAC7F}" dt="2021-06-18T10:52:14.890" v="19" actId="1076"/>
          <ac:spMkLst>
            <pc:docMk/>
            <pc:sldMk cId="1257383749" sldId="274"/>
            <ac:spMk id="19" creationId="{DB07F62D-4A18-46B3-811A-41D1816D7538}"/>
          </ac:spMkLst>
        </pc:spChg>
      </pc:sldChg>
      <pc:sldChg chg="modSp mod">
        <pc:chgData name="Sam Robinson" userId="0a4f0ca7-4b84-4a38-a6c5-78c3574185a3" providerId="ADAL" clId="{11B67415-2BAD-4858-92B0-5FBE657DAC7F}" dt="2021-06-18T10:52:51.896" v="28" actId="1076"/>
        <pc:sldMkLst>
          <pc:docMk/>
          <pc:sldMk cId="4127399909" sldId="275"/>
        </pc:sldMkLst>
        <pc:spChg chg="mod">
          <ac:chgData name="Sam Robinson" userId="0a4f0ca7-4b84-4a38-a6c5-78c3574185a3" providerId="ADAL" clId="{11B67415-2BAD-4858-92B0-5FBE657DAC7F}" dt="2021-06-18T10:52:40.965" v="26" actId="14100"/>
          <ac:spMkLst>
            <pc:docMk/>
            <pc:sldMk cId="4127399909" sldId="275"/>
            <ac:spMk id="6" creationId="{BFC7ADA5-2A91-490A-8B40-4B3A22333406}"/>
          </ac:spMkLst>
        </pc:spChg>
        <pc:spChg chg="mod">
          <ac:chgData name="Sam Robinson" userId="0a4f0ca7-4b84-4a38-a6c5-78c3574185a3" providerId="ADAL" clId="{11B67415-2BAD-4858-92B0-5FBE657DAC7F}" dt="2021-06-18T10:52:49.723" v="27" actId="1076"/>
          <ac:spMkLst>
            <pc:docMk/>
            <pc:sldMk cId="4127399909" sldId="275"/>
            <ac:spMk id="7" creationId="{C2D0D992-05FA-4F0B-AF4C-FB09B43827DB}"/>
          </ac:spMkLst>
        </pc:spChg>
        <pc:picChg chg="mod">
          <ac:chgData name="Sam Robinson" userId="0a4f0ca7-4b84-4a38-a6c5-78c3574185a3" providerId="ADAL" clId="{11B67415-2BAD-4858-92B0-5FBE657DAC7F}" dt="2021-06-18T10:52:51.896" v="28" actId="1076"/>
          <ac:picMkLst>
            <pc:docMk/>
            <pc:sldMk cId="4127399909" sldId="275"/>
            <ac:picMk id="9" creationId="{5FCA2998-55BC-4DD8-9280-C16BA7209A62}"/>
          </ac:picMkLst>
        </pc:picChg>
      </pc:sldChg>
      <pc:sldChg chg="modSp mod">
        <pc:chgData name="Sam Robinson" userId="0a4f0ca7-4b84-4a38-a6c5-78c3574185a3" providerId="ADAL" clId="{11B67415-2BAD-4858-92B0-5FBE657DAC7F}" dt="2021-06-18T10:54:18.494" v="40" actId="1076"/>
        <pc:sldMkLst>
          <pc:docMk/>
          <pc:sldMk cId="923685954" sldId="276"/>
        </pc:sldMkLst>
        <pc:spChg chg="mod">
          <ac:chgData name="Sam Robinson" userId="0a4f0ca7-4b84-4a38-a6c5-78c3574185a3" providerId="ADAL" clId="{11B67415-2BAD-4858-92B0-5FBE657DAC7F}" dt="2021-06-18T10:54:13.231" v="39" actId="20577"/>
          <ac:spMkLst>
            <pc:docMk/>
            <pc:sldMk cId="923685954" sldId="276"/>
            <ac:spMk id="6" creationId="{BFC7ADA5-2A91-490A-8B40-4B3A22333406}"/>
          </ac:spMkLst>
        </pc:spChg>
        <pc:picChg chg="mod">
          <ac:chgData name="Sam Robinson" userId="0a4f0ca7-4b84-4a38-a6c5-78c3574185a3" providerId="ADAL" clId="{11B67415-2BAD-4858-92B0-5FBE657DAC7F}" dt="2021-06-18T10:54:18.494" v="40" actId="1076"/>
          <ac:picMkLst>
            <pc:docMk/>
            <pc:sldMk cId="923685954" sldId="276"/>
            <ac:picMk id="10" creationId="{F4E2A8ED-3FC1-4433-98DB-1F4EC94F600B}"/>
          </ac:picMkLst>
        </pc:picChg>
      </pc:sldChg>
      <pc:sldChg chg="modSp mod">
        <pc:chgData name="Sam Robinson" userId="0a4f0ca7-4b84-4a38-a6c5-78c3574185a3" providerId="ADAL" clId="{11B67415-2BAD-4858-92B0-5FBE657DAC7F}" dt="2021-06-18T10:54:35.555" v="43" actId="1076"/>
        <pc:sldMkLst>
          <pc:docMk/>
          <pc:sldMk cId="1637953358" sldId="281"/>
        </pc:sldMkLst>
        <pc:spChg chg="mod">
          <ac:chgData name="Sam Robinson" userId="0a4f0ca7-4b84-4a38-a6c5-78c3574185a3" providerId="ADAL" clId="{11B67415-2BAD-4858-92B0-5FBE657DAC7F}" dt="2021-06-18T10:54:35.555" v="43" actId="1076"/>
          <ac:spMkLst>
            <pc:docMk/>
            <pc:sldMk cId="1637953358" sldId="281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0:56:39.534" v="47" actId="1076"/>
        <pc:sldMkLst>
          <pc:docMk/>
          <pc:sldMk cId="3664305774" sldId="283"/>
        </pc:sldMkLst>
        <pc:spChg chg="mod">
          <ac:chgData name="Sam Robinson" userId="0a4f0ca7-4b84-4a38-a6c5-78c3574185a3" providerId="ADAL" clId="{11B67415-2BAD-4858-92B0-5FBE657DAC7F}" dt="2021-06-18T10:56:39.534" v="47" actId="1076"/>
          <ac:spMkLst>
            <pc:docMk/>
            <pc:sldMk cId="3664305774" sldId="283"/>
            <ac:spMk id="6" creationId="{2E24AAB6-E91C-4A03-83AC-48D8A8C9B729}"/>
          </ac:spMkLst>
        </pc:spChg>
        <pc:spChg chg="mod">
          <ac:chgData name="Sam Robinson" userId="0a4f0ca7-4b84-4a38-a6c5-78c3574185a3" providerId="ADAL" clId="{11B67415-2BAD-4858-92B0-5FBE657DAC7F}" dt="2021-06-18T10:56:35.951" v="46" actId="1076"/>
          <ac:spMkLst>
            <pc:docMk/>
            <pc:sldMk cId="3664305774" sldId="283"/>
            <ac:spMk id="7" creationId="{7C30E707-F0B3-446B-AB00-394F581DADDD}"/>
          </ac:spMkLst>
        </pc:spChg>
        <pc:spChg chg="mod">
          <ac:chgData name="Sam Robinson" userId="0a4f0ca7-4b84-4a38-a6c5-78c3574185a3" providerId="ADAL" clId="{11B67415-2BAD-4858-92B0-5FBE657DAC7F}" dt="2021-06-18T10:56:35.951" v="46" actId="1076"/>
          <ac:spMkLst>
            <pc:docMk/>
            <pc:sldMk cId="3664305774" sldId="283"/>
            <ac:spMk id="8" creationId="{3AA1B944-DE0F-4720-8C8E-D00753294906}"/>
          </ac:spMkLst>
        </pc:spChg>
        <pc:spChg chg="mod">
          <ac:chgData name="Sam Robinson" userId="0a4f0ca7-4b84-4a38-a6c5-78c3574185a3" providerId="ADAL" clId="{11B67415-2BAD-4858-92B0-5FBE657DAC7F}" dt="2021-06-18T10:56:35.951" v="46" actId="1076"/>
          <ac:spMkLst>
            <pc:docMk/>
            <pc:sldMk cId="3664305774" sldId="283"/>
            <ac:spMk id="9" creationId="{00AA63B3-899E-4F3D-8B85-1BC7C0866267}"/>
          </ac:spMkLst>
        </pc:spChg>
        <pc:spChg chg="mod">
          <ac:chgData name="Sam Robinson" userId="0a4f0ca7-4b84-4a38-a6c5-78c3574185a3" providerId="ADAL" clId="{11B67415-2BAD-4858-92B0-5FBE657DAC7F}" dt="2021-06-18T10:56:35.951" v="46" actId="1076"/>
          <ac:spMkLst>
            <pc:docMk/>
            <pc:sldMk cId="3664305774" sldId="283"/>
            <ac:spMk id="10" creationId="{65CD2153-F6D3-45C7-AC22-7068B96D1260}"/>
          </ac:spMkLst>
        </pc:spChg>
        <pc:spChg chg="mod">
          <ac:chgData name="Sam Robinson" userId="0a4f0ca7-4b84-4a38-a6c5-78c3574185a3" providerId="ADAL" clId="{11B67415-2BAD-4858-92B0-5FBE657DAC7F}" dt="2021-06-18T10:56:35.951" v="46" actId="1076"/>
          <ac:spMkLst>
            <pc:docMk/>
            <pc:sldMk cId="3664305774" sldId="283"/>
            <ac:spMk id="11" creationId="{4A6A4F77-E44C-422D-8D1B-DA553D1053DE}"/>
          </ac:spMkLst>
        </pc:spChg>
      </pc:sldChg>
      <pc:sldChg chg="modSp mod">
        <pc:chgData name="Sam Robinson" userId="0a4f0ca7-4b84-4a38-a6c5-78c3574185a3" providerId="ADAL" clId="{11B67415-2BAD-4858-92B0-5FBE657DAC7F}" dt="2021-06-18T10:56:59.140" v="51" actId="27636"/>
        <pc:sldMkLst>
          <pc:docMk/>
          <pc:sldMk cId="246666580" sldId="285"/>
        </pc:sldMkLst>
        <pc:spChg chg="mod">
          <ac:chgData name="Sam Robinson" userId="0a4f0ca7-4b84-4a38-a6c5-78c3574185a3" providerId="ADAL" clId="{11B67415-2BAD-4858-92B0-5FBE657DAC7F}" dt="2021-06-18T10:56:59.140" v="51" actId="27636"/>
          <ac:spMkLst>
            <pc:docMk/>
            <pc:sldMk cId="246666580" sldId="285"/>
            <ac:spMk id="26" creationId="{4D2A7306-64DA-495C-BA32-DADDC5440733}"/>
          </ac:spMkLst>
        </pc:spChg>
      </pc:sldChg>
      <pc:sldChg chg="modSp mod">
        <pc:chgData name="Sam Robinson" userId="0a4f0ca7-4b84-4a38-a6c5-78c3574185a3" providerId="ADAL" clId="{11B67415-2BAD-4858-92B0-5FBE657DAC7F}" dt="2021-06-18T10:57:17.515" v="56" actId="1076"/>
        <pc:sldMkLst>
          <pc:docMk/>
          <pc:sldMk cId="571706742" sldId="286"/>
        </pc:sldMkLst>
        <pc:spChg chg="mod">
          <ac:chgData name="Sam Robinson" userId="0a4f0ca7-4b84-4a38-a6c5-78c3574185a3" providerId="ADAL" clId="{11B67415-2BAD-4858-92B0-5FBE657DAC7F}" dt="2021-06-18T10:57:12.018" v="55" actId="1076"/>
          <ac:spMkLst>
            <pc:docMk/>
            <pc:sldMk cId="571706742" sldId="286"/>
            <ac:spMk id="12" creationId="{16E691D4-D64D-406C-92BC-F5B5B0698F3F}"/>
          </ac:spMkLst>
        </pc:spChg>
        <pc:spChg chg="mod">
          <ac:chgData name="Sam Robinson" userId="0a4f0ca7-4b84-4a38-a6c5-78c3574185a3" providerId="ADAL" clId="{11B67415-2BAD-4858-92B0-5FBE657DAC7F}" dt="2021-06-18T10:57:17.515" v="56" actId="1076"/>
          <ac:spMkLst>
            <pc:docMk/>
            <pc:sldMk cId="571706742" sldId="286"/>
            <ac:spMk id="13" creationId="{260AEBFC-E226-437A-846B-60F8D030B215}"/>
          </ac:spMkLst>
        </pc:spChg>
      </pc:sldChg>
      <pc:sldChg chg="modSp mod">
        <pc:chgData name="Sam Robinson" userId="0a4f0ca7-4b84-4a38-a6c5-78c3574185a3" providerId="ADAL" clId="{11B67415-2BAD-4858-92B0-5FBE657DAC7F}" dt="2021-06-18T14:44:44.716" v="60" actId="1076"/>
        <pc:sldMkLst>
          <pc:docMk/>
          <pc:sldMk cId="1787417485" sldId="294"/>
        </pc:sldMkLst>
        <pc:spChg chg="mod">
          <ac:chgData name="Sam Robinson" userId="0a4f0ca7-4b84-4a38-a6c5-78c3574185a3" providerId="ADAL" clId="{11B67415-2BAD-4858-92B0-5FBE657DAC7F}" dt="2021-06-18T14:44:44.716" v="60" actId="1076"/>
          <ac:spMkLst>
            <pc:docMk/>
            <pc:sldMk cId="1787417485" sldId="294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0:57:30.155" v="57" actId="14100"/>
        <pc:sldMkLst>
          <pc:docMk/>
          <pc:sldMk cId="873183047" sldId="296"/>
        </pc:sldMkLst>
        <pc:picChg chg="mod">
          <ac:chgData name="Sam Robinson" userId="0a4f0ca7-4b84-4a38-a6c5-78c3574185a3" providerId="ADAL" clId="{11B67415-2BAD-4858-92B0-5FBE657DAC7F}" dt="2021-06-18T10:57:30.155" v="57" actId="14100"/>
          <ac:picMkLst>
            <pc:docMk/>
            <pc:sldMk cId="873183047" sldId="296"/>
            <ac:picMk id="8" creationId="{D57570F9-F348-4364-AEC9-610972B3AD59}"/>
          </ac:picMkLst>
        </pc:picChg>
      </pc:sldChg>
      <pc:sldChg chg="modSp mod">
        <pc:chgData name="Sam Robinson" userId="0a4f0ca7-4b84-4a38-a6c5-78c3574185a3" providerId="ADAL" clId="{11B67415-2BAD-4858-92B0-5FBE657DAC7F}" dt="2021-06-18T10:57:43.633" v="58" actId="14100"/>
        <pc:sldMkLst>
          <pc:docMk/>
          <pc:sldMk cId="3493526088" sldId="301"/>
        </pc:sldMkLst>
        <pc:spChg chg="mod">
          <ac:chgData name="Sam Robinson" userId="0a4f0ca7-4b84-4a38-a6c5-78c3574185a3" providerId="ADAL" clId="{11B67415-2BAD-4858-92B0-5FBE657DAC7F}" dt="2021-06-18T10:57:43.633" v="58" actId="14100"/>
          <ac:spMkLst>
            <pc:docMk/>
            <pc:sldMk cId="3493526088" sldId="301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0:57:48.396" v="59" actId="14100"/>
        <pc:sldMkLst>
          <pc:docMk/>
          <pc:sldMk cId="3480544099" sldId="302"/>
        </pc:sldMkLst>
        <pc:spChg chg="mod">
          <ac:chgData name="Sam Robinson" userId="0a4f0ca7-4b84-4a38-a6c5-78c3574185a3" providerId="ADAL" clId="{11B67415-2BAD-4858-92B0-5FBE657DAC7F}" dt="2021-06-18T10:57:48.396" v="59" actId="14100"/>
          <ac:spMkLst>
            <pc:docMk/>
            <pc:sldMk cId="3480544099" sldId="302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11B67415-2BAD-4858-92B0-5FBE657DAC7F}" dt="2021-06-18T14:45:11.428" v="63" actId="14100"/>
        <pc:sldMkLst>
          <pc:docMk/>
          <pc:sldMk cId="168747751" sldId="312"/>
        </pc:sldMkLst>
        <pc:spChg chg="mod">
          <ac:chgData name="Sam Robinson" userId="0a4f0ca7-4b84-4a38-a6c5-78c3574185a3" providerId="ADAL" clId="{11B67415-2BAD-4858-92B0-5FBE657DAC7F}" dt="2021-06-18T14:45:11.428" v="63" actId="14100"/>
          <ac:spMkLst>
            <pc:docMk/>
            <pc:sldMk cId="168747751" sldId="312"/>
            <ac:spMk id="10" creationId="{1225ED61-A7C8-4BD6-8356-5A1B08FFC72B}"/>
          </ac:spMkLst>
        </pc:spChg>
      </pc:sldChg>
    </pc:docChg>
  </pc:docChgLst>
  <pc:docChgLst>
    <pc:chgData name="Linda Scollins Smith" userId="d6fc3bab-6402-4aaa-81aa-1a76aba14fb4" providerId="ADAL" clId="{987A9E22-6773-4CC8-93EB-B2603F1C469B}"/>
    <pc:docChg chg="custSel addSld modSld">
      <pc:chgData name="Linda Scollins Smith" userId="d6fc3bab-6402-4aaa-81aa-1a76aba14fb4" providerId="ADAL" clId="{987A9E22-6773-4CC8-93EB-B2603F1C469B}" dt="2021-04-11T11:30:56.102" v="43" actId="1076"/>
      <pc:docMkLst>
        <pc:docMk/>
      </pc:docMkLst>
      <pc:sldChg chg="modSp mod">
        <pc:chgData name="Linda Scollins Smith" userId="d6fc3bab-6402-4aaa-81aa-1a76aba14fb4" providerId="ADAL" clId="{987A9E22-6773-4CC8-93EB-B2603F1C469B}" dt="2021-04-11T11:24:06.068" v="13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987A9E22-6773-4CC8-93EB-B2603F1C469B}" dt="2021-04-11T11:24:06.068" v="13" actId="20577"/>
          <ac:spMkLst>
            <pc:docMk/>
            <pc:sldMk cId="901312042" sldId="257"/>
            <ac:spMk id="2" creationId="{5864DA59-0C0A-41C4-9D82-F3498291B7DD}"/>
          </ac:spMkLst>
        </pc:spChg>
      </pc:sldChg>
      <pc:sldChg chg="modSp mod">
        <pc:chgData name="Linda Scollins Smith" userId="d6fc3bab-6402-4aaa-81aa-1a76aba14fb4" providerId="ADAL" clId="{987A9E22-6773-4CC8-93EB-B2603F1C469B}" dt="2021-04-11T11:29:55.831" v="37" actId="207"/>
        <pc:sldMkLst>
          <pc:docMk/>
          <pc:sldMk cId="832698097" sldId="260"/>
        </pc:sldMkLst>
        <pc:spChg chg="mod">
          <ac:chgData name="Linda Scollins Smith" userId="d6fc3bab-6402-4aaa-81aa-1a76aba14fb4" providerId="ADAL" clId="{987A9E22-6773-4CC8-93EB-B2603F1C469B}" dt="2021-04-11T11:29:55.831" v="37" actId="207"/>
          <ac:spMkLst>
            <pc:docMk/>
            <pc:sldMk cId="832698097" sldId="260"/>
            <ac:spMk id="22" creationId="{B10B4298-4C1E-4796-A373-5BE707C849FF}"/>
          </ac:spMkLst>
        </pc:spChg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1670998619" sldId="261"/>
        </pc:sldMkLst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2724635209" sldId="263"/>
        </pc:sldMkLst>
      </pc:sldChg>
      <pc:sldChg chg="addSp delSp modSp mod">
        <pc:chgData name="Linda Scollins Smith" userId="d6fc3bab-6402-4aaa-81aa-1a76aba14fb4" providerId="ADAL" clId="{987A9E22-6773-4CC8-93EB-B2603F1C469B}" dt="2021-04-11T11:29:21.326" v="36"/>
        <pc:sldMkLst>
          <pc:docMk/>
          <pc:sldMk cId="3899661479" sldId="264"/>
        </pc:sldMkLst>
        <pc:spChg chg="mod">
          <ac:chgData name="Linda Scollins Smith" userId="d6fc3bab-6402-4aaa-81aa-1a76aba14fb4" providerId="ADAL" clId="{987A9E22-6773-4CC8-93EB-B2603F1C469B}" dt="2021-04-11T11:29:21.326" v="36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987A9E22-6773-4CC8-93EB-B2603F1C469B}" dt="2021-04-11T11:27:21.383" v="20"/>
          <ac:spMkLst>
            <pc:docMk/>
            <pc:sldMk cId="3899661479" sldId="264"/>
            <ac:spMk id="8" creationId="{F00879F7-54B2-4485-99FC-0E3AE9C1CC92}"/>
          </ac:spMkLst>
        </pc:spChg>
        <pc:picChg chg="add mod">
          <ac:chgData name="Linda Scollins Smith" userId="d6fc3bab-6402-4aaa-81aa-1a76aba14fb4" providerId="ADAL" clId="{987A9E22-6773-4CC8-93EB-B2603F1C469B}" dt="2021-04-11T11:27:21.383" v="20"/>
          <ac:picMkLst>
            <pc:docMk/>
            <pc:sldMk cId="3899661479" sldId="264"/>
            <ac:picMk id="7" creationId="{A1F4E6B1-5E1D-4AA6-BA90-929737397C61}"/>
          </ac:picMkLst>
        </pc:picChg>
        <pc:picChg chg="del">
          <ac:chgData name="Linda Scollins Smith" userId="d6fc3bab-6402-4aaa-81aa-1a76aba14fb4" providerId="ADAL" clId="{987A9E22-6773-4CC8-93EB-B2603F1C469B}" dt="2021-04-11T11:27:20.489" v="19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2368138638" sldId="267"/>
        </pc:sldMkLst>
      </pc:sldChg>
      <pc:sldChg chg="addSp delSp modSp mod">
        <pc:chgData name="Linda Scollins Smith" userId="d6fc3bab-6402-4aaa-81aa-1a76aba14fb4" providerId="ADAL" clId="{987A9E22-6773-4CC8-93EB-B2603F1C469B}" dt="2021-04-11T11:30:56.102" v="43" actId="1076"/>
        <pc:sldMkLst>
          <pc:docMk/>
          <pc:sldMk cId="552974051" sldId="268"/>
        </pc:sldMkLst>
        <pc:spChg chg="del">
          <ac:chgData name="Linda Scollins Smith" userId="d6fc3bab-6402-4aaa-81aa-1a76aba14fb4" providerId="ADAL" clId="{987A9E22-6773-4CC8-93EB-B2603F1C469B}" dt="2021-04-11T11:30:29.067" v="40" actId="478"/>
          <ac:spMkLst>
            <pc:docMk/>
            <pc:sldMk cId="552974051" sldId="268"/>
            <ac:spMk id="10" creationId="{E94C5A8A-3A24-4853-9C7C-106C905BAFA8}"/>
          </ac:spMkLst>
        </pc:spChg>
        <pc:spChg chg="del">
          <ac:chgData name="Linda Scollins Smith" userId="d6fc3bab-6402-4aaa-81aa-1a76aba14fb4" providerId="ADAL" clId="{987A9E22-6773-4CC8-93EB-B2603F1C469B}" dt="2021-04-11T11:30:31.346" v="41" actId="478"/>
          <ac:spMkLst>
            <pc:docMk/>
            <pc:sldMk cId="552974051" sldId="268"/>
            <ac:spMk id="12" creationId="{0BDD6CAF-1B5F-4D31-B517-7B152877DA6B}"/>
          </ac:spMkLst>
        </pc:spChg>
        <pc:spChg chg="add mod">
          <ac:chgData name="Linda Scollins Smith" userId="d6fc3bab-6402-4aaa-81aa-1a76aba14fb4" providerId="ADAL" clId="{987A9E22-6773-4CC8-93EB-B2603F1C469B}" dt="2021-04-11T11:30:50.734" v="42"/>
          <ac:spMkLst>
            <pc:docMk/>
            <pc:sldMk cId="552974051" sldId="268"/>
            <ac:spMk id="13" creationId="{9F5EDF90-368A-4AC2-BD0F-26751E24644A}"/>
          </ac:spMkLst>
        </pc:spChg>
        <pc:picChg chg="del">
          <ac:chgData name="Linda Scollins Smith" userId="d6fc3bab-6402-4aaa-81aa-1a76aba14fb4" providerId="ADAL" clId="{987A9E22-6773-4CC8-93EB-B2603F1C469B}" dt="2021-04-11T11:30:27.155" v="39" actId="478"/>
          <ac:picMkLst>
            <pc:docMk/>
            <pc:sldMk cId="552974051" sldId="268"/>
            <ac:picMk id="9" creationId="{9F26150F-CB89-4FB4-AED1-8B98C4CD9E31}"/>
          </ac:picMkLst>
        </pc:picChg>
        <pc:picChg chg="mod">
          <ac:chgData name="Linda Scollins Smith" userId="d6fc3bab-6402-4aaa-81aa-1a76aba14fb4" providerId="ADAL" clId="{987A9E22-6773-4CC8-93EB-B2603F1C469B}" dt="2021-04-11T11:30:56.102" v="43" actId="1076"/>
          <ac:picMkLst>
            <pc:docMk/>
            <pc:sldMk cId="552974051" sldId="268"/>
            <ac:picMk id="11" creationId="{1FC5C24A-4F5D-4758-B8A2-24B6BC30A86C}"/>
          </ac:picMkLst>
        </pc:picChg>
        <pc:picChg chg="add mod">
          <ac:chgData name="Linda Scollins Smith" userId="d6fc3bab-6402-4aaa-81aa-1a76aba14fb4" providerId="ADAL" clId="{987A9E22-6773-4CC8-93EB-B2603F1C469B}" dt="2021-04-11T11:30:50.734" v="42"/>
          <ac:picMkLst>
            <pc:docMk/>
            <pc:sldMk cId="552974051" sldId="268"/>
            <ac:picMk id="14" creationId="{1DB08280-D58F-4514-B2CE-69EDFFA9B98E}"/>
          </ac:picMkLst>
        </pc:picChg>
      </pc:sldChg>
      <pc:sldChg chg="delSp add mod">
        <pc:chgData name="Linda Scollins Smith" userId="d6fc3bab-6402-4aaa-81aa-1a76aba14fb4" providerId="ADAL" clId="{987A9E22-6773-4CC8-93EB-B2603F1C469B}" dt="2021-04-11T11:28:47.926" v="31" actId="478"/>
        <pc:sldMkLst>
          <pc:docMk/>
          <pc:sldMk cId="3136580991" sldId="269"/>
        </pc:sldMkLst>
        <pc:spChg chg="del">
          <ac:chgData name="Linda Scollins Smith" userId="d6fc3bab-6402-4aaa-81aa-1a76aba14fb4" providerId="ADAL" clId="{987A9E22-6773-4CC8-93EB-B2603F1C469B}" dt="2021-04-11T11:28:47.926" v="31" actId="478"/>
          <ac:spMkLst>
            <pc:docMk/>
            <pc:sldMk cId="3136580991" sldId="269"/>
            <ac:spMk id="6" creationId="{5864DA59-0C0A-41C4-9D82-F3498291B7DD}"/>
          </ac:spMkLst>
        </pc:spChg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1229971258" sldId="270"/>
        </pc:sldMkLst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3791007645" sldId="271"/>
        </pc:sldMkLst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1397922466" sldId="272"/>
        </pc:sldMkLst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571549833" sldId="273"/>
        </pc:sldMkLst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1257383749" sldId="274"/>
        </pc:sldMkLst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4127399909" sldId="275"/>
        </pc:sldMkLst>
      </pc:sldChg>
      <pc:sldChg chg="add">
        <pc:chgData name="Linda Scollins Smith" userId="d6fc3bab-6402-4aaa-81aa-1a76aba14fb4" providerId="ADAL" clId="{987A9E22-6773-4CC8-93EB-B2603F1C469B}" dt="2021-04-11T11:24:27.288" v="14"/>
        <pc:sldMkLst>
          <pc:docMk/>
          <pc:sldMk cId="923685954" sldId="276"/>
        </pc:sldMkLst>
      </pc:sldChg>
      <pc:sldChg chg="addSp delSp modSp add mod">
        <pc:chgData name="Linda Scollins Smith" userId="d6fc3bab-6402-4aaa-81aa-1a76aba14fb4" providerId="ADAL" clId="{987A9E22-6773-4CC8-93EB-B2603F1C469B}" dt="2021-04-11T11:29:21.326" v="36"/>
        <pc:sldMkLst>
          <pc:docMk/>
          <pc:sldMk cId="1935522755" sldId="277"/>
        </pc:sldMkLst>
        <pc:spChg chg="mod">
          <ac:chgData name="Linda Scollins Smith" userId="d6fc3bab-6402-4aaa-81aa-1a76aba14fb4" providerId="ADAL" clId="{987A9E22-6773-4CC8-93EB-B2603F1C469B}" dt="2021-04-11T11:29:21.326" v="36"/>
          <ac:spMkLst>
            <pc:docMk/>
            <pc:sldMk cId="1935522755" sldId="277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987A9E22-6773-4CC8-93EB-B2603F1C469B}" dt="2021-04-11T11:27:46.716" v="22"/>
          <ac:spMkLst>
            <pc:docMk/>
            <pc:sldMk cId="1935522755" sldId="277"/>
            <ac:spMk id="8" creationId="{52736A4E-B36C-4D74-96AB-3CD8FD0C7179}"/>
          </ac:spMkLst>
        </pc:spChg>
        <pc:picChg chg="add mod">
          <ac:chgData name="Linda Scollins Smith" userId="d6fc3bab-6402-4aaa-81aa-1a76aba14fb4" providerId="ADAL" clId="{987A9E22-6773-4CC8-93EB-B2603F1C469B}" dt="2021-04-11T11:27:46.716" v="22"/>
          <ac:picMkLst>
            <pc:docMk/>
            <pc:sldMk cId="1935522755" sldId="277"/>
            <ac:picMk id="7" creationId="{C52AAC4B-374F-4153-852A-065CE37B02A1}"/>
          </ac:picMkLst>
        </pc:picChg>
        <pc:picChg chg="del">
          <ac:chgData name="Linda Scollins Smith" userId="d6fc3bab-6402-4aaa-81aa-1a76aba14fb4" providerId="ADAL" clId="{987A9E22-6773-4CC8-93EB-B2603F1C469B}" dt="2021-04-11T11:27:45.198" v="21" actId="478"/>
          <ac:picMkLst>
            <pc:docMk/>
            <pc:sldMk cId="1935522755" sldId="277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987A9E22-6773-4CC8-93EB-B2603F1C469B}" dt="2021-04-11T11:28:52.709" v="32" actId="478"/>
        <pc:sldMkLst>
          <pc:docMk/>
          <pc:sldMk cId="3331497179" sldId="278"/>
        </pc:sldMkLst>
        <pc:spChg chg="del">
          <ac:chgData name="Linda Scollins Smith" userId="d6fc3bab-6402-4aaa-81aa-1a76aba14fb4" providerId="ADAL" clId="{987A9E22-6773-4CC8-93EB-B2603F1C469B}" dt="2021-04-11T11:28:52.709" v="32" actId="478"/>
          <ac:spMkLst>
            <pc:docMk/>
            <pc:sldMk cId="3331497179" sldId="278"/>
            <ac:spMk id="6" creationId="{5864DA59-0C0A-41C4-9D82-F3498291B7DD}"/>
          </ac:spMkLst>
        </pc:spChg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1199490176" sldId="279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3576257750" sldId="280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1637953358" sldId="281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2822968902" sldId="282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3664305774" sldId="283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2742594625" sldId="284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246666580" sldId="285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571706742" sldId="286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3573850975" sldId="287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936779777" sldId="288"/>
        </pc:sldMkLst>
      </pc:sldChg>
      <pc:sldChg chg="add">
        <pc:chgData name="Linda Scollins Smith" userId="d6fc3bab-6402-4aaa-81aa-1a76aba14fb4" providerId="ADAL" clId="{987A9E22-6773-4CC8-93EB-B2603F1C469B}" dt="2021-04-11T11:24:54.438" v="15"/>
        <pc:sldMkLst>
          <pc:docMk/>
          <pc:sldMk cId="1304980353" sldId="289"/>
        </pc:sldMkLst>
      </pc:sldChg>
      <pc:sldChg chg="addSp delSp modSp add mod">
        <pc:chgData name="Linda Scollins Smith" userId="d6fc3bab-6402-4aaa-81aa-1a76aba14fb4" providerId="ADAL" clId="{987A9E22-6773-4CC8-93EB-B2603F1C469B}" dt="2021-04-11T11:29:21.326" v="36"/>
        <pc:sldMkLst>
          <pc:docMk/>
          <pc:sldMk cId="2460951193" sldId="290"/>
        </pc:sldMkLst>
        <pc:spChg chg="mod">
          <ac:chgData name="Linda Scollins Smith" userId="d6fc3bab-6402-4aaa-81aa-1a76aba14fb4" providerId="ADAL" clId="{987A9E22-6773-4CC8-93EB-B2603F1C469B}" dt="2021-04-11T11:29:21.326" v="36"/>
          <ac:spMkLst>
            <pc:docMk/>
            <pc:sldMk cId="2460951193" sldId="290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987A9E22-6773-4CC8-93EB-B2603F1C469B}" dt="2021-04-11T11:27:55.209" v="24"/>
          <ac:spMkLst>
            <pc:docMk/>
            <pc:sldMk cId="2460951193" sldId="290"/>
            <ac:spMk id="8" creationId="{0DEDF48C-EB3D-4B3A-AAF0-0EEC6E77C6ED}"/>
          </ac:spMkLst>
        </pc:spChg>
        <pc:picChg chg="add mod">
          <ac:chgData name="Linda Scollins Smith" userId="d6fc3bab-6402-4aaa-81aa-1a76aba14fb4" providerId="ADAL" clId="{987A9E22-6773-4CC8-93EB-B2603F1C469B}" dt="2021-04-11T11:27:55.209" v="24"/>
          <ac:picMkLst>
            <pc:docMk/>
            <pc:sldMk cId="2460951193" sldId="290"/>
            <ac:picMk id="7" creationId="{D70C461B-E062-44CE-9F54-A6339BF5BB0D}"/>
          </ac:picMkLst>
        </pc:picChg>
        <pc:picChg chg="del">
          <ac:chgData name="Linda Scollins Smith" userId="d6fc3bab-6402-4aaa-81aa-1a76aba14fb4" providerId="ADAL" clId="{987A9E22-6773-4CC8-93EB-B2603F1C469B}" dt="2021-04-11T11:27:54.574" v="23" actId="478"/>
          <ac:picMkLst>
            <pc:docMk/>
            <pc:sldMk cId="2460951193" sldId="290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987A9E22-6773-4CC8-93EB-B2603F1C469B}" dt="2021-04-11T11:28:56.660" v="33" actId="478"/>
        <pc:sldMkLst>
          <pc:docMk/>
          <pc:sldMk cId="1635177344" sldId="291"/>
        </pc:sldMkLst>
        <pc:spChg chg="del">
          <ac:chgData name="Linda Scollins Smith" userId="d6fc3bab-6402-4aaa-81aa-1a76aba14fb4" providerId="ADAL" clId="{987A9E22-6773-4CC8-93EB-B2603F1C469B}" dt="2021-04-11T11:28:56.660" v="33" actId="478"/>
          <ac:spMkLst>
            <pc:docMk/>
            <pc:sldMk cId="1635177344" sldId="291"/>
            <ac:spMk id="6" creationId="{5864DA59-0C0A-41C4-9D82-F3498291B7DD}"/>
          </ac:spMkLst>
        </pc:spChg>
      </pc:sldChg>
      <pc:sldChg chg="add">
        <pc:chgData name="Linda Scollins Smith" userId="d6fc3bab-6402-4aaa-81aa-1a76aba14fb4" providerId="ADAL" clId="{987A9E22-6773-4CC8-93EB-B2603F1C469B}" dt="2021-04-11T11:25:16.905" v="16"/>
        <pc:sldMkLst>
          <pc:docMk/>
          <pc:sldMk cId="2436570733" sldId="292"/>
        </pc:sldMkLst>
      </pc:sldChg>
      <pc:sldChg chg="add">
        <pc:chgData name="Linda Scollins Smith" userId="d6fc3bab-6402-4aaa-81aa-1a76aba14fb4" providerId="ADAL" clId="{987A9E22-6773-4CC8-93EB-B2603F1C469B}" dt="2021-04-11T11:25:16.905" v="16"/>
        <pc:sldMkLst>
          <pc:docMk/>
          <pc:sldMk cId="83377329" sldId="293"/>
        </pc:sldMkLst>
      </pc:sldChg>
      <pc:sldChg chg="add">
        <pc:chgData name="Linda Scollins Smith" userId="d6fc3bab-6402-4aaa-81aa-1a76aba14fb4" providerId="ADAL" clId="{987A9E22-6773-4CC8-93EB-B2603F1C469B}" dt="2021-04-11T11:25:16.905" v="16"/>
        <pc:sldMkLst>
          <pc:docMk/>
          <pc:sldMk cId="1787417485" sldId="294"/>
        </pc:sldMkLst>
      </pc:sldChg>
      <pc:sldChg chg="add">
        <pc:chgData name="Linda Scollins Smith" userId="d6fc3bab-6402-4aaa-81aa-1a76aba14fb4" providerId="ADAL" clId="{987A9E22-6773-4CC8-93EB-B2603F1C469B}" dt="2021-04-11T11:25:16.905" v="16"/>
        <pc:sldMkLst>
          <pc:docMk/>
          <pc:sldMk cId="650055864" sldId="295"/>
        </pc:sldMkLst>
      </pc:sldChg>
      <pc:sldChg chg="add">
        <pc:chgData name="Linda Scollins Smith" userId="d6fc3bab-6402-4aaa-81aa-1a76aba14fb4" providerId="ADAL" clId="{987A9E22-6773-4CC8-93EB-B2603F1C469B}" dt="2021-04-11T11:25:16.905" v="16"/>
        <pc:sldMkLst>
          <pc:docMk/>
          <pc:sldMk cId="873183047" sldId="296"/>
        </pc:sldMkLst>
      </pc:sldChg>
      <pc:sldChg chg="add">
        <pc:chgData name="Linda Scollins Smith" userId="d6fc3bab-6402-4aaa-81aa-1a76aba14fb4" providerId="ADAL" clId="{987A9E22-6773-4CC8-93EB-B2603F1C469B}" dt="2021-04-11T11:25:16.905" v="16"/>
        <pc:sldMkLst>
          <pc:docMk/>
          <pc:sldMk cId="4147728867" sldId="297"/>
        </pc:sldMkLst>
      </pc:sldChg>
      <pc:sldChg chg="addSp delSp modSp add mod">
        <pc:chgData name="Linda Scollins Smith" userId="d6fc3bab-6402-4aaa-81aa-1a76aba14fb4" providerId="ADAL" clId="{987A9E22-6773-4CC8-93EB-B2603F1C469B}" dt="2021-04-11T11:29:21.326" v="36"/>
        <pc:sldMkLst>
          <pc:docMk/>
          <pc:sldMk cId="1312083098" sldId="298"/>
        </pc:sldMkLst>
        <pc:spChg chg="mod">
          <ac:chgData name="Linda Scollins Smith" userId="d6fc3bab-6402-4aaa-81aa-1a76aba14fb4" providerId="ADAL" clId="{987A9E22-6773-4CC8-93EB-B2603F1C469B}" dt="2021-04-11T11:29:21.326" v="36"/>
          <ac:spMkLst>
            <pc:docMk/>
            <pc:sldMk cId="1312083098" sldId="298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987A9E22-6773-4CC8-93EB-B2603F1C469B}" dt="2021-04-11T11:28:02.651" v="26"/>
          <ac:spMkLst>
            <pc:docMk/>
            <pc:sldMk cId="1312083098" sldId="298"/>
            <ac:spMk id="8" creationId="{96FCD90E-924D-458C-8FA3-F5AFD6D4AEBD}"/>
          </ac:spMkLst>
        </pc:spChg>
        <pc:picChg chg="add mod">
          <ac:chgData name="Linda Scollins Smith" userId="d6fc3bab-6402-4aaa-81aa-1a76aba14fb4" providerId="ADAL" clId="{987A9E22-6773-4CC8-93EB-B2603F1C469B}" dt="2021-04-11T11:28:02.651" v="26"/>
          <ac:picMkLst>
            <pc:docMk/>
            <pc:sldMk cId="1312083098" sldId="298"/>
            <ac:picMk id="7" creationId="{6752DCC0-BAA4-4A56-A05E-E19F7064225F}"/>
          </ac:picMkLst>
        </pc:picChg>
        <pc:picChg chg="del">
          <ac:chgData name="Linda Scollins Smith" userId="d6fc3bab-6402-4aaa-81aa-1a76aba14fb4" providerId="ADAL" clId="{987A9E22-6773-4CC8-93EB-B2603F1C469B}" dt="2021-04-11T11:28:02.023" v="25" actId="478"/>
          <ac:picMkLst>
            <pc:docMk/>
            <pc:sldMk cId="1312083098" sldId="298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987A9E22-6773-4CC8-93EB-B2603F1C469B}" dt="2021-04-11T11:29:01.616" v="34" actId="478"/>
        <pc:sldMkLst>
          <pc:docMk/>
          <pc:sldMk cId="641158786" sldId="299"/>
        </pc:sldMkLst>
        <pc:spChg chg="del">
          <ac:chgData name="Linda Scollins Smith" userId="d6fc3bab-6402-4aaa-81aa-1a76aba14fb4" providerId="ADAL" clId="{987A9E22-6773-4CC8-93EB-B2603F1C469B}" dt="2021-04-11T11:29:01.616" v="34" actId="478"/>
          <ac:spMkLst>
            <pc:docMk/>
            <pc:sldMk cId="641158786" sldId="299"/>
            <ac:spMk id="6" creationId="{5864DA59-0C0A-41C4-9D82-F3498291B7DD}"/>
          </ac:spMkLst>
        </pc:spChg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2696922288" sldId="300"/>
        </pc:sldMkLst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3493526088" sldId="301"/>
        </pc:sldMkLst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3480544099" sldId="302"/>
        </pc:sldMkLst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3198993148" sldId="303"/>
        </pc:sldMkLst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1011456651" sldId="304"/>
        </pc:sldMkLst>
      </pc:sldChg>
      <pc:sldChg chg="add">
        <pc:chgData name="Linda Scollins Smith" userId="d6fc3bab-6402-4aaa-81aa-1a76aba14fb4" providerId="ADAL" clId="{987A9E22-6773-4CC8-93EB-B2603F1C469B}" dt="2021-04-11T11:25:39.069" v="17"/>
        <pc:sldMkLst>
          <pc:docMk/>
          <pc:sldMk cId="2037713014" sldId="305"/>
        </pc:sldMkLst>
      </pc:sldChg>
      <pc:sldChg chg="addSp delSp modSp add mod">
        <pc:chgData name="Linda Scollins Smith" userId="d6fc3bab-6402-4aaa-81aa-1a76aba14fb4" providerId="ADAL" clId="{987A9E22-6773-4CC8-93EB-B2603F1C469B}" dt="2021-04-11T11:29:21.326" v="36"/>
        <pc:sldMkLst>
          <pc:docMk/>
          <pc:sldMk cId="1972571905" sldId="306"/>
        </pc:sldMkLst>
        <pc:spChg chg="mod">
          <ac:chgData name="Linda Scollins Smith" userId="d6fc3bab-6402-4aaa-81aa-1a76aba14fb4" providerId="ADAL" clId="{987A9E22-6773-4CC8-93EB-B2603F1C469B}" dt="2021-04-11T11:29:21.326" v="36"/>
          <ac:spMkLst>
            <pc:docMk/>
            <pc:sldMk cId="1972571905" sldId="306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987A9E22-6773-4CC8-93EB-B2603F1C469B}" dt="2021-04-11T11:28:24.847" v="28"/>
          <ac:spMkLst>
            <pc:docMk/>
            <pc:sldMk cId="1972571905" sldId="306"/>
            <ac:spMk id="8" creationId="{16939DDA-F748-4047-9352-F389E9F53F51}"/>
          </ac:spMkLst>
        </pc:spChg>
        <pc:picChg chg="add mod">
          <ac:chgData name="Linda Scollins Smith" userId="d6fc3bab-6402-4aaa-81aa-1a76aba14fb4" providerId="ADAL" clId="{987A9E22-6773-4CC8-93EB-B2603F1C469B}" dt="2021-04-11T11:28:24.847" v="28"/>
          <ac:picMkLst>
            <pc:docMk/>
            <pc:sldMk cId="1972571905" sldId="306"/>
            <ac:picMk id="7" creationId="{9693CE92-0663-4ED5-9F66-A2373C8A61E5}"/>
          </ac:picMkLst>
        </pc:picChg>
        <pc:picChg chg="del">
          <ac:chgData name="Linda Scollins Smith" userId="d6fc3bab-6402-4aaa-81aa-1a76aba14fb4" providerId="ADAL" clId="{987A9E22-6773-4CC8-93EB-B2603F1C469B}" dt="2021-04-11T11:28:24.098" v="27" actId="478"/>
          <ac:picMkLst>
            <pc:docMk/>
            <pc:sldMk cId="1972571905" sldId="306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987A9E22-6773-4CC8-93EB-B2603F1C469B}" dt="2021-04-11T11:29:05.419" v="35" actId="478"/>
        <pc:sldMkLst>
          <pc:docMk/>
          <pc:sldMk cId="323212531" sldId="307"/>
        </pc:sldMkLst>
        <pc:spChg chg="del">
          <ac:chgData name="Linda Scollins Smith" userId="d6fc3bab-6402-4aaa-81aa-1a76aba14fb4" providerId="ADAL" clId="{987A9E22-6773-4CC8-93EB-B2603F1C469B}" dt="2021-04-11T11:29:05.419" v="35" actId="478"/>
          <ac:spMkLst>
            <pc:docMk/>
            <pc:sldMk cId="323212531" sldId="307"/>
            <ac:spMk id="6" creationId="{5864DA59-0C0A-41C4-9D82-F3498291B7DD}"/>
          </ac:spMkLst>
        </pc:spChg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3675464855" sldId="308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2686821865" sldId="309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2542279077" sldId="310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612878395" sldId="311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168747751" sldId="312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1799820303" sldId="313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4021130653" sldId="314"/>
        </pc:sldMkLst>
      </pc:sldChg>
      <pc:sldChg chg="add">
        <pc:chgData name="Linda Scollins Smith" userId="d6fc3bab-6402-4aaa-81aa-1a76aba14fb4" providerId="ADAL" clId="{987A9E22-6773-4CC8-93EB-B2603F1C469B}" dt="2021-04-11T11:26:04.544" v="18"/>
        <pc:sldMkLst>
          <pc:docMk/>
          <pc:sldMk cId="1550618475" sldId="315"/>
        </pc:sldMkLst>
      </pc:sldChg>
      <pc:sldChg chg="addSp delSp modSp add mod">
        <pc:chgData name="Linda Scollins Smith" userId="d6fc3bab-6402-4aaa-81aa-1a76aba14fb4" providerId="ADAL" clId="{987A9E22-6773-4CC8-93EB-B2603F1C469B}" dt="2021-04-11T11:29:21.326" v="36"/>
        <pc:sldMkLst>
          <pc:docMk/>
          <pc:sldMk cId="1287788956" sldId="316"/>
        </pc:sldMkLst>
        <pc:spChg chg="mod">
          <ac:chgData name="Linda Scollins Smith" userId="d6fc3bab-6402-4aaa-81aa-1a76aba14fb4" providerId="ADAL" clId="{987A9E22-6773-4CC8-93EB-B2603F1C469B}" dt="2021-04-11T11:29:21.326" v="36"/>
          <ac:spMkLst>
            <pc:docMk/>
            <pc:sldMk cId="1287788956" sldId="316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987A9E22-6773-4CC8-93EB-B2603F1C469B}" dt="2021-04-11T11:28:38.261" v="30"/>
          <ac:spMkLst>
            <pc:docMk/>
            <pc:sldMk cId="1287788956" sldId="316"/>
            <ac:spMk id="8" creationId="{6BD7749C-6AE4-471F-A760-33640C46FDE6}"/>
          </ac:spMkLst>
        </pc:spChg>
        <pc:picChg chg="add mod">
          <ac:chgData name="Linda Scollins Smith" userId="d6fc3bab-6402-4aaa-81aa-1a76aba14fb4" providerId="ADAL" clId="{987A9E22-6773-4CC8-93EB-B2603F1C469B}" dt="2021-04-11T11:28:38.261" v="30"/>
          <ac:picMkLst>
            <pc:docMk/>
            <pc:sldMk cId="1287788956" sldId="316"/>
            <ac:picMk id="7" creationId="{112DFCDC-1F60-4419-B0C8-50650916CECC}"/>
          </ac:picMkLst>
        </pc:picChg>
        <pc:picChg chg="del">
          <ac:chgData name="Linda Scollins Smith" userId="d6fc3bab-6402-4aaa-81aa-1a76aba14fb4" providerId="ADAL" clId="{987A9E22-6773-4CC8-93EB-B2603F1C469B}" dt="2021-04-11T11:28:37.572" v="29" actId="478"/>
          <ac:picMkLst>
            <pc:docMk/>
            <pc:sldMk cId="1287788956" sldId="316"/>
            <ac:picMk id="12" creationId="{50F86C42-6FBD-40EB-A0EF-150DD87F8787}"/>
          </ac:picMkLst>
        </pc:picChg>
      </pc:sldChg>
    </pc:docChg>
  </pc:docChgLst>
  <pc:docChgLst>
    <pc:chgData name="Linda Scollins Smith" userId="d6fc3bab-6402-4aaa-81aa-1a76aba14fb4" providerId="ADAL" clId="{9A550D8B-3BB9-4607-B488-C8F280A755C3}"/>
    <pc:docChg chg="modSld">
      <pc:chgData name="Linda Scollins Smith" userId="d6fc3bab-6402-4aaa-81aa-1a76aba14fb4" providerId="ADAL" clId="{9A550D8B-3BB9-4607-B488-C8F280A755C3}" dt="2021-06-21T06:28:56.664" v="1" actId="20577"/>
      <pc:docMkLst>
        <pc:docMk/>
      </pc:docMkLst>
      <pc:sldChg chg="modSp mod">
        <pc:chgData name="Linda Scollins Smith" userId="d6fc3bab-6402-4aaa-81aa-1a76aba14fb4" providerId="ADAL" clId="{9A550D8B-3BB9-4607-B488-C8F280A755C3}" dt="2021-06-21T06:28:56.664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9A550D8B-3BB9-4607-B488-C8F280A755C3}" dt="2021-06-21T06:28:56.664" v="1" actId="20577"/>
          <ac:spMkLst>
            <pc:docMk/>
            <pc:sldMk cId="901312042" sldId="257"/>
            <ac:spMk id="2" creationId="{5864DA59-0C0A-41C4-9D82-F3498291B7DD}"/>
          </ac:spMkLst>
        </pc:spChg>
      </pc:sldChg>
    </pc:docChg>
  </pc:docChgLst>
  <pc:docChgLst>
    <pc:chgData name="Claire Patel" userId="0b94f1bf-e38b-4ca9-aae9-9cce60fe2f15" providerId="ADAL" clId="{06C606FD-C871-4AA2-BBB6-C908FE5E7FBB}"/>
    <pc:docChg chg="modSld">
      <pc:chgData name="Claire Patel" userId="0b94f1bf-e38b-4ca9-aae9-9cce60fe2f15" providerId="ADAL" clId="{06C606FD-C871-4AA2-BBB6-C908FE5E7FBB}" dt="2020-12-04T07:51:07.274" v="14" actId="1076"/>
      <pc:docMkLst>
        <pc:docMk/>
      </pc:docMkLst>
      <pc:sldChg chg="addSp modSp mod">
        <pc:chgData name="Claire Patel" userId="0b94f1bf-e38b-4ca9-aae9-9cce60fe2f15" providerId="ADAL" clId="{06C606FD-C871-4AA2-BBB6-C908FE5E7FBB}" dt="2020-12-04T07:51:07.274" v="14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06C606FD-C871-4AA2-BBB6-C908FE5E7FBB}" dt="2020-12-04T07:51:07.274" v="14" actId="1076"/>
          <ac:spMkLst>
            <pc:docMk/>
            <pc:sldMk cId="901312042" sldId="257"/>
            <ac:spMk id="2" creationId="{5864DA59-0C0A-41C4-9D82-F3498291B7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1812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70E8A-CA99-4F92-8DE1-3ECF6A502BEF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2013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713" y="3316288"/>
            <a:ext cx="8015287" cy="2713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3675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313" y="6543675"/>
            <a:ext cx="4341812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C5CE0-8CB5-4522-AD2E-1C7B633BE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2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14DE9-321A-4D74-B888-162595B87C9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3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14DE9-321A-4D74-B888-162595B87C9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21/06/2021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pixabay.com/vectors/african-asian-black-brown-cartoon-2029984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pixabay.com/vectors/african-asian-black-brown-cartoon-2029984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47" y="1725478"/>
            <a:ext cx="8048921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Ydych chi’n adnabod eich dyfais?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47" y="4205153"/>
            <a:ext cx="8048921" cy="1655762"/>
          </a:xfrm>
        </p:spPr>
        <p:txBody>
          <a:bodyPr/>
          <a:lstStyle/>
          <a:p>
            <a:r>
              <a:rPr lang="cy-GB"/>
              <a:t>BLWYDDYN 5 / GWERS 1</a:t>
            </a:r>
          </a:p>
        </p:txBody>
      </p:sp>
      <p:pic>
        <p:nvPicPr>
          <p:cNvPr id="3" name="Picture 2" descr="A picture containing sign, shirt&#10;&#10;Description automatically generated">
            <a:extLst>
              <a:ext uri="{FF2B5EF4-FFF2-40B4-BE49-F238E27FC236}">
                <a16:creationId xmlns:a16="http://schemas.microsoft.com/office/drawing/2014/main" id="{07E987D3-4446-4870-ACB2-BCBC7C9BE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5" y="608722"/>
            <a:ext cx="3997524" cy="5986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64DA59-0C0A-41C4-9D82-F3498291B7DD}"/>
              </a:ext>
            </a:extLst>
          </p:cNvPr>
          <p:cNvSpPr txBox="1"/>
          <p:nvPr/>
        </p:nvSpPr>
        <p:spPr>
          <a:xfrm>
            <a:off x="266502" y="6670395"/>
            <a:ext cx="7777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900" dirty="0"/>
              <a:t>V1.0/April21</a:t>
            </a:r>
          </a:p>
        </p:txBody>
      </p:sp>
    </p:spTree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F4E6B1-5E1D-4AA6-BA90-929737397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79F7-54B2-4485-99FC-0E3AE9C1CC92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CAF341B3-1B20-42B6-82D1-195B8CAAA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83" y="969657"/>
            <a:ext cx="7864896" cy="55601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65555"/>
            <a:ext cx="6361889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GWYBODAETH: GEMAU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45230"/>
            <a:ext cx="6507804" cy="1655762"/>
          </a:xfrm>
        </p:spPr>
        <p:txBody>
          <a:bodyPr/>
          <a:lstStyle/>
          <a:p>
            <a:r>
              <a:rPr lang="cy-GB"/>
              <a:t>BLWYDDYN 5 / GWERS 2</a:t>
            </a:r>
          </a:p>
        </p:txBody>
      </p:sp>
    </p:spTree>
    <p:extLst>
      <p:ext uri="{BB962C8B-B14F-4D97-AF65-F5344CB8AC3E}">
        <p14:creationId xmlns:p14="http://schemas.microsoft.com/office/powerpoint/2010/main" val="313658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172" y="1841059"/>
            <a:ext cx="5115991" cy="1560952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3172" y="3429000"/>
            <a:ext cx="4882527" cy="2386396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Dyfeisio/creu syniad ar gyfer gêm ddiogel am ddim a fydd yn ddeniadol i bobl ifanc. Meddyliwch am agweddau ar ddiogelwch yn eich dyluniad.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pic>
        <p:nvPicPr>
          <p:cNvPr id="10" name="Picture 9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A433EDF1-11DC-4165-94E2-32CEDD039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1" y="1638524"/>
            <a:ext cx="5331793" cy="45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7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431655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Trafod y mathau o gemau sy’n cael eu chwarae a sut mae’r gemau hyn yn cael eu chwarae</a:t>
            </a:r>
          </a:p>
          <a:p>
            <a:pPr lvl="0" fontAlgn="base"/>
            <a:r>
              <a:rPr lang="cy-GB" sz="2400" dirty="0"/>
              <a:t>Dadansoddi’r risgiau mewn gemau a datblygu arferion mwy diogel</a:t>
            </a:r>
          </a:p>
          <a:p>
            <a:pPr lvl="0" fontAlgn="base"/>
            <a:r>
              <a:rPr lang="cy-GB" sz="2400" dirty="0"/>
              <a:t>Gwerthuso’r gemau presennol ar y farchnad a datblygu gêm fwy diogel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8303" y="2422187"/>
            <a:ext cx="3384728" cy="36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0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540809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gallu adnabod y mathau o gemau mae fy ngrŵp oedran yn eu chwarae</a:t>
            </a:r>
          </a:p>
          <a:p>
            <a:pPr lvl="0" fontAlgn="base"/>
            <a:r>
              <a:rPr lang="cy-GB" sz="2400" dirty="0"/>
              <a:t>Rydw i’n gallu trafod sut mae’r gemau hyn yn cael eu chwarae, pa mor aml a gyda phwy?</a:t>
            </a:r>
          </a:p>
          <a:p>
            <a:pPr lvl="0" fontAlgn="base"/>
            <a:r>
              <a:rPr lang="cy-GB" sz="2400" dirty="0"/>
              <a:t>Rydw i’n gallu adnabod y risgiau sy’n gysylltiedig â chwarae gemau</a:t>
            </a:r>
          </a:p>
          <a:p>
            <a:pPr lvl="0" fontAlgn="base"/>
            <a:r>
              <a:rPr lang="cy-GB" sz="2400" dirty="0"/>
              <a:t>Rydw i’n gallu trafod ffyrdd o wneud chwarae gemau’n fwy diogel</a:t>
            </a:r>
          </a:p>
          <a:p>
            <a:pPr lvl="0" fontAlgn="base"/>
            <a:r>
              <a:rPr lang="cy-GB" sz="2400" dirty="0"/>
              <a:t>Rydw i’n gallu gweithio fel grŵp i greu gêm fwy diogel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76" y="2305455"/>
            <a:ext cx="3402224" cy="31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2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oy, doll, food&#10;&#10;Description automatically generated">
            <a:extLst>
              <a:ext uri="{FF2B5EF4-FFF2-40B4-BE49-F238E27FC236}">
                <a16:creationId xmlns:a16="http://schemas.microsoft.com/office/drawing/2014/main" id="{186F2FEC-C96F-47D5-BE76-EC8DEBD7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4" y="3810300"/>
            <a:ext cx="3757841" cy="28029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RHO BUMP I MI...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D7CE0-A3A3-4E0F-8C82-A33ACE161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46" y="896657"/>
            <a:ext cx="5961343" cy="5961343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BF19064-6DD9-4518-91C8-5F678821F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721" y="1937407"/>
            <a:ext cx="5395965" cy="1402361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Ysgrifennwch y pum gêm fwyaf cyffredin mae pobl yn eu chwarae ar hyn o bryd. Ysgrifennwch un gêm ar bob bys.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6FD46B2-59F0-4003-A23B-6040EC72CE8D}"/>
              </a:ext>
            </a:extLst>
          </p:cNvPr>
          <p:cNvSpPr/>
          <p:nvPr/>
        </p:nvSpPr>
        <p:spPr>
          <a:xfrm>
            <a:off x="9786095" y="3339768"/>
            <a:ext cx="2036359" cy="1572700"/>
          </a:xfrm>
          <a:prstGeom prst="wedgeEllipseCallout">
            <a:avLst>
              <a:gd name="adj1" fmla="val -51530"/>
              <a:gd name="adj2" fmla="val 513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73C39AC-4621-40EF-96B2-15151A010156}"/>
              </a:ext>
            </a:extLst>
          </p:cNvPr>
          <p:cNvSpPr/>
          <p:nvPr/>
        </p:nvSpPr>
        <p:spPr>
          <a:xfrm>
            <a:off x="6051508" y="3589506"/>
            <a:ext cx="1765045" cy="941843"/>
          </a:xfrm>
          <a:prstGeom prst="wedgeEllipseCallout">
            <a:avLst>
              <a:gd name="adj1" fmla="val 38438"/>
              <a:gd name="adj2" fmla="val 66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B91C7-1478-42E2-BECA-3D75B33F49E0}"/>
              </a:ext>
            </a:extLst>
          </p:cNvPr>
          <p:cNvSpPr txBox="1"/>
          <p:nvPr/>
        </p:nvSpPr>
        <p:spPr>
          <a:xfrm>
            <a:off x="9870484" y="3572120"/>
            <a:ext cx="1867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Pa gemau yw’r rhai mwyaf poblogaidd?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AC260-C147-4F0C-839F-5631F17667C8}"/>
              </a:ext>
            </a:extLst>
          </p:cNvPr>
          <p:cNvSpPr txBox="1"/>
          <p:nvPr/>
        </p:nvSpPr>
        <p:spPr>
          <a:xfrm>
            <a:off x="5727959" y="3850724"/>
            <a:ext cx="2470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b="1">
                <a:solidFill>
                  <a:schemeClr val="bg1"/>
                </a:solidFill>
              </a:rPr>
              <a:t>TRAFODWCH:</a:t>
            </a:r>
          </a:p>
        </p:txBody>
      </p:sp>
    </p:spTree>
    <p:extLst>
      <p:ext uri="{BB962C8B-B14F-4D97-AF65-F5344CB8AC3E}">
        <p14:creationId xmlns:p14="http://schemas.microsoft.com/office/powerpoint/2010/main" val="571549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17" y="2239766"/>
            <a:ext cx="6547965" cy="46291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TRAFODAETH DOSBARTH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44307" y="1463594"/>
            <a:ext cx="2748248" cy="1841326"/>
          </a:xfrm>
          <a:prstGeom prst="wedgeEllipseCallout">
            <a:avLst>
              <a:gd name="adj1" fmla="val 42977"/>
              <a:gd name="adj2" fmla="val 550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3935628" y="1332916"/>
            <a:ext cx="2582988" cy="1608468"/>
          </a:xfrm>
          <a:prstGeom prst="wedgeEllipseCallout">
            <a:avLst>
              <a:gd name="adj1" fmla="val 38438"/>
              <a:gd name="adj2" fmla="val 567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8699447" y="1462360"/>
            <a:ext cx="3075020" cy="2318267"/>
          </a:xfrm>
          <a:prstGeom prst="wedgeEllipseCallout">
            <a:avLst>
              <a:gd name="adj1" fmla="val -44252"/>
              <a:gd name="adj2" fmla="val 46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883176" y="1747550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Faint o amser ydych chi’n ei dreulio ar eich dyfais bob wythnos?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4037971" y="1617665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Ydych chi’n cystadlu yn erbyn eich ffrindiau ar-lein?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912965" y="1820761"/>
            <a:ext cx="2757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Sut mae safleoedd gemau’n cael eu datblygu a sut ydyn ni’n cael ein cadw’n ddiogel?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F512B4E-0CE1-4E5B-88DF-16392A8A7DAA}"/>
              </a:ext>
            </a:extLst>
          </p:cNvPr>
          <p:cNvSpPr/>
          <p:nvPr/>
        </p:nvSpPr>
        <p:spPr>
          <a:xfrm>
            <a:off x="357912" y="3895564"/>
            <a:ext cx="2807868" cy="1980074"/>
          </a:xfrm>
          <a:prstGeom prst="wedgeEllipseCallout">
            <a:avLst>
              <a:gd name="adj1" fmla="val 59967"/>
              <a:gd name="adj2" fmla="val -5222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08188-E8C6-481C-975D-A398EA597829}"/>
              </a:ext>
            </a:extLst>
          </p:cNvPr>
          <p:cNvSpPr txBox="1"/>
          <p:nvPr/>
        </p:nvSpPr>
        <p:spPr>
          <a:xfrm>
            <a:off x="646625" y="3971644"/>
            <a:ext cx="2245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Pa sgiliau a gwybodaeth y gellir eu datblygu drwy chwarae gemau?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40EBCC7E-5D79-4A59-ADC5-A89E665CCE2E}"/>
              </a:ext>
            </a:extLst>
          </p:cNvPr>
          <p:cNvSpPr/>
          <p:nvPr/>
        </p:nvSpPr>
        <p:spPr>
          <a:xfrm>
            <a:off x="4075440" y="4536301"/>
            <a:ext cx="2443176" cy="1605007"/>
          </a:xfrm>
          <a:prstGeom prst="wedgeEllipseCallout">
            <a:avLst>
              <a:gd name="adj1" fmla="val 34913"/>
              <a:gd name="adj2" fmla="val -7943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7F62D-4A18-46B3-811A-41D1816D7538}"/>
              </a:ext>
            </a:extLst>
          </p:cNvPr>
          <p:cNvSpPr txBox="1"/>
          <p:nvPr/>
        </p:nvSpPr>
        <p:spPr>
          <a:xfrm>
            <a:off x="4174069" y="4816227"/>
            <a:ext cx="224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Ydych chi’n gwylio pobl eraill yn chwarae gemau?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B5CFEED-280A-438C-A8F5-7837BA6DAD09}"/>
              </a:ext>
            </a:extLst>
          </p:cNvPr>
          <p:cNvSpPr/>
          <p:nvPr/>
        </p:nvSpPr>
        <p:spPr>
          <a:xfrm>
            <a:off x="9085839" y="4173999"/>
            <a:ext cx="2748248" cy="1841326"/>
          </a:xfrm>
          <a:prstGeom prst="wedgeEllipseCallout">
            <a:avLst>
              <a:gd name="adj1" fmla="val -63883"/>
              <a:gd name="adj2" fmla="val -485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E1553-3E77-4F0A-A557-0CE68575187B}"/>
              </a:ext>
            </a:extLst>
          </p:cNvPr>
          <p:cNvSpPr txBox="1"/>
          <p:nvPr/>
        </p:nvSpPr>
        <p:spPr>
          <a:xfrm>
            <a:off x="9266478" y="4570503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Ydych chi’n cystadlu yn erbyn pobl ddieithr ar-lein?</a:t>
            </a:r>
          </a:p>
        </p:txBody>
      </p:sp>
    </p:spTree>
    <p:extLst>
      <p:ext uri="{BB962C8B-B14F-4D97-AF65-F5344CB8AC3E}">
        <p14:creationId xmlns:p14="http://schemas.microsoft.com/office/powerpoint/2010/main" val="1257383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D0D992-05FA-4F0B-AF4C-FB09B43827DB}"/>
              </a:ext>
            </a:extLst>
          </p:cNvPr>
          <p:cNvSpPr/>
          <p:nvPr/>
        </p:nvSpPr>
        <p:spPr>
          <a:xfrm>
            <a:off x="0" y="3455434"/>
            <a:ext cx="6293796" cy="2782111"/>
          </a:xfrm>
          <a:custGeom>
            <a:avLst/>
            <a:gdLst>
              <a:gd name="connsiteX0" fmla="*/ 0 w 6653719"/>
              <a:gd name="connsiteY0" fmla="*/ 463694 h 2782111"/>
              <a:gd name="connsiteX1" fmla="*/ 463694 w 6653719"/>
              <a:gd name="connsiteY1" fmla="*/ 0 h 2782111"/>
              <a:gd name="connsiteX2" fmla="*/ 6190025 w 6653719"/>
              <a:gd name="connsiteY2" fmla="*/ 0 h 2782111"/>
              <a:gd name="connsiteX3" fmla="*/ 6653719 w 6653719"/>
              <a:gd name="connsiteY3" fmla="*/ 463694 h 2782111"/>
              <a:gd name="connsiteX4" fmla="*/ 6653719 w 6653719"/>
              <a:gd name="connsiteY4" fmla="*/ 2318417 h 2782111"/>
              <a:gd name="connsiteX5" fmla="*/ 6190025 w 6653719"/>
              <a:gd name="connsiteY5" fmla="*/ 2782111 h 2782111"/>
              <a:gd name="connsiteX6" fmla="*/ 463694 w 6653719"/>
              <a:gd name="connsiteY6" fmla="*/ 2782111 h 2782111"/>
              <a:gd name="connsiteX7" fmla="*/ 0 w 6653719"/>
              <a:gd name="connsiteY7" fmla="*/ 2318417 h 2782111"/>
              <a:gd name="connsiteX8" fmla="*/ 0 w 6653719"/>
              <a:gd name="connsiteY8" fmla="*/ 463694 h 2782111"/>
              <a:gd name="connsiteX0" fmla="*/ 0 w 6653719"/>
              <a:gd name="connsiteY0" fmla="*/ 2318417 h 2782111"/>
              <a:gd name="connsiteX1" fmla="*/ 463694 w 6653719"/>
              <a:gd name="connsiteY1" fmla="*/ 0 h 2782111"/>
              <a:gd name="connsiteX2" fmla="*/ 6190025 w 6653719"/>
              <a:gd name="connsiteY2" fmla="*/ 0 h 2782111"/>
              <a:gd name="connsiteX3" fmla="*/ 6653719 w 6653719"/>
              <a:gd name="connsiteY3" fmla="*/ 463694 h 2782111"/>
              <a:gd name="connsiteX4" fmla="*/ 6653719 w 6653719"/>
              <a:gd name="connsiteY4" fmla="*/ 2318417 h 2782111"/>
              <a:gd name="connsiteX5" fmla="*/ 6190025 w 6653719"/>
              <a:gd name="connsiteY5" fmla="*/ 2782111 h 2782111"/>
              <a:gd name="connsiteX6" fmla="*/ 463694 w 6653719"/>
              <a:gd name="connsiteY6" fmla="*/ 2782111 h 2782111"/>
              <a:gd name="connsiteX7" fmla="*/ 0 w 6653719"/>
              <a:gd name="connsiteY7" fmla="*/ 2318417 h 2782111"/>
              <a:gd name="connsiteX0" fmla="*/ 715791 w 6905816"/>
              <a:gd name="connsiteY0" fmla="*/ 2782111 h 2782111"/>
              <a:gd name="connsiteX1" fmla="*/ 715791 w 6905816"/>
              <a:gd name="connsiteY1" fmla="*/ 0 h 2782111"/>
              <a:gd name="connsiteX2" fmla="*/ 6442122 w 6905816"/>
              <a:gd name="connsiteY2" fmla="*/ 0 h 2782111"/>
              <a:gd name="connsiteX3" fmla="*/ 6905816 w 6905816"/>
              <a:gd name="connsiteY3" fmla="*/ 463694 h 2782111"/>
              <a:gd name="connsiteX4" fmla="*/ 6905816 w 6905816"/>
              <a:gd name="connsiteY4" fmla="*/ 2318417 h 2782111"/>
              <a:gd name="connsiteX5" fmla="*/ 6442122 w 6905816"/>
              <a:gd name="connsiteY5" fmla="*/ 2782111 h 2782111"/>
              <a:gd name="connsiteX6" fmla="*/ 715791 w 6905816"/>
              <a:gd name="connsiteY6" fmla="*/ 2782111 h 2782111"/>
              <a:gd name="connsiteX0" fmla="*/ 424173 w 6614198"/>
              <a:gd name="connsiteY0" fmla="*/ 2782111 h 2782111"/>
              <a:gd name="connsiteX1" fmla="*/ 424173 w 6614198"/>
              <a:gd name="connsiteY1" fmla="*/ 0 h 2782111"/>
              <a:gd name="connsiteX2" fmla="*/ 6150504 w 6614198"/>
              <a:gd name="connsiteY2" fmla="*/ 0 h 2782111"/>
              <a:gd name="connsiteX3" fmla="*/ 6614198 w 6614198"/>
              <a:gd name="connsiteY3" fmla="*/ 463694 h 2782111"/>
              <a:gd name="connsiteX4" fmla="*/ 6614198 w 6614198"/>
              <a:gd name="connsiteY4" fmla="*/ 2318417 h 2782111"/>
              <a:gd name="connsiteX5" fmla="*/ 6150504 w 6614198"/>
              <a:gd name="connsiteY5" fmla="*/ 2782111 h 2782111"/>
              <a:gd name="connsiteX6" fmla="*/ 424173 w 6614198"/>
              <a:gd name="connsiteY6" fmla="*/ 2782111 h 2782111"/>
              <a:gd name="connsiteX0" fmla="*/ 0 w 6190025"/>
              <a:gd name="connsiteY0" fmla="*/ 2782111 h 2782111"/>
              <a:gd name="connsiteX1" fmla="*/ 0 w 6190025"/>
              <a:gd name="connsiteY1" fmla="*/ 0 h 2782111"/>
              <a:gd name="connsiteX2" fmla="*/ 5726331 w 6190025"/>
              <a:gd name="connsiteY2" fmla="*/ 0 h 2782111"/>
              <a:gd name="connsiteX3" fmla="*/ 6190025 w 6190025"/>
              <a:gd name="connsiteY3" fmla="*/ 463694 h 2782111"/>
              <a:gd name="connsiteX4" fmla="*/ 6190025 w 6190025"/>
              <a:gd name="connsiteY4" fmla="*/ 2318417 h 2782111"/>
              <a:gd name="connsiteX5" fmla="*/ 5726331 w 6190025"/>
              <a:gd name="connsiteY5" fmla="*/ 2782111 h 2782111"/>
              <a:gd name="connsiteX6" fmla="*/ 0 w 6190025"/>
              <a:gd name="connsiteY6" fmla="*/ 2782111 h 278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0025" h="2782111">
                <a:moveTo>
                  <a:pt x="0" y="2782111"/>
                </a:moveTo>
                <a:lnTo>
                  <a:pt x="0" y="0"/>
                </a:lnTo>
                <a:lnTo>
                  <a:pt x="5726331" y="0"/>
                </a:lnTo>
                <a:cubicBezTo>
                  <a:pt x="5982422" y="0"/>
                  <a:pt x="6190025" y="207603"/>
                  <a:pt x="6190025" y="463694"/>
                </a:cubicBezTo>
                <a:lnTo>
                  <a:pt x="6190025" y="2318417"/>
                </a:lnTo>
                <a:cubicBezTo>
                  <a:pt x="6190025" y="2574508"/>
                  <a:pt x="5982422" y="2782111"/>
                  <a:pt x="5726331" y="2782111"/>
                </a:cubicBezTo>
                <a:lnTo>
                  <a:pt x="0" y="27821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DYLUNIO GÊM DDIOGEL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7ADA5-2A91-490A-8B40-4B3A2233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702339"/>
            <a:ext cx="6182725" cy="4474623"/>
          </a:xfrm>
        </p:spPr>
        <p:txBody>
          <a:bodyPr>
            <a:normAutofit/>
          </a:bodyPr>
          <a:lstStyle/>
          <a:p>
            <a:pPr fontAlgn="base"/>
            <a:r>
              <a:rPr lang="cy-GB" sz="2400" dirty="0"/>
              <a:t>Gweithiwch mewn grwpiau i ddylunio gêm newydd sydd</a:t>
            </a:r>
            <a:br>
              <a:rPr lang="cy-GB" sz="2400" dirty="0"/>
            </a:br>
            <a:r>
              <a:rPr lang="cy-GB" sz="2400" dirty="0"/>
              <a:t>hefyd yn diogelu’r bobl sy’n ei chwarae. </a:t>
            </a:r>
          </a:p>
          <a:p>
            <a:pPr marL="0" indent="0" fontAlgn="base">
              <a:buNone/>
            </a:pPr>
            <a:endParaRPr lang="en-US" sz="4000" b="1" dirty="0">
              <a:solidFill>
                <a:schemeClr val="bg1"/>
              </a:solidFill>
            </a:endParaRPr>
          </a:p>
          <a:p>
            <a:pPr marL="0" indent="0" fontAlgn="base">
              <a:buNone/>
            </a:pPr>
            <a:r>
              <a:rPr lang="cy-GB" sz="2400" b="1" dirty="0">
                <a:solidFill>
                  <a:schemeClr val="bg1"/>
                </a:solidFill>
              </a:rPr>
              <a:t>Pethau i feddwl amdanyn nhw:</a:t>
            </a:r>
          </a:p>
          <a:p>
            <a:pPr lvl="0" fontAlgn="base"/>
            <a:r>
              <a:rPr lang="cy-GB" sz="2400" dirty="0">
                <a:solidFill>
                  <a:schemeClr val="bg1"/>
                </a:solidFill>
              </a:rPr>
              <a:t>Beth yw risgiau’r gemau </a:t>
            </a:r>
            <a:r>
              <a:rPr lang="cy-GB" sz="2400" dirty="0" err="1">
                <a:solidFill>
                  <a:schemeClr val="bg1"/>
                </a:solidFill>
              </a:rPr>
              <a:t>presenol</a:t>
            </a:r>
            <a:r>
              <a:rPr lang="cy-GB" sz="2400" dirty="0">
                <a:solidFill>
                  <a:schemeClr val="bg1"/>
                </a:solidFill>
              </a:rPr>
              <a:t>?</a:t>
            </a:r>
          </a:p>
          <a:p>
            <a:pPr lvl="0" fontAlgn="base"/>
            <a:r>
              <a:rPr lang="cy-GB" sz="2400" dirty="0">
                <a:solidFill>
                  <a:schemeClr val="bg1"/>
                </a:solidFill>
              </a:rPr>
              <a:t>Sut alla i wneud y gêm yn </a:t>
            </a:r>
            <a:r>
              <a:rPr lang="cy-GB" sz="2400" dirty="0" err="1">
                <a:solidFill>
                  <a:schemeClr val="bg1"/>
                </a:solidFill>
              </a:rPr>
              <a:t>ddi</a:t>
            </a:r>
            <a:r>
              <a:rPr lang="cy-GB" sz="2400" dirty="0">
                <a:solidFill>
                  <a:schemeClr val="bg1"/>
                </a:solidFill>
              </a:rPr>
              <a:t>-gost?</a:t>
            </a:r>
          </a:p>
          <a:p>
            <a:pPr lvl="0" fontAlgn="base"/>
            <a:r>
              <a:rPr lang="cy-GB" sz="2400" dirty="0">
                <a:solidFill>
                  <a:schemeClr val="bg1"/>
                </a:solidFill>
              </a:rPr>
              <a:t>Sut alla i sicrhau bod pobl sy’n ei chwarae’n ddiogel? </a:t>
            </a:r>
          </a:p>
          <a:p>
            <a:pPr lvl="0" fontAlgn="base"/>
            <a:r>
              <a:rPr lang="cy-GB" sz="2400" dirty="0">
                <a:solidFill>
                  <a:schemeClr val="bg1"/>
                </a:solidFill>
              </a:rPr>
              <a:t>Sut bydd rhieni’n gwybod ei fod yn ddiogel?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FCA2998-55BC-4DD8-9280-C16BA7209A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46" y="3566645"/>
            <a:ext cx="959796" cy="959796"/>
          </a:xfrm>
          <a:prstGeom prst="rect">
            <a:avLst/>
          </a:prstGeom>
        </p:spPr>
      </p:pic>
      <p:pic>
        <p:nvPicPr>
          <p:cNvPr id="3" name="Picture 2" descr="A picture containing table, computer, display, holding&#10;&#10;Description automatically generated">
            <a:extLst>
              <a:ext uri="{FF2B5EF4-FFF2-40B4-BE49-F238E27FC236}">
                <a16:creationId xmlns:a16="http://schemas.microsoft.com/office/drawing/2014/main" id="{229977C4-A080-4873-BC7C-A6D2F9914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56" y="464789"/>
            <a:ext cx="6264983" cy="52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99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D0D992-05FA-4F0B-AF4C-FB09B43827DB}"/>
              </a:ext>
            </a:extLst>
          </p:cNvPr>
          <p:cNvSpPr/>
          <p:nvPr/>
        </p:nvSpPr>
        <p:spPr>
          <a:xfrm>
            <a:off x="0" y="3939651"/>
            <a:ext cx="5041557" cy="1880382"/>
          </a:xfrm>
          <a:custGeom>
            <a:avLst/>
            <a:gdLst>
              <a:gd name="connsiteX0" fmla="*/ 0 w 6653719"/>
              <a:gd name="connsiteY0" fmla="*/ 463694 h 2782111"/>
              <a:gd name="connsiteX1" fmla="*/ 463694 w 6653719"/>
              <a:gd name="connsiteY1" fmla="*/ 0 h 2782111"/>
              <a:gd name="connsiteX2" fmla="*/ 6190025 w 6653719"/>
              <a:gd name="connsiteY2" fmla="*/ 0 h 2782111"/>
              <a:gd name="connsiteX3" fmla="*/ 6653719 w 6653719"/>
              <a:gd name="connsiteY3" fmla="*/ 463694 h 2782111"/>
              <a:gd name="connsiteX4" fmla="*/ 6653719 w 6653719"/>
              <a:gd name="connsiteY4" fmla="*/ 2318417 h 2782111"/>
              <a:gd name="connsiteX5" fmla="*/ 6190025 w 6653719"/>
              <a:gd name="connsiteY5" fmla="*/ 2782111 h 2782111"/>
              <a:gd name="connsiteX6" fmla="*/ 463694 w 6653719"/>
              <a:gd name="connsiteY6" fmla="*/ 2782111 h 2782111"/>
              <a:gd name="connsiteX7" fmla="*/ 0 w 6653719"/>
              <a:gd name="connsiteY7" fmla="*/ 2318417 h 2782111"/>
              <a:gd name="connsiteX8" fmla="*/ 0 w 6653719"/>
              <a:gd name="connsiteY8" fmla="*/ 463694 h 2782111"/>
              <a:gd name="connsiteX0" fmla="*/ 0 w 6653719"/>
              <a:gd name="connsiteY0" fmla="*/ 2318417 h 2782111"/>
              <a:gd name="connsiteX1" fmla="*/ 463694 w 6653719"/>
              <a:gd name="connsiteY1" fmla="*/ 0 h 2782111"/>
              <a:gd name="connsiteX2" fmla="*/ 6190025 w 6653719"/>
              <a:gd name="connsiteY2" fmla="*/ 0 h 2782111"/>
              <a:gd name="connsiteX3" fmla="*/ 6653719 w 6653719"/>
              <a:gd name="connsiteY3" fmla="*/ 463694 h 2782111"/>
              <a:gd name="connsiteX4" fmla="*/ 6653719 w 6653719"/>
              <a:gd name="connsiteY4" fmla="*/ 2318417 h 2782111"/>
              <a:gd name="connsiteX5" fmla="*/ 6190025 w 6653719"/>
              <a:gd name="connsiteY5" fmla="*/ 2782111 h 2782111"/>
              <a:gd name="connsiteX6" fmla="*/ 463694 w 6653719"/>
              <a:gd name="connsiteY6" fmla="*/ 2782111 h 2782111"/>
              <a:gd name="connsiteX7" fmla="*/ 0 w 6653719"/>
              <a:gd name="connsiteY7" fmla="*/ 2318417 h 2782111"/>
              <a:gd name="connsiteX0" fmla="*/ 715791 w 6905816"/>
              <a:gd name="connsiteY0" fmla="*/ 2782111 h 2782111"/>
              <a:gd name="connsiteX1" fmla="*/ 715791 w 6905816"/>
              <a:gd name="connsiteY1" fmla="*/ 0 h 2782111"/>
              <a:gd name="connsiteX2" fmla="*/ 6442122 w 6905816"/>
              <a:gd name="connsiteY2" fmla="*/ 0 h 2782111"/>
              <a:gd name="connsiteX3" fmla="*/ 6905816 w 6905816"/>
              <a:gd name="connsiteY3" fmla="*/ 463694 h 2782111"/>
              <a:gd name="connsiteX4" fmla="*/ 6905816 w 6905816"/>
              <a:gd name="connsiteY4" fmla="*/ 2318417 h 2782111"/>
              <a:gd name="connsiteX5" fmla="*/ 6442122 w 6905816"/>
              <a:gd name="connsiteY5" fmla="*/ 2782111 h 2782111"/>
              <a:gd name="connsiteX6" fmla="*/ 715791 w 6905816"/>
              <a:gd name="connsiteY6" fmla="*/ 2782111 h 2782111"/>
              <a:gd name="connsiteX0" fmla="*/ 424173 w 6614198"/>
              <a:gd name="connsiteY0" fmla="*/ 2782111 h 2782111"/>
              <a:gd name="connsiteX1" fmla="*/ 424173 w 6614198"/>
              <a:gd name="connsiteY1" fmla="*/ 0 h 2782111"/>
              <a:gd name="connsiteX2" fmla="*/ 6150504 w 6614198"/>
              <a:gd name="connsiteY2" fmla="*/ 0 h 2782111"/>
              <a:gd name="connsiteX3" fmla="*/ 6614198 w 6614198"/>
              <a:gd name="connsiteY3" fmla="*/ 463694 h 2782111"/>
              <a:gd name="connsiteX4" fmla="*/ 6614198 w 6614198"/>
              <a:gd name="connsiteY4" fmla="*/ 2318417 h 2782111"/>
              <a:gd name="connsiteX5" fmla="*/ 6150504 w 6614198"/>
              <a:gd name="connsiteY5" fmla="*/ 2782111 h 2782111"/>
              <a:gd name="connsiteX6" fmla="*/ 424173 w 6614198"/>
              <a:gd name="connsiteY6" fmla="*/ 2782111 h 2782111"/>
              <a:gd name="connsiteX0" fmla="*/ 0 w 6190025"/>
              <a:gd name="connsiteY0" fmla="*/ 2782111 h 2782111"/>
              <a:gd name="connsiteX1" fmla="*/ 0 w 6190025"/>
              <a:gd name="connsiteY1" fmla="*/ 0 h 2782111"/>
              <a:gd name="connsiteX2" fmla="*/ 5726331 w 6190025"/>
              <a:gd name="connsiteY2" fmla="*/ 0 h 2782111"/>
              <a:gd name="connsiteX3" fmla="*/ 6190025 w 6190025"/>
              <a:gd name="connsiteY3" fmla="*/ 463694 h 2782111"/>
              <a:gd name="connsiteX4" fmla="*/ 6190025 w 6190025"/>
              <a:gd name="connsiteY4" fmla="*/ 2318417 h 2782111"/>
              <a:gd name="connsiteX5" fmla="*/ 5726331 w 6190025"/>
              <a:gd name="connsiteY5" fmla="*/ 2782111 h 2782111"/>
              <a:gd name="connsiteX6" fmla="*/ 0 w 6190025"/>
              <a:gd name="connsiteY6" fmla="*/ 2782111 h 278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0025" h="2782111">
                <a:moveTo>
                  <a:pt x="0" y="2782111"/>
                </a:moveTo>
                <a:lnTo>
                  <a:pt x="0" y="0"/>
                </a:lnTo>
                <a:lnTo>
                  <a:pt x="5726331" y="0"/>
                </a:lnTo>
                <a:cubicBezTo>
                  <a:pt x="5982422" y="0"/>
                  <a:pt x="6190025" y="207603"/>
                  <a:pt x="6190025" y="463694"/>
                </a:cubicBezTo>
                <a:lnTo>
                  <a:pt x="6190025" y="2318417"/>
                </a:lnTo>
                <a:cubicBezTo>
                  <a:pt x="6190025" y="2574508"/>
                  <a:pt x="5982422" y="2782111"/>
                  <a:pt x="5726331" y="2782111"/>
                </a:cubicBezTo>
                <a:lnTo>
                  <a:pt x="0" y="27821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DEWCH I NI BLEIDLEISIO OPTION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7ADA5-2A91-490A-8B40-4B3A2233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702339"/>
            <a:ext cx="6114763" cy="4474623"/>
          </a:xfrm>
        </p:spPr>
        <p:txBody>
          <a:bodyPr>
            <a:normAutofit/>
          </a:bodyPr>
          <a:lstStyle/>
          <a:p>
            <a:pPr fontAlgn="base"/>
            <a:r>
              <a:rPr lang="cy-GB" sz="2400" dirty="0"/>
              <a:t>Cyflwynwch eich gêm i weddill y dosbarth</a:t>
            </a:r>
            <a:br>
              <a:rPr lang="cy-GB" sz="2400" dirty="0"/>
            </a:br>
            <a:r>
              <a:rPr lang="cy-GB" sz="2400" dirty="0"/>
              <a:t>Trafodwch sut mae’r gêm yn cael ei chwarae, yn ogystal â</a:t>
            </a:r>
            <a:br>
              <a:rPr lang="cy-GB" sz="2400" dirty="0"/>
            </a:br>
            <a:r>
              <a:rPr lang="cy-GB" sz="2400" dirty="0"/>
              <a:t>sut mae’r gêm yn gallu cadw’r chwaraewr yn ddiogel</a:t>
            </a:r>
          </a:p>
          <a:p>
            <a:pPr lvl="0" fontAlgn="base"/>
            <a:endParaRPr lang="en-GB" sz="2400" dirty="0">
              <a:solidFill>
                <a:schemeClr val="bg1"/>
              </a:solidFill>
            </a:endParaRPr>
          </a:p>
          <a:p>
            <a:pPr lvl="0" fontAlgn="base"/>
            <a:endParaRPr lang="en-GB" sz="2400" dirty="0">
              <a:solidFill>
                <a:schemeClr val="bg1"/>
              </a:solidFill>
            </a:endParaRPr>
          </a:p>
          <a:p>
            <a:pPr lvl="0" fontAlgn="base"/>
            <a:r>
              <a:rPr lang="cy-GB" sz="2400" dirty="0">
                <a:solidFill>
                  <a:schemeClr val="bg1"/>
                </a:solidFill>
              </a:rPr>
              <a:t>Eich athro neu’r Pennaeth fydd</a:t>
            </a:r>
            <a:br>
              <a:rPr lang="cy-GB" sz="2400" dirty="0">
                <a:solidFill>
                  <a:schemeClr val="bg1"/>
                </a:solidFill>
              </a:rPr>
            </a:br>
            <a:r>
              <a:rPr lang="cy-GB" sz="2400" dirty="0">
                <a:solidFill>
                  <a:schemeClr val="bg1"/>
                </a:solidFill>
              </a:rPr>
              <a:t>yn dewis pa</a:t>
            </a:r>
            <a:br>
              <a:rPr lang="cy-GB" sz="2400" dirty="0">
                <a:solidFill>
                  <a:schemeClr val="bg1"/>
                </a:solidFill>
              </a:rPr>
            </a:br>
            <a:r>
              <a:rPr lang="cy-GB" sz="2400" dirty="0">
                <a:solidFill>
                  <a:schemeClr val="bg1"/>
                </a:solidFill>
              </a:rPr>
              <a:t>ddwy gêm i’w dangos</a:t>
            </a:r>
          </a:p>
        </p:txBody>
      </p:sp>
      <p:pic>
        <p:nvPicPr>
          <p:cNvPr id="11" name="Picture 10" descr="A picture containing photo, group, woman, young&#10;&#10;Description automatically generated">
            <a:extLst>
              <a:ext uri="{FF2B5EF4-FFF2-40B4-BE49-F238E27FC236}">
                <a16:creationId xmlns:a16="http://schemas.microsoft.com/office/drawing/2014/main" id="{A804C93C-B0B8-4F61-96FC-CD78D6BD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56" y="1332915"/>
            <a:ext cx="5869941" cy="44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8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D0D992-05FA-4F0B-AF4C-FB09B43827DB}"/>
              </a:ext>
            </a:extLst>
          </p:cNvPr>
          <p:cNvSpPr/>
          <p:nvPr/>
        </p:nvSpPr>
        <p:spPr>
          <a:xfrm>
            <a:off x="0" y="2953260"/>
            <a:ext cx="6293796" cy="2782111"/>
          </a:xfrm>
          <a:custGeom>
            <a:avLst/>
            <a:gdLst>
              <a:gd name="connsiteX0" fmla="*/ 0 w 6653719"/>
              <a:gd name="connsiteY0" fmla="*/ 463694 h 2782111"/>
              <a:gd name="connsiteX1" fmla="*/ 463694 w 6653719"/>
              <a:gd name="connsiteY1" fmla="*/ 0 h 2782111"/>
              <a:gd name="connsiteX2" fmla="*/ 6190025 w 6653719"/>
              <a:gd name="connsiteY2" fmla="*/ 0 h 2782111"/>
              <a:gd name="connsiteX3" fmla="*/ 6653719 w 6653719"/>
              <a:gd name="connsiteY3" fmla="*/ 463694 h 2782111"/>
              <a:gd name="connsiteX4" fmla="*/ 6653719 w 6653719"/>
              <a:gd name="connsiteY4" fmla="*/ 2318417 h 2782111"/>
              <a:gd name="connsiteX5" fmla="*/ 6190025 w 6653719"/>
              <a:gd name="connsiteY5" fmla="*/ 2782111 h 2782111"/>
              <a:gd name="connsiteX6" fmla="*/ 463694 w 6653719"/>
              <a:gd name="connsiteY6" fmla="*/ 2782111 h 2782111"/>
              <a:gd name="connsiteX7" fmla="*/ 0 w 6653719"/>
              <a:gd name="connsiteY7" fmla="*/ 2318417 h 2782111"/>
              <a:gd name="connsiteX8" fmla="*/ 0 w 6653719"/>
              <a:gd name="connsiteY8" fmla="*/ 463694 h 2782111"/>
              <a:gd name="connsiteX0" fmla="*/ 0 w 6653719"/>
              <a:gd name="connsiteY0" fmla="*/ 2318417 h 2782111"/>
              <a:gd name="connsiteX1" fmla="*/ 463694 w 6653719"/>
              <a:gd name="connsiteY1" fmla="*/ 0 h 2782111"/>
              <a:gd name="connsiteX2" fmla="*/ 6190025 w 6653719"/>
              <a:gd name="connsiteY2" fmla="*/ 0 h 2782111"/>
              <a:gd name="connsiteX3" fmla="*/ 6653719 w 6653719"/>
              <a:gd name="connsiteY3" fmla="*/ 463694 h 2782111"/>
              <a:gd name="connsiteX4" fmla="*/ 6653719 w 6653719"/>
              <a:gd name="connsiteY4" fmla="*/ 2318417 h 2782111"/>
              <a:gd name="connsiteX5" fmla="*/ 6190025 w 6653719"/>
              <a:gd name="connsiteY5" fmla="*/ 2782111 h 2782111"/>
              <a:gd name="connsiteX6" fmla="*/ 463694 w 6653719"/>
              <a:gd name="connsiteY6" fmla="*/ 2782111 h 2782111"/>
              <a:gd name="connsiteX7" fmla="*/ 0 w 6653719"/>
              <a:gd name="connsiteY7" fmla="*/ 2318417 h 2782111"/>
              <a:gd name="connsiteX0" fmla="*/ 715791 w 6905816"/>
              <a:gd name="connsiteY0" fmla="*/ 2782111 h 2782111"/>
              <a:gd name="connsiteX1" fmla="*/ 715791 w 6905816"/>
              <a:gd name="connsiteY1" fmla="*/ 0 h 2782111"/>
              <a:gd name="connsiteX2" fmla="*/ 6442122 w 6905816"/>
              <a:gd name="connsiteY2" fmla="*/ 0 h 2782111"/>
              <a:gd name="connsiteX3" fmla="*/ 6905816 w 6905816"/>
              <a:gd name="connsiteY3" fmla="*/ 463694 h 2782111"/>
              <a:gd name="connsiteX4" fmla="*/ 6905816 w 6905816"/>
              <a:gd name="connsiteY4" fmla="*/ 2318417 h 2782111"/>
              <a:gd name="connsiteX5" fmla="*/ 6442122 w 6905816"/>
              <a:gd name="connsiteY5" fmla="*/ 2782111 h 2782111"/>
              <a:gd name="connsiteX6" fmla="*/ 715791 w 6905816"/>
              <a:gd name="connsiteY6" fmla="*/ 2782111 h 2782111"/>
              <a:gd name="connsiteX0" fmla="*/ 424173 w 6614198"/>
              <a:gd name="connsiteY0" fmla="*/ 2782111 h 2782111"/>
              <a:gd name="connsiteX1" fmla="*/ 424173 w 6614198"/>
              <a:gd name="connsiteY1" fmla="*/ 0 h 2782111"/>
              <a:gd name="connsiteX2" fmla="*/ 6150504 w 6614198"/>
              <a:gd name="connsiteY2" fmla="*/ 0 h 2782111"/>
              <a:gd name="connsiteX3" fmla="*/ 6614198 w 6614198"/>
              <a:gd name="connsiteY3" fmla="*/ 463694 h 2782111"/>
              <a:gd name="connsiteX4" fmla="*/ 6614198 w 6614198"/>
              <a:gd name="connsiteY4" fmla="*/ 2318417 h 2782111"/>
              <a:gd name="connsiteX5" fmla="*/ 6150504 w 6614198"/>
              <a:gd name="connsiteY5" fmla="*/ 2782111 h 2782111"/>
              <a:gd name="connsiteX6" fmla="*/ 424173 w 6614198"/>
              <a:gd name="connsiteY6" fmla="*/ 2782111 h 2782111"/>
              <a:gd name="connsiteX0" fmla="*/ 0 w 6190025"/>
              <a:gd name="connsiteY0" fmla="*/ 2782111 h 2782111"/>
              <a:gd name="connsiteX1" fmla="*/ 0 w 6190025"/>
              <a:gd name="connsiteY1" fmla="*/ 0 h 2782111"/>
              <a:gd name="connsiteX2" fmla="*/ 5726331 w 6190025"/>
              <a:gd name="connsiteY2" fmla="*/ 0 h 2782111"/>
              <a:gd name="connsiteX3" fmla="*/ 6190025 w 6190025"/>
              <a:gd name="connsiteY3" fmla="*/ 463694 h 2782111"/>
              <a:gd name="connsiteX4" fmla="*/ 6190025 w 6190025"/>
              <a:gd name="connsiteY4" fmla="*/ 2318417 h 2782111"/>
              <a:gd name="connsiteX5" fmla="*/ 5726331 w 6190025"/>
              <a:gd name="connsiteY5" fmla="*/ 2782111 h 2782111"/>
              <a:gd name="connsiteX6" fmla="*/ 0 w 6190025"/>
              <a:gd name="connsiteY6" fmla="*/ 2782111 h 278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0025" h="2782111">
                <a:moveTo>
                  <a:pt x="0" y="2782111"/>
                </a:moveTo>
                <a:lnTo>
                  <a:pt x="0" y="0"/>
                </a:lnTo>
                <a:lnTo>
                  <a:pt x="5726331" y="0"/>
                </a:lnTo>
                <a:cubicBezTo>
                  <a:pt x="5982422" y="0"/>
                  <a:pt x="6190025" y="207603"/>
                  <a:pt x="6190025" y="463694"/>
                </a:cubicBezTo>
                <a:lnTo>
                  <a:pt x="6190025" y="2318417"/>
                </a:lnTo>
                <a:cubicBezTo>
                  <a:pt x="6190025" y="2574508"/>
                  <a:pt x="5982422" y="2782111"/>
                  <a:pt x="5726331" y="2782111"/>
                </a:cubicBezTo>
                <a:lnTo>
                  <a:pt x="0" y="27821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DEWCH I NI BLEIDLEISIO OPTION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7ADA5-2A91-490A-8B40-4B3A2233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702339"/>
            <a:ext cx="6170368" cy="4474623"/>
          </a:xfrm>
        </p:spPr>
        <p:txBody>
          <a:bodyPr>
            <a:normAutofit/>
          </a:bodyPr>
          <a:lstStyle/>
          <a:p>
            <a:pPr fontAlgn="base"/>
            <a:r>
              <a:rPr lang="cy-GB" sz="2400" dirty="0"/>
              <a:t>Gweithiwch eich ffordd o amgylch yr ystafell a</a:t>
            </a:r>
            <a:br>
              <a:rPr lang="cy-GB" sz="2400" dirty="0"/>
            </a:br>
            <a:r>
              <a:rPr lang="cy-GB" sz="2400" dirty="0"/>
              <a:t>ychwanegwch ddwy seren a dymuniad at</a:t>
            </a:r>
            <a:br>
              <a:rPr lang="cy-GB" sz="2400" dirty="0"/>
            </a:br>
            <a:r>
              <a:rPr lang="cy-GB" sz="2400" dirty="0"/>
              <a:t>daflen adborth pob grŵp</a:t>
            </a:r>
          </a:p>
          <a:p>
            <a:pPr lvl="0" fontAlgn="base"/>
            <a:endParaRPr lang="en-GB" sz="2400" dirty="0">
              <a:solidFill>
                <a:schemeClr val="bg1"/>
              </a:solidFill>
            </a:endParaRPr>
          </a:p>
          <a:p>
            <a:pPr lvl="0" fontAlgn="base"/>
            <a:endParaRPr lang="en-GB" sz="400" dirty="0">
              <a:solidFill>
                <a:schemeClr val="bg1"/>
              </a:solidFill>
            </a:endParaRPr>
          </a:p>
          <a:p>
            <a:pPr lvl="0" fontAlgn="base"/>
            <a:endParaRPr lang="cy-GB" sz="2400" dirty="0">
              <a:solidFill>
                <a:schemeClr val="bg1"/>
              </a:solidFill>
            </a:endParaRPr>
          </a:p>
          <a:p>
            <a:pPr lvl="0" fontAlgn="base"/>
            <a:r>
              <a:rPr lang="cy-GB" sz="2400" dirty="0">
                <a:solidFill>
                  <a:schemeClr val="bg1"/>
                </a:solidFill>
              </a:rPr>
              <a:t>Mae asesu gwaith eich gilydd</a:t>
            </a:r>
            <a:br>
              <a:rPr lang="cy-GB" sz="2400" dirty="0">
                <a:solidFill>
                  <a:schemeClr val="bg1"/>
                </a:solidFill>
              </a:rPr>
            </a:br>
            <a:r>
              <a:rPr lang="cy-GB" sz="2400" dirty="0">
                <a:solidFill>
                  <a:schemeClr val="bg1"/>
                </a:solidFill>
              </a:rPr>
              <a:t>yn ffordd dda iawn o ddod o hyd i’n cryfderau ac o edrych lle y gallwn ni ddatblygu</a:t>
            </a:r>
            <a:br>
              <a:rPr lang="cy-GB" sz="2400" dirty="0">
                <a:solidFill>
                  <a:schemeClr val="bg1"/>
                </a:solidFill>
              </a:rPr>
            </a:br>
            <a:r>
              <a:rPr lang="cy-GB" sz="2400" dirty="0">
                <a:solidFill>
                  <a:schemeClr val="bg1"/>
                </a:solidFill>
              </a:rPr>
              <a:t>hyd yn oed mwy.</a:t>
            </a:r>
          </a:p>
        </p:txBody>
      </p:sp>
      <p:pic>
        <p:nvPicPr>
          <p:cNvPr id="11" name="Picture 10" descr="A picture containing photo, group, woman, young&#10;&#10;Description automatically generated">
            <a:extLst>
              <a:ext uri="{FF2B5EF4-FFF2-40B4-BE49-F238E27FC236}">
                <a16:creationId xmlns:a16="http://schemas.microsoft.com/office/drawing/2014/main" id="{A804C93C-B0B8-4F61-96FC-CD78D6BD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56" y="1332915"/>
            <a:ext cx="5869941" cy="44024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C266EA-F82B-4551-9A60-45010C655A39}"/>
              </a:ext>
            </a:extLst>
          </p:cNvPr>
          <p:cNvGrpSpPr/>
          <p:nvPr/>
        </p:nvGrpSpPr>
        <p:grpSpPr>
          <a:xfrm>
            <a:off x="8478558" y="3083721"/>
            <a:ext cx="976727" cy="448334"/>
            <a:chOff x="8342371" y="2928940"/>
            <a:chExt cx="1186775" cy="544749"/>
          </a:xfrm>
        </p:grpSpPr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001ECCF6-638E-4BDB-9D55-02215658404B}"/>
                </a:ext>
              </a:extLst>
            </p:cNvPr>
            <p:cNvSpPr/>
            <p:nvPr/>
          </p:nvSpPr>
          <p:spPr>
            <a:xfrm>
              <a:off x="8342371" y="2928940"/>
              <a:ext cx="544749" cy="544749"/>
            </a:xfrm>
            <a:prstGeom prst="star5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CDFAAEAF-BE3E-4CA5-9D37-4BF6621D2350}"/>
                </a:ext>
              </a:extLst>
            </p:cNvPr>
            <p:cNvSpPr/>
            <p:nvPr/>
          </p:nvSpPr>
          <p:spPr>
            <a:xfrm>
              <a:off x="8984397" y="2928940"/>
              <a:ext cx="544749" cy="544749"/>
            </a:xfrm>
            <a:prstGeom prst="star5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B58C8C-7E43-459B-90DB-D97FC7DA6A79}"/>
              </a:ext>
            </a:extLst>
          </p:cNvPr>
          <p:cNvGrpSpPr/>
          <p:nvPr/>
        </p:nvGrpSpPr>
        <p:grpSpPr>
          <a:xfrm>
            <a:off x="7501831" y="4814762"/>
            <a:ext cx="976727" cy="448334"/>
            <a:chOff x="8342371" y="2928940"/>
            <a:chExt cx="1186775" cy="544749"/>
          </a:xfrm>
        </p:grpSpPr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AEAC6ECC-C074-4E34-97AB-2332B5D80694}"/>
                </a:ext>
              </a:extLst>
            </p:cNvPr>
            <p:cNvSpPr/>
            <p:nvPr/>
          </p:nvSpPr>
          <p:spPr>
            <a:xfrm>
              <a:off x="8342371" y="2928940"/>
              <a:ext cx="544749" cy="544749"/>
            </a:xfrm>
            <a:prstGeom prst="star5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63B34916-CE7E-41F5-AB6D-46400C7F8B86}"/>
                </a:ext>
              </a:extLst>
            </p:cNvPr>
            <p:cNvSpPr/>
            <p:nvPr/>
          </p:nvSpPr>
          <p:spPr>
            <a:xfrm>
              <a:off x="8984397" y="2928940"/>
              <a:ext cx="544749" cy="544749"/>
            </a:xfrm>
            <a:prstGeom prst="star5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4E2A8ED-3FC1-4433-98DB-1F4EC94F60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33" y="3083721"/>
            <a:ext cx="1160628" cy="11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954" y="2091447"/>
            <a:ext cx="6179045" cy="1584813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0954" y="3703248"/>
            <a:ext cx="6179045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Lluniwch arolwg, gan ganolbwyntio ar y gemau mae pobl ifanc yn eu chwarae. Faint o amser maen nhw’n ei dreulio ar y rhain? Ydyn nhw’n talu i chwarae? Cyflwynwch y canfyddiadau.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43B97BF-00B4-4BD9-98C3-3F5296F42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4" y="1177046"/>
            <a:ext cx="5328069" cy="522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AAC4B-374F-4153-852A-065CE37B0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36A4E-B36C-4D74-96AB-3CD8FD0C7179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193552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6643991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GEMAU DIOGEL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6643991" cy="1655762"/>
          </a:xfrm>
        </p:spPr>
        <p:txBody>
          <a:bodyPr/>
          <a:lstStyle/>
          <a:p>
            <a:r>
              <a:rPr lang="cy-GB"/>
              <a:t>BLWYDDYN 5 / GWERS 3</a:t>
            </a:r>
          </a:p>
        </p:txBody>
      </p:sp>
      <p:pic>
        <p:nvPicPr>
          <p:cNvPr id="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ED4762A7-1868-4072-B42C-9401F2A8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66" y="428017"/>
            <a:ext cx="6163839" cy="57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97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EAF855-537B-4039-B162-3A6D66FA6986}"/>
              </a:ext>
            </a:extLst>
          </p:cNvPr>
          <p:cNvSpPr/>
          <p:nvPr/>
        </p:nvSpPr>
        <p:spPr>
          <a:xfrm>
            <a:off x="1425977" y="1819631"/>
            <a:ext cx="3043008" cy="353002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99810"/>
            <a:ext cx="5793550" cy="150018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926985"/>
            <a:ext cx="5565162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Cynnal ymgyrch ynghylch sut i gadw’n ddiogel wrth chwarae gemau. Beth yw’r prif faterion?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pic>
        <p:nvPicPr>
          <p:cNvPr id="10" name="Picture 9" descr="A picture containing computer, room&#10;&#10;Description automatically generated">
            <a:extLst>
              <a:ext uri="{FF2B5EF4-FFF2-40B4-BE49-F238E27FC236}">
                <a16:creationId xmlns:a16="http://schemas.microsoft.com/office/drawing/2014/main" id="{778D4E70-3861-400E-8708-FE29A2A6A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0" y="764143"/>
            <a:ext cx="5416643" cy="55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0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ystyr sgoriau PEGI a pham maen nhw’n cael eu defnyddio. </a:t>
            </a:r>
          </a:p>
          <a:p>
            <a:pPr lvl="0" fontAlgn="base"/>
            <a:r>
              <a:rPr lang="cy-GB" sz="2400"/>
              <a:t>Gwerthuso’r risgiau sy’n gysylltiedig â chwarae gemau.  </a:t>
            </a:r>
          </a:p>
          <a:p>
            <a:pPr lvl="0" fontAlgn="base"/>
            <a:r>
              <a:rPr lang="cy-GB" sz="2400"/>
              <a:t>Creu ymgyrch chwarae gemau’n fwy diogel.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2703" y="1531489"/>
            <a:ext cx="4220329" cy="44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5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865870"/>
            <a:ext cx="8498435" cy="3989817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cy-GB" sz="2400" dirty="0"/>
              <a:t>Rydw i’n gallu egluro beth yw sgôr PEGI a pham maen nhw’n bwysig. </a:t>
            </a:r>
          </a:p>
          <a:p>
            <a:pPr lvl="0" fontAlgn="base"/>
            <a:r>
              <a:rPr lang="cy-GB" sz="2400" dirty="0"/>
              <a:t>Rydw i’n gallu ymchwilio i sgoriau PEGI gwahanol gemau. </a:t>
            </a:r>
          </a:p>
          <a:p>
            <a:pPr lvl="0" fontAlgn="base"/>
            <a:r>
              <a:rPr lang="cy-GB" sz="2400" dirty="0"/>
              <a:t>Rydw i’n gallu adnabod y risgiau sy’n gysylltiedig â chwarae gemau.</a:t>
            </a:r>
          </a:p>
          <a:p>
            <a:pPr lvl="0" fontAlgn="base"/>
            <a:r>
              <a:rPr lang="cy-GB" sz="2400" dirty="0"/>
              <a:t>Rydw i’n gallu trafod ffyrdd o wneud chwarae gemau’n fwy diogel.</a:t>
            </a:r>
          </a:p>
          <a:p>
            <a:pPr lvl="0" fontAlgn="base"/>
            <a:r>
              <a:rPr lang="cy-GB" sz="2400" dirty="0"/>
              <a:t>Rydw i’n gallu gweithio fel grŵp i greu ymgyrch chwarae gemau’n fwy diogel. </a:t>
            </a:r>
          </a:p>
          <a:p>
            <a:pPr lvl="0" fontAlgn="base"/>
            <a:r>
              <a:rPr lang="cy-GB" sz="2400" dirty="0"/>
              <a:t>Rydw i’n gallu defnyddio gwahanol strategaethau i ennyn diddordeb fy nghyfoedion a chynulleidfa ehangach.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02" y="2558373"/>
            <a:ext cx="3444598" cy="31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5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15D85E-2632-4A92-8F8B-D31BC7DFE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7"/>
          <a:stretch/>
        </p:blipFill>
        <p:spPr>
          <a:xfrm>
            <a:off x="777004" y="2622266"/>
            <a:ext cx="10637992" cy="20494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MEDDWL, PARU, RHANNU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F07E681-9CBF-4937-B450-6EEB0A9A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012514"/>
            <a:ext cx="11669764" cy="954889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Beth yn eich barn chi yw y delweddau hyn?</a:t>
            </a:r>
          </a:p>
        </p:txBody>
      </p:sp>
    </p:spTree>
    <p:extLst>
      <p:ext uri="{BB962C8B-B14F-4D97-AF65-F5344CB8AC3E}">
        <p14:creationId xmlns:p14="http://schemas.microsoft.com/office/powerpoint/2010/main" val="2822968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15D85E-2632-4A92-8F8B-D31BC7DFE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7"/>
          <a:stretch/>
        </p:blipFill>
        <p:spPr>
          <a:xfrm>
            <a:off x="777004" y="2622266"/>
            <a:ext cx="10637992" cy="20494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DIFFINIADAU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F07E681-9CBF-4937-B450-6EEB0A9A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67548"/>
            <a:ext cx="8270565" cy="954889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Y sgôr PEGI yw’r sgôr a roddir i gêm ar sail ei chynnwys a’r grŵp oedran y mae’n addas ar ei gyfer.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4AAB6-E91C-4A03-83AC-48D8A8C9B729}"/>
              </a:ext>
            </a:extLst>
          </p:cNvPr>
          <p:cNvSpPr txBox="1">
            <a:spLocks/>
          </p:cNvSpPr>
          <p:nvPr/>
        </p:nvSpPr>
        <p:spPr>
          <a:xfrm>
            <a:off x="174827" y="6043590"/>
            <a:ext cx="8270565" cy="954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cy-GB" sz="2400" b="1" dirty="0"/>
              <a:t>Trafodwch: </a:t>
            </a:r>
            <a:r>
              <a:rPr lang="cy-GB" sz="2400" dirty="0"/>
              <a:t>Pa gemau yw’r rhai mwyaf poblogaidd?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C30E707-F0B3-446B-AB00-394F581DADDD}"/>
              </a:ext>
            </a:extLst>
          </p:cNvPr>
          <p:cNvSpPr txBox="1">
            <a:spLocks/>
          </p:cNvSpPr>
          <p:nvPr/>
        </p:nvSpPr>
        <p:spPr>
          <a:xfrm>
            <a:off x="940771" y="4671736"/>
            <a:ext cx="1959199" cy="8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ts val="1700"/>
              </a:lnSpc>
              <a:buNone/>
            </a:pPr>
            <a:r>
              <a:rPr lang="cy-GB" sz="1600" b="1" dirty="0"/>
              <a:t>Addas ar gyfer</a:t>
            </a:r>
            <a:br>
              <a:rPr lang="cy-GB" sz="1600" b="1" dirty="0"/>
            </a:br>
            <a:r>
              <a:rPr lang="cy-GB" sz="1600" b="1" dirty="0"/>
              <a:t>pob oed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AA1B944-DE0F-4720-8C8E-D00753294906}"/>
              </a:ext>
            </a:extLst>
          </p:cNvPr>
          <p:cNvSpPr txBox="1">
            <a:spLocks/>
          </p:cNvSpPr>
          <p:nvPr/>
        </p:nvSpPr>
        <p:spPr>
          <a:xfrm>
            <a:off x="3026048" y="4671736"/>
            <a:ext cx="1959199" cy="8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ts val="1700"/>
              </a:lnSpc>
              <a:buNone/>
            </a:pPr>
            <a:r>
              <a:rPr lang="cy-GB" sz="1600" b="1" dirty="0"/>
              <a:t>Addas ar gyfer unigolion 7 oed a hŷn, gall gynnwys rhywfaint o drais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0AA63B3-899E-4F3D-8B85-1BC7C0866267}"/>
              </a:ext>
            </a:extLst>
          </p:cNvPr>
          <p:cNvSpPr txBox="1">
            <a:spLocks/>
          </p:cNvSpPr>
          <p:nvPr/>
        </p:nvSpPr>
        <p:spPr>
          <a:xfrm>
            <a:off x="5100175" y="4671736"/>
            <a:ext cx="1959199" cy="8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ts val="1700"/>
              </a:lnSpc>
              <a:buNone/>
            </a:pPr>
            <a:r>
              <a:rPr lang="cy-GB" sz="1600" b="1" dirty="0"/>
              <a:t>Addas i unigolion 12 oed a hŷn, yn cynnwys trais, iaith anweddus ysgafn a rhai cyfeiriadau at gamblo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5CD2153-F6D3-45C7-AC22-7068B96D1260}"/>
              </a:ext>
            </a:extLst>
          </p:cNvPr>
          <p:cNvSpPr txBox="1">
            <a:spLocks/>
          </p:cNvSpPr>
          <p:nvPr/>
        </p:nvSpPr>
        <p:spPr>
          <a:xfrm>
            <a:off x="7174302" y="4671736"/>
            <a:ext cx="1959199" cy="8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ts val="1700"/>
              </a:lnSpc>
              <a:buNone/>
            </a:pPr>
            <a:r>
              <a:rPr lang="cy-GB" sz="1600" b="1"/>
              <a:t>addas ar gyfer unigolion 16 oed a hŷn, yn cynnwys trais, iaith anweddus, gamblo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A6A4F77-E44C-422D-8D1B-DA553D1053DE}"/>
              </a:ext>
            </a:extLst>
          </p:cNvPr>
          <p:cNvSpPr txBox="1">
            <a:spLocks/>
          </p:cNvSpPr>
          <p:nvPr/>
        </p:nvSpPr>
        <p:spPr>
          <a:xfrm>
            <a:off x="9229843" y="4671736"/>
            <a:ext cx="1959199" cy="8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ts val="1700"/>
              </a:lnSpc>
              <a:buNone/>
            </a:pPr>
            <a:r>
              <a:rPr lang="cy-GB" sz="1600" b="1"/>
              <a:t>Gêm oedolion yn unig, trais difrifol ac iaith anweddus, gamblo </a:t>
            </a:r>
          </a:p>
        </p:txBody>
      </p:sp>
    </p:spTree>
    <p:extLst>
      <p:ext uri="{BB962C8B-B14F-4D97-AF65-F5344CB8AC3E}">
        <p14:creationId xmlns:p14="http://schemas.microsoft.com/office/powerpoint/2010/main" val="3664305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group, woman, young&#10;&#10;Description automatically generated">
            <a:extLst>
              <a:ext uri="{FF2B5EF4-FFF2-40B4-BE49-F238E27FC236}">
                <a16:creationId xmlns:a16="http://schemas.microsoft.com/office/drawing/2014/main" id="{0D03238E-F257-47DC-8C28-344114B2A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04" y="1332916"/>
            <a:ext cx="6790792" cy="50930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TRAFODAETH DOSBARTH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273270" y="1788125"/>
            <a:ext cx="2748248" cy="1841326"/>
          </a:xfrm>
          <a:prstGeom prst="wedgeEllipseCallout">
            <a:avLst>
              <a:gd name="adj1" fmla="val 51498"/>
              <a:gd name="adj2" fmla="val 804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5344811" y="1462360"/>
            <a:ext cx="2207497" cy="1479023"/>
          </a:xfrm>
          <a:prstGeom prst="wedgeEllipseCallout">
            <a:avLst>
              <a:gd name="adj1" fmla="val -34809"/>
              <a:gd name="adj2" fmla="val 83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8661477" y="1710066"/>
            <a:ext cx="2428247" cy="1919385"/>
          </a:xfrm>
          <a:prstGeom prst="wedgeEllipseCallout">
            <a:avLst>
              <a:gd name="adj1" fmla="val -57570"/>
              <a:gd name="adj2" fmla="val 4694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427626" y="2157918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Ble mae eich dyfais electronig yn ystod y nos?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5262024" y="1799496"/>
            <a:ext cx="2470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>
                <a:solidFill>
                  <a:schemeClr val="bg1"/>
                </a:solidFill>
              </a:rPr>
              <a:t>A oes modd</a:t>
            </a:r>
            <a:br>
              <a:rPr lang="cy-GB" sz="2000">
                <a:solidFill>
                  <a:schemeClr val="bg1"/>
                </a:solidFill>
              </a:rPr>
            </a:br>
            <a:r>
              <a:rPr lang="cy-GB" sz="2000">
                <a:solidFill>
                  <a:schemeClr val="bg1"/>
                </a:solidFill>
              </a:rPr>
              <a:t>prynu mewn apiau?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871502" y="1999550"/>
            <a:ext cx="2008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Beth yw sgôr PEGI y gemau rydych chi’n eu chwarae? 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1ED23A7-07B4-4EBE-94B4-6769E8296C53}"/>
              </a:ext>
            </a:extLst>
          </p:cNvPr>
          <p:cNvSpPr/>
          <p:nvPr/>
        </p:nvSpPr>
        <p:spPr>
          <a:xfrm>
            <a:off x="9336127" y="3868278"/>
            <a:ext cx="2428247" cy="1478676"/>
          </a:xfrm>
          <a:prstGeom prst="wedgeEllipseCallout">
            <a:avLst>
              <a:gd name="adj1" fmla="val -69051"/>
              <a:gd name="adj2" fmla="val -357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3873C3-AE85-4D88-8893-EE1B41E86977}"/>
              </a:ext>
            </a:extLst>
          </p:cNvPr>
          <p:cNvSpPr txBox="1"/>
          <p:nvPr/>
        </p:nvSpPr>
        <p:spPr>
          <a:xfrm>
            <a:off x="9491396" y="4132271"/>
            <a:ext cx="2209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Beth allech chi ei wneud yn lle chwarae gemau? </a:t>
            </a:r>
          </a:p>
        </p:txBody>
      </p:sp>
    </p:spTree>
    <p:extLst>
      <p:ext uri="{BB962C8B-B14F-4D97-AF65-F5344CB8AC3E}">
        <p14:creationId xmlns:p14="http://schemas.microsoft.com/office/powerpoint/2010/main" val="2368138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DEG GÊM UCHAF (opsiwn heb TG)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AC4AE-5CF8-4682-8035-49235AA75C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1" y="2630631"/>
            <a:ext cx="2615238" cy="140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animal crossing">
            <a:extLst>
              <a:ext uri="{FF2B5EF4-FFF2-40B4-BE49-F238E27FC236}">
                <a16:creationId xmlns:a16="http://schemas.microsoft.com/office/drawing/2014/main" id="{671A988E-A530-4B0F-AFCF-8E465A8859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70" y="2630631"/>
            <a:ext cx="2016652" cy="141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0586-6727-440B-929B-AFFA2782AFE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1" y="4253133"/>
            <a:ext cx="1986419" cy="140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grand theft auto">
            <a:extLst>
              <a:ext uri="{FF2B5EF4-FFF2-40B4-BE49-F238E27FC236}">
                <a16:creationId xmlns:a16="http://schemas.microsoft.com/office/drawing/2014/main" id="{1B603BF1-3E89-4EA3-9BE9-6E11550FE91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66" y="4253133"/>
            <a:ext cx="1665441" cy="140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age result for lego batman game">
            <a:extLst>
              <a:ext uri="{FF2B5EF4-FFF2-40B4-BE49-F238E27FC236}">
                <a16:creationId xmlns:a16="http://schemas.microsoft.com/office/drawing/2014/main" id="{BEE48275-3A0F-4D48-BE55-EC530B90947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49" y="2630631"/>
            <a:ext cx="1491892" cy="140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C95904-187E-4429-8C2A-5F959C0CECD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49" y="2630630"/>
            <a:ext cx="2087949" cy="143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237AEA-0089-43AF-9AF5-543BDF3C875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12" y="4251072"/>
            <a:ext cx="2063858" cy="140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rayman origins">
            <a:extLst>
              <a:ext uri="{FF2B5EF4-FFF2-40B4-BE49-F238E27FC236}">
                <a16:creationId xmlns:a16="http://schemas.microsoft.com/office/drawing/2014/main" id="{12FB73EA-F7CC-4A12-AA13-8FB07F29617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26" y="2630631"/>
            <a:ext cx="1985045" cy="143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overwatvh">
            <a:extLst>
              <a:ext uri="{FF2B5EF4-FFF2-40B4-BE49-F238E27FC236}">
                <a16:creationId xmlns:a16="http://schemas.microsoft.com/office/drawing/2014/main" id="{FBAE48E8-5386-40CF-8724-A6B90190A47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71" y="4253132"/>
            <a:ext cx="2393089" cy="140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CF7E66-8735-4A6B-9032-EFC265E13F21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59" y="4253133"/>
            <a:ext cx="2101859" cy="140995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4D2A7306-64DA-495C-BA32-DADDC544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675741"/>
            <a:ext cx="8426682" cy="954889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Mewn parau, edrychwch ar y deg gêm ar eich taflen waith a rhowch sgôr PEGI i bob gêm. </a:t>
            </a:r>
          </a:p>
        </p:txBody>
      </p:sp>
    </p:spTree>
    <p:extLst>
      <p:ext uri="{BB962C8B-B14F-4D97-AF65-F5344CB8AC3E}">
        <p14:creationId xmlns:p14="http://schemas.microsoft.com/office/powerpoint/2010/main" val="2742594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DEG GÊM UCHAF (opsiwn TG)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AC4AE-5CF8-4682-8035-49235AA75C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1" y="2630631"/>
            <a:ext cx="2615238" cy="140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animal crossing">
            <a:extLst>
              <a:ext uri="{FF2B5EF4-FFF2-40B4-BE49-F238E27FC236}">
                <a16:creationId xmlns:a16="http://schemas.microsoft.com/office/drawing/2014/main" id="{671A988E-A530-4B0F-AFCF-8E465A8859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70" y="2630631"/>
            <a:ext cx="2016652" cy="141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0586-6727-440B-929B-AFFA2782AFE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1" y="4253133"/>
            <a:ext cx="1986419" cy="140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grand theft auto">
            <a:extLst>
              <a:ext uri="{FF2B5EF4-FFF2-40B4-BE49-F238E27FC236}">
                <a16:creationId xmlns:a16="http://schemas.microsoft.com/office/drawing/2014/main" id="{1B603BF1-3E89-4EA3-9BE9-6E11550FE91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66" y="4253133"/>
            <a:ext cx="1665441" cy="140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age result for lego batman game">
            <a:extLst>
              <a:ext uri="{FF2B5EF4-FFF2-40B4-BE49-F238E27FC236}">
                <a16:creationId xmlns:a16="http://schemas.microsoft.com/office/drawing/2014/main" id="{BEE48275-3A0F-4D48-BE55-EC530B90947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49" y="2630631"/>
            <a:ext cx="1491892" cy="140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C95904-187E-4429-8C2A-5F959C0CECD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49" y="2630630"/>
            <a:ext cx="2087949" cy="143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237AEA-0089-43AF-9AF5-543BDF3C875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12" y="4251072"/>
            <a:ext cx="2063858" cy="140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rayman origins">
            <a:extLst>
              <a:ext uri="{FF2B5EF4-FFF2-40B4-BE49-F238E27FC236}">
                <a16:creationId xmlns:a16="http://schemas.microsoft.com/office/drawing/2014/main" id="{12FB73EA-F7CC-4A12-AA13-8FB07F29617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26" y="2630631"/>
            <a:ext cx="1985045" cy="143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overwatvh">
            <a:extLst>
              <a:ext uri="{FF2B5EF4-FFF2-40B4-BE49-F238E27FC236}">
                <a16:creationId xmlns:a16="http://schemas.microsoft.com/office/drawing/2014/main" id="{FBAE48E8-5386-40CF-8724-A6B90190A47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71" y="4253132"/>
            <a:ext cx="2393089" cy="140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CF7E66-8735-4A6B-9032-EFC265E13F21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59" y="4253133"/>
            <a:ext cx="2101859" cy="140995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4D2A7306-64DA-495C-BA32-DADDC544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546853"/>
            <a:ext cx="8426682" cy="954889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y-GB" sz="2400" dirty="0"/>
              <a:t>Mewn parau, edrychwch ar y deg gêm ar eich taflen waith a defnyddiwch</a:t>
            </a:r>
            <a:br>
              <a:rPr lang="cy-GB" sz="2400" dirty="0"/>
            </a:br>
            <a:r>
              <a:rPr lang="cy-GB" sz="2400" dirty="0"/>
              <a:t>gyfrifiadur i ymchwilio i sgôr PEGI pob gêm.</a:t>
            </a:r>
          </a:p>
        </p:txBody>
      </p:sp>
    </p:spTree>
    <p:extLst>
      <p:ext uri="{BB962C8B-B14F-4D97-AF65-F5344CB8AC3E}">
        <p14:creationId xmlns:p14="http://schemas.microsoft.com/office/powerpoint/2010/main" val="24666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73710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sut mae eich cyd-ddisgyblion yn defnyddio dyfeisiau a gemau electronig</a:t>
            </a:r>
          </a:p>
          <a:p>
            <a:pPr lvl="0" fontAlgn="base"/>
            <a:r>
              <a:rPr lang="cy-GB" sz="2400"/>
              <a:t>Deall yr angen i gasglu gwybodaeth mewn fformat sy’n addas i’w phrosesu</a:t>
            </a:r>
          </a:p>
          <a:p>
            <a:pPr lvl="0" fontAlgn="base"/>
            <a:r>
              <a:rPr lang="cy-GB" sz="2400"/>
              <a:t>Gallu casglu a chyflwyno gwybodaeth am sut rydych chi a’ch cyd-ddisgyblion yn defnyddio dyfeisiau electronig a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9416" y="963039"/>
            <a:ext cx="4753616" cy="50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17" y="2239766"/>
            <a:ext cx="6547965" cy="46291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DEWCH I NI SIARAD...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417532" y="1532921"/>
            <a:ext cx="2934038" cy="2049729"/>
          </a:xfrm>
          <a:prstGeom prst="wedgeEllipseCallout">
            <a:avLst>
              <a:gd name="adj1" fmla="val 50958"/>
              <a:gd name="adj2" fmla="val 441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311118" y="1462360"/>
            <a:ext cx="2207497" cy="1479023"/>
          </a:xfrm>
          <a:prstGeom prst="wedgeEllipseCallout">
            <a:avLst>
              <a:gd name="adj1" fmla="val 38438"/>
              <a:gd name="adj2" fmla="val 56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 rot="268205">
            <a:off x="8460752" y="1289947"/>
            <a:ext cx="3549678" cy="4119434"/>
          </a:xfrm>
          <a:prstGeom prst="wedgeEllipseCallout">
            <a:avLst>
              <a:gd name="adj1" fmla="val -52982"/>
              <a:gd name="adj2" fmla="val 2342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587510" y="1826371"/>
            <a:ext cx="26248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A fydden chi am i’ch brawd/chwaer/ffrind iau chwarae gemau gyda sgôr PEGI hŷn?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4217180" y="1788345"/>
            <a:ext cx="2470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Pam mae sgoriau PEGI yn bodoli?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747810" y="2000358"/>
            <a:ext cx="3033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>
                <a:solidFill>
                  <a:schemeClr val="bg1"/>
                </a:solidFill>
              </a:rPr>
              <a:t>Beth, yn eu barn chi, yw’r risgiau eraill wrth chwarae gemau ar-lein? Meddyliwch am brynu pethau mewn gemau /trysorflychau /cratiau /chwarae mewn fforymau ac yn erbyn eraill (hysbys/anhysbys). </a:t>
            </a:r>
          </a:p>
        </p:txBody>
      </p:sp>
    </p:spTree>
    <p:extLst>
      <p:ext uri="{BB962C8B-B14F-4D97-AF65-F5344CB8AC3E}">
        <p14:creationId xmlns:p14="http://schemas.microsoft.com/office/powerpoint/2010/main" val="57170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POSTER YR YMGYRCH CHWARAE GEMAU’N FWY DIOGEL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B5ED52F-EBEA-47D0-8CD1-CDF8977D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876662" cy="39898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400"/>
              <a:t>Dyluniwch boster yn egluro sut i gadw’n ddiogel wrth chwarae gemau. Plant ysgol gynradd eraill yw eich cynulleidfa darged ar gyfer y poster.</a:t>
            </a:r>
          </a:p>
          <a:p>
            <a:pPr marL="0" indent="0" fontAlgn="base">
              <a:buNone/>
            </a:pPr>
            <a:endParaRPr lang="en-GB" sz="2400" dirty="0"/>
          </a:p>
          <a:p>
            <a:pPr marL="0" indent="0" fontAlgn="base">
              <a:buNone/>
            </a:pPr>
            <a:r>
              <a:rPr lang="cy-GB" sz="2400">
                <a:solidFill>
                  <a:schemeClr val="accent2"/>
                </a:solidFill>
              </a:rPr>
              <a:t>Pethau i feddwl amdanyn nhw:</a:t>
            </a:r>
          </a:p>
          <a:p>
            <a:pPr lvl="0" fontAlgn="base"/>
            <a:r>
              <a:rPr lang="cy-GB" sz="2400"/>
              <a:t>Beth yw’r prif faterion? </a:t>
            </a:r>
          </a:p>
          <a:p>
            <a:pPr lvl="0" fontAlgn="base"/>
            <a:r>
              <a:rPr lang="cy-GB" sz="2400"/>
              <a:t>Beth fydd angen iddyn nhw ei wneud i gyfleu eu safbwynt? </a:t>
            </a:r>
          </a:p>
        </p:txBody>
      </p:sp>
      <p:pic>
        <p:nvPicPr>
          <p:cNvPr id="3" name="Picture 2" descr="A picture containing traffic, drawing&#10;&#10;Description automatically generated">
            <a:extLst>
              <a:ext uri="{FF2B5EF4-FFF2-40B4-BE49-F238E27FC236}">
                <a16:creationId xmlns:a16="http://schemas.microsoft.com/office/drawing/2014/main" id="{BC32D0D0-E938-4269-8B24-7F2A4594C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46" y="717861"/>
            <a:ext cx="4340805" cy="61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50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371F6CA-19B6-4005-885B-3717542FD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22" y="83794"/>
            <a:ext cx="6858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BOD YN ATHRO...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B5ED52F-EBEA-47D0-8CD1-CDF8977D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4066555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Cymerwch le’r athro a dysgwch y dosbarth am beryglon gemau ar-lein a sut i chwarae’n ddiogel. </a:t>
            </a:r>
          </a:p>
        </p:txBody>
      </p:sp>
    </p:spTree>
    <p:extLst>
      <p:ext uri="{BB962C8B-B14F-4D97-AF65-F5344CB8AC3E}">
        <p14:creationId xmlns:p14="http://schemas.microsoft.com/office/powerpoint/2010/main" val="936779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 GWAITH CARTREF: </a:t>
            </a:r>
            <a:r>
              <a:rPr lang="cy-GB">
                <a:solidFill>
                  <a:schemeClr val="bg1"/>
                </a:solidFill>
              </a:rPr>
              <a:t>CADW DYDDIADUR GWEITHGAREDDAU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4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3EB17EF-04DB-4921-9616-B646C3A3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202633" cy="3989817"/>
          </a:xfrm>
        </p:spPr>
        <p:txBody>
          <a:bodyPr>
            <a:noAutofit/>
          </a:bodyPr>
          <a:lstStyle/>
          <a:p>
            <a:r>
              <a:rPr lang="cy-GB" sz="2400"/>
              <a:t>Cofnodwch eich gweithgaredd bob dydd dros gyfnod o bythefnos i fonitro faint o amser rydych chi’n ei dreulio ar eich dyfeisiau electronig.</a:t>
            </a:r>
          </a:p>
        </p:txBody>
      </p:sp>
      <p:pic>
        <p:nvPicPr>
          <p:cNvPr id="6" name="Picture 5" descr="A picture containing stationary, table&#10;&#10;Description automatically generated">
            <a:extLst>
              <a:ext uri="{FF2B5EF4-FFF2-40B4-BE49-F238E27FC236}">
                <a16:creationId xmlns:a16="http://schemas.microsoft.com/office/drawing/2014/main" id="{1FD6F813-7C6A-424F-BA8E-88D052535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839">
            <a:off x="6166273" y="1240362"/>
            <a:ext cx="4750889" cy="496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0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0C461B-E062-44CE-9F54-A6339BF5B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DF48C-EB3D-4B3A-AAF0-0EEC6E77C6ED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2460951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96686"/>
            <a:ext cx="6809362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ELFENNAU CADARNHAOL A NEGYDDOL CHWARAE GEMAU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76361"/>
            <a:ext cx="6809362" cy="1110079"/>
          </a:xfrm>
        </p:spPr>
        <p:txBody>
          <a:bodyPr>
            <a:noAutofit/>
          </a:bodyPr>
          <a:lstStyle/>
          <a:p>
            <a:r>
              <a:rPr lang="cy-GB"/>
              <a:t>BLWYDDYN 5 / GWERS 4</a:t>
            </a:r>
          </a:p>
        </p:txBody>
      </p:sp>
      <p:pic>
        <p:nvPicPr>
          <p:cNvPr id="3" name="Picture 2" descr="A close up of graphics&#10;&#10;Description automatically generated">
            <a:extLst>
              <a:ext uri="{FF2B5EF4-FFF2-40B4-BE49-F238E27FC236}">
                <a16:creationId xmlns:a16="http://schemas.microsoft.com/office/drawing/2014/main" id="{F418D25B-B60B-4CCA-96E3-95B53716B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846846"/>
            <a:ext cx="6105289" cy="54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77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257" y="2236573"/>
            <a:ext cx="6201743" cy="1640550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257" y="3904111"/>
            <a:ext cx="6201743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Casglwch ddelweddau o chwarae gemau a’r geiriau allweddol sy’n gysylltiedig â hynny. Ewch ati i greu arddangosfa wal.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FC0BA83-9EC4-4974-9930-7FD61DCF8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049"/>
            <a:ext cx="6096000" cy="60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0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Adnabod elfennau cadarnhaol chwarae gemau. </a:t>
            </a:r>
          </a:p>
          <a:p>
            <a:pPr lvl="0" fontAlgn="base"/>
            <a:r>
              <a:rPr lang="cy-GB" sz="2400"/>
              <a:t>Adnabod elfennau negyddol chwarae gemau.   </a:t>
            </a:r>
          </a:p>
          <a:p>
            <a:pPr lvl="0" fontAlgn="base"/>
            <a:r>
              <a:rPr lang="cy-GB" sz="2400"/>
              <a:t>Creu arddangosfa wal sy’n llawn gwybodaeth.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2703" y="1531489"/>
            <a:ext cx="4220329" cy="44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7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896762"/>
            <a:ext cx="770878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gallu adnabod delweddau allweddol chwarae gemau.</a:t>
            </a:r>
          </a:p>
          <a:p>
            <a:pPr lvl="0" fontAlgn="base"/>
            <a:r>
              <a:rPr lang="cy-GB" sz="2400" dirty="0"/>
              <a:t>Rydw i’n gallu adnabod y geiriau allweddol sy’n gysylltiedig â chwarae gemau. </a:t>
            </a:r>
          </a:p>
          <a:p>
            <a:pPr lvl="0" fontAlgn="base"/>
            <a:r>
              <a:rPr lang="cy-GB" sz="2400" dirty="0"/>
              <a:t>Rydw i’n gallu trafod elfennau cadarnhaol a negyddol chwarae gemau.</a:t>
            </a:r>
          </a:p>
          <a:p>
            <a:pPr lvl="0" fontAlgn="base"/>
            <a:r>
              <a:rPr lang="cy-GB" sz="2400" dirty="0"/>
              <a:t>Rydw i’n gallu gwrando ar safbwyntiau pobl eraill a pharchu eu barn. </a:t>
            </a:r>
          </a:p>
          <a:p>
            <a:pPr lvl="0" fontAlgn="base"/>
            <a:r>
              <a:rPr lang="cy-GB" sz="2400" dirty="0"/>
              <a:t>Rydw i’n gallu gweithio fel rhan o grŵp i greu arddangosfa wal sy’n llawn gwybodaeth.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17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1934850"/>
            <a:ext cx="4990159" cy="4678391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Mae gennych chi ddau nodyn post-it. Ar un nodyn, ysgrifennwch agwedd gadarnhaol ar chwarae gemau ac, ar y llall, ysgrifennwch agwedd negyddol ar chwarae gemau. </a:t>
            </a:r>
          </a:p>
          <a:p>
            <a:pPr marL="0" indent="0" fontAlgn="base">
              <a:buNone/>
            </a:pPr>
            <a:r>
              <a:rPr lang="cy-GB" sz="2400"/>
              <a:t> </a:t>
            </a:r>
          </a:p>
          <a:p>
            <a:pPr fontAlgn="base"/>
            <a:r>
              <a:rPr lang="cy-GB" sz="2400"/>
              <a:t>Dewch i’r blaen a rhoi eich nodiadau ar y bwrdd.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7DF25-98F5-4B2F-9D67-90B6ABDAA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4942">
            <a:off x="425217" y="1410563"/>
            <a:ext cx="6159059" cy="4820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1B47F-7956-4A3B-AE52-9FDC02AE8B32}"/>
              </a:ext>
            </a:extLst>
          </p:cNvPr>
          <p:cNvSpPr txBox="1"/>
          <p:nvPr/>
        </p:nvSpPr>
        <p:spPr>
          <a:xfrm rot="1086020">
            <a:off x="3570097" y="3533616"/>
            <a:ext cx="198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RHWYSTREDIGAETH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D02C7-FBEC-442D-916D-C64DD18A781B}"/>
              </a:ext>
            </a:extLst>
          </p:cNvPr>
          <p:cNvSpPr txBox="1"/>
          <p:nvPr/>
        </p:nvSpPr>
        <p:spPr>
          <a:xfrm rot="20066276">
            <a:off x="1597352" y="3462995"/>
            <a:ext cx="178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MWYNHAD</a:t>
            </a:r>
          </a:p>
        </p:txBody>
      </p:sp>
    </p:spTree>
    <p:extLst>
      <p:ext uri="{BB962C8B-B14F-4D97-AF65-F5344CB8AC3E}">
        <p14:creationId xmlns:p14="http://schemas.microsoft.com/office/powerpoint/2010/main" val="65005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791729"/>
            <a:ext cx="7468579" cy="3989817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cy-GB" sz="2400"/>
              <a:t>Rydw i’n deall beth yw dulliau rheoli i rieni.</a:t>
            </a:r>
          </a:p>
          <a:p>
            <a:pPr lvl="0" fontAlgn="base"/>
            <a:r>
              <a:rPr lang="cy-GB" sz="2400"/>
              <a:t>Rydw i’n gallu myfyrio ar ba ddyfeisiau rydw i’n eu defnyddio a sut rydw i’n eu defnyddio</a:t>
            </a:r>
          </a:p>
          <a:p>
            <a:pPr lvl="0" fontAlgn="base"/>
            <a:r>
              <a:rPr lang="cy-GB" sz="2400"/>
              <a:t>Rydw i’n deall pwysigrwydd casglu gwybodaeth mewn ffordd addas</a:t>
            </a:r>
          </a:p>
          <a:p>
            <a:pPr lvl="0" fontAlgn="base"/>
            <a:r>
              <a:rPr lang="cy-GB" sz="2400"/>
              <a:t>Rydw i’n gallu creu holiadur i gael gwybod sut mae fy nghyd-ddisgyblion yn defnyddio dyfeisiau a gemau electronig</a:t>
            </a:r>
          </a:p>
          <a:p>
            <a:pPr lvl="0" fontAlgn="base"/>
            <a:r>
              <a:rPr lang="cy-GB" sz="2400"/>
              <a:t>Rydw i’n gallu cofnodi atebion fy nghyd-ddisgyblion</a:t>
            </a:r>
          </a:p>
          <a:p>
            <a:pPr lvl="0" fontAlgn="base"/>
            <a:r>
              <a:rPr lang="cy-GB" sz="2400"/>
              <a:t>Rydw i’n gallu cyflwyno’r wybodaeth rydw i wedi’i chasglu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EWCH ATI I GREU ARDDANGOSFA WAL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B38B89D-D3BA-4BA7-932C-00B5801E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532237"/>
            <a:ext cx="11218103" cy="988541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Mewn grwpiau, rydyn ni’n mynd i weithio gyda’n gilydd i greu arddangosfa wal. Mae nifer o dasgau y mae angen i ni eu cwblhau.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6B1B4C6-2A7B-4F7E-8256-09D591A96CC9}"/>
              </a:ext>
            </a:extLst>
          </p:cNvPr>
          <p:cNvGraphicFramePr>
            <a:graphicFrameLocks noGrp="1"/>
          </p:cNvGraphicFramePr>
          <p:nvPr/>
        </p:nvGraphicFramePr>
        <p:xfrm>
          <a:off x="556740" y="2520777"/>
          <a:ext cx="11078520" cy="36201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92840">
                  <a:extLst>
                    <a:ext uri="{9D8B030D-6E8A-4147-A177-3AD203B41FA5}">
                      <a16:colId xmlns:a16="http://schemas.microsoft.com/office/drawing/2014/main" val="3714047159"/>
                    </a:ext>
                  </a:extLst>
                </a:gridCol>
                <a:gridCol w="3692840">
                  <a:extLst>
                    <a:ext uri="{9D8B030D-6E8A-4147-A177-3AD203B41FA5}">
                      <a16:colId xmlns:a16="http://schemas.microsoft.com/office/drawing/2014/main" val="3245804249"/>
                    </a:ext>
                  </a:extLst>
                </a:gridCol>
                <a:gridCol w="3692840">
                  <a:extLst>
                    <a:ext uri="{9D8B030D-6E8A-4147-A177-3AD203B41FA5}">
                      <a16:colId xmlns:a16="http://schemas.microsoft.com/office/drawing/2014/main" val="1043518865"/>
                    </a:ext>
                  </a:extLst>
                </a:gridCol>
              </a:tblGrid>
              <a:tr h="797816">
                <a:tc>
                  <a:txBody>
                    <a:bodyPr/>
                    <a:lstStyle/>
                    <a:p>
                      <a:pPr algn="ctr"/>
                      <a:r>
                        <a:rPr lang="cy-GB"/>
                        <a:t>TASG 1</a:t>
                      </a:r>
                      <a:br>
                        <a:rPr lang="cy-GB"/>
                      </a:br>
                      <a:r>
                        <a:rPr lang="cy-GB"/>
                        <a:t>BARDDONIAETH - CERDD ACROSTIG:</a:t>
                      </a:r>
                      <a:r>
                        <a:rPr lang="cy-GB" sz="1600"/>
                        <a:t> GEMAU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/>
                        <a:t>TASK 2</a:t>
                      </a:r>
                    </a:p>
                    <a:p>
                      <a:pPr algn="ctr"/>
                      <a:r>
                        <a:rPr lang="cy-GB" sz="1600"/>
                        <a:t>CASGLU DELWEDDAU A GEIRIAU ALLWEDDOL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/>
                        <a:t>TASK 3</a:t>
                      </a:r>
                    </a:p>
                    <a:p>
                      <a:pPr algn="ctr"/>
                      <a:r>
                        <a:rPr lang="cy-GB" sz="1600"/>
                        <a:t>CADARNHAOL A NEGYDDOL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777727"/>
                  </a:ext>
                </a:extLst>
              </a:tr>
              <a:tr h="2736218">
                <a:tc>
                  <a:txBody>
                    <a:bodyPr/>
                    <a:lstStyle/>
                    <a:p>
                      <a:pPr algn="ctr"/>
                      <a:r>
                        <a:rPr lang="cy-GB" sz="18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Lluniwch gerdd acrostig ar gyfer y wal gan ddefnyddio’r gair CHWARAE.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18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Casglwch 10 llun o gemau a chasglwch eiriau allweddol am chwarae gemau. </a:t>
                      </a:r>
                      <a:br>
                        <a:rPr lang="cy-GB" sz="1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y-GB" sz="1800">
                          <a:latin typeface="+mn-lt"/>
                          <a:ea typeface="+mn-ea"/>
                          <a:cs typeface="+mn-cs"/>
                        </a:rPr>
                        <a:t>Gellid gwneud hyn fel wal eiriau neu gwmwl geiriau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8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Ymchwiliwch ac ysgrifennwch yr elfennau cadarnhaol a negyddol sy’n gysylltiedig â chwarae gemau. </a:t>
                      </a:r>
                    </a:p>
                    <a:p>
                      <a:pPr algn="l" rtl="0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034638"/>
                  </a:ext>
                </a:extLst>
              </a:tr>
            </a:tbl>
          </a:graphicData>
        </a:graphic>
      </p:graphicFrame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7570F9-F348-4364-AEC9-610972B3A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16" y="4337223"/>
            <a:ext cx="1983502" cy="1486245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414AEF-3143-4FAE-8EBB-E07373273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62" y="4108719"/>
            <a:ext cx="1714749" cy="1714749"/>
          </a:xfrm>
          <a:prstGeom prst="rect">
            <a:avLst/>
          </a:prstGeom>
        </p:spPr>
      </p:pic>
      <p:pic>
        <p:nvPicPr>
          <p:cNvPr id="21" name="Picture 2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04AD100-ACC8-42C2-B0B1-5923F6B5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25" y="4537406"/>
            <a:ext cx="1714749" cy="12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83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DEWCH I NI SIARAD...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E91393F-56FF-4716-ABCE-C6A6DC5F6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532236"/>
            <a:ext cx="11218103" cy="5325763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Bydd y dosbarth yn cael ei rannu’n ddau. </a:t>
            </a:r>
            <a:r>
              <a:rPr lang="cy-GB" sz="2400">
                <a:solidFill>
                  <a:schemeClr val="accent6"/>
                </a:solidFill>
              </a:rPr>
              <a:t>Mae tîm A yn mynd i drafod elfennau cadarnhaol </a:t>
            </a:r>
            <a:r>
              <a:rPr lang="cy-GB" sz="2400"/>
              <a:t>chwarae gemau ac mae </a:t>
            </a:r>
            <a:r>
              <a:rPr lang="cy-GB" sz="2400">
                <a:solidFill>
                  <a:schemeClr val="accent5"/>
                </a:solidFill>
              </a:rPr>
              <a:t>Tîm B yn mynd i drafod elfennau negyddol </a:t>
            </a:r>
            <a:r>
              <a:rPr lang="cy-GB" sz="2400"/>
              <a:t>chwarae gemau. </a:t>
            </a:r>
          </a:p>
          <a:p>
            <a:pPr marL="0" indent="0" fontAlgn="base">
              <a:buNone/>
            </a:pPr>
            <a:r>
              <a:rPr lang="cy-GB" sz="2400"/>
              <a:t> </a:t>
            </a:r>
          </a:p>
          <a:p>
            <a:pPr marL="0" indent="0" fontAlgn="base">
              <a:buNone/>
            </a:pPr>
            <a:endParaRPr lang="en-GB" sz="2400" dirty="0"/>
          </a:p>
          <a:p>
            <a:pPr marL="0" indent="0" fontAlgn="base">
              <a:buNone/>
            </a:pPr>
            <a:endParaRPr lang="en-GB" sz="2400" dirty="0"/>
          </a:p>
          <a:p>
            <a:pPr marL="0" indent="0" fontAlgn="base">
              <a:buNone/>
            </a:pPr>
            <a:endParaRPr lang="en-GB" sz="2400" dirty="0"/>
          </a:p>
          <a:p>
            <a:pPr marL="0" indent="0" fontAlgn="base">
              <a:buNone/>
            </a:pPr>
            <a:endParaRPr lang="en-GB" sz="2400" dirty="0"/>
          </a:p>
          <a:p>
            <a:pPr marL="0" indent="0" fontAlgn="base">
              <a:buNone/>
            </a:pPr>
            <a:endParaRPr lang="en-GB" sz="2400" dirty="0"/>
          </a:p>
          <a:p>
            <a:pPr marL="0" indent="0" fontAlgn="base">
              <a:buNone/>
            </a:pPr>
            <a:endParaRPr lang="en-GB" sz="2400" dirty="0"/>
          </a:p>
          <a:p>
            <a:pPr fontAlgn="base"/>
            <a:r>
              <a:rPr lang="cy-GB" sz="2400"/>
              <a:t>Cofiwch, rhaid i ni adael i un person siarad bob amser a rhaid i ni barchu eu safbwynt, hyd yn oed os nad ydyn ni bob amser yn cytuno. </a:t>
            </a:r>
          </a:p>
        </p:txBody>
      </p:sp>
      <p:pic>
        <p:nvPicPr>
          <p:cNvPr id="16" name="Picture 15" descr="A picture containing toy, doll, graphics, clock&#10;&#10;Description automatically generated">
            <a:extLst>
              <a:ext uri="{FF2B5EF4-FFF2-40B4-BE49-F238E27FC236}">
                <a16:creationId xmlns:a16="http://schemas.microsoft.com/office/drawing/2014/main" id="{BA1702A7-8B61-479D-9837-DA75F539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89" y="2266090"/>
            <a:ext cx="7232822" cy="3349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21180-4D2B-4FD8-BB54-2C66E469E071}"/>
              </a:ext>
            </a:extLst>
          </p:cNvPr>
          <p:cNvSpPr txBox="1"/>
          <p:nvPr/>
        </p:nvSpPr>
        <p:spPr>
          <a:xfrm rot="16200000">
            <a:off x="1056506" y="3679089"/>
            <a:ext cx="221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>
                <a:solidFill>
                  <a:schemeClr val="accent6"/>
                </a:solidFill>
              </a:rPr>
              <a:t>TîM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83F1B-F909-43E4-978E-BE96BF3CD3B6}"/>
              </a:ext>
            </a:extLst>
          </p:cNvPr>
          <p:cNvSpPr txBox="1"/>
          <p:nvPr/>
        </p:nvSpPr>
        <p:spPr>
          <a:xfrm rot="5400000" flipH="1">
            <a:off x="8960590" y="3679090"/>
            <a:ext cx="221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>
                <a:solidFill>
                  <a:schemeClr val="accent5"/>
                </a:solidFill>
              </a:rPr>
              <a:t>TîM B</a:t>
            </a:r>
          </a:p>
        </p:txBody>
      </p:sp>
    </p:spTree>
    <p:extLst>
      <p:ext uri="{BB962C8B-B14F-4D97-AF65-F5344CB8AC3E}">
        <p14:creationId xmlns:p14="http://schemas.microsoft.com/office/powerpoint/2010/main" val="4147728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52DCC0-BAA4-4A56-A05E-E19F70642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FCD90E-924D-458C-8FA3-F5AFD6D4AEBD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1312083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table, sitting, cake&#10;&#10;Description automatically generated">
            <a:extLst>
              <a:ext uri="{FF2B5EF4-FFF2-40B4-BE49-F238E27FC236}">
                <a16:creationId xmlns:a16="http://schemas.microsoft.com/office/drawing/2014/main" id="{ABE70939-848F-41FA-B51A-8FB25EBB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52" y="1255828"/>
            <a:ext cx="6968247" cy="46464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6817"/>
            <a:ext cx="7363838" cy="2387600"/>
          </a:xfrm>
        </p:spPr>
        <p:txBody>
          <a:bodyPr>
            <a:normAutofit fontScale="90000"/>
          </a:bodyPr>
          <a:lstStyle/>
          <a:p>
            <a:r>
              <a:rPr lang="cy-GB" sz="6600">
                <a:solidFill>
                  <a:schemeClr val="accent5"/>
                </a:solidFill>
              </a:rPr>
              <a:t>CHWARAE GEMAU A’R BOBL O’N CWMPAS. 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46492"/>
            <a:ext cx="7363838" cy="1655762"/>
          </a:xfrm>
        </p:spPr>
        <p:txBody>
          <a:bodyPr/>
          <a:lstStyle/>
          <a:p>
            <a:r>
              <a:rPr lang="cy-GB"/>
              <a:t>BLWYDDYN 5 / GWERS 5</a:t>
            </a:r>
          </a:p>
        </p:txBody>
      </p:sp>
    </p:spTree>
    <p:extLst>
      <p:ext uri="{BB962C8B-B14F-4D97-AF65-F5344CB8AC3E}">
        <p14:creationId xmlns:p14="http://schemas.microsoft.com/office/powerpoint/2010/main" val="641158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CBD890-6AA5-41B6-8A52-F6A0629ECB91}"/>
              </a:ext>
            </a:extLst>
          </p:cNvPr>
          <p:cNvSpPr/>
          <p:nvPr/>
        </p:nvSpPr>
        <p:spPr>
          <a:xfrm rot="21251880">
            <a:off x="500693" y="2062644"/>
            <a:ext cx="5811839" cy="33006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3BB33FA-DAA3-4117-87AE-D69EC7D98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872">
            <a:off x="458892" y="2055255"/>
            <a:ext cx="5798165" cy="326146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577" y="2042809"/>
            <a:ext cx="5495424" cy="1643179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6577" y="3712976"/>
            <a:ext cx="5246458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Paratowch gyflwyniad PowerPoint neu rywbeth tebyg ar gyfer gwasanaeth dosbarth neu grŵp blwyddyn, gan ganolbwyntio ar faterion sy’n ymwneud â defnyddio dyfeisiau electronig a gemau cymdeithasol.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FDA7DD4-BBD2-49C3-95B0-1AD134BCE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37" y="4669277"/>
            <a:ext cx="1643973" cy="16439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922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233947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Nodi problemau sy’n ymwneud â chwarae gemau a defnyddio dyfeisiau electronig ar gyfer yr unigolyn</a:t>
            </a:r>
          </a:p>
          <a:p>
            <a:pPr lvl="0" fontAlgn="base"/>
            <a:r>
              <a:rPr lang="cy-GB" sz="2400" dirty="0"/>
              <a:t>Nodi problemau sy’n ymwneud â chwarae gemau a defnyddio dyfeisiau electronig ar gyfer y teulu/gymuned </a:t>
            </a:r>
          </a:p>
          <a:p>
            <a:pPr lvl="0" fontAlgn="base"/>
            <a:r>
              <a:rPr lang="cy-GB" sz="2400" dirty="0"/>
              <a:t>Addysgu eich cyfoedion am y problemau y gall chwarae gemau eu hachosi yn y teulu/gymuned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3777" y="3314015"/>
            <a:ext cx="2864551" cy="30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6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742089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gallu nodi’r prif broblemau y mae chwarae gemau a defnyddio dyfeisiau electronig yn eu hachosi</a:t>
            </a:r>
          </a:p>
          <a:p>
            <a:pPr lvl="0" fontAlgn="base"/>
            <a:r>
              <a:rPr lang="cy-GB" sz="2400" dirty="0"/>
              <a:t>Rydw i’n gallu rhannu’r problemau yn ôl themâu allweddol fel arian, cyfeillgarwch ac ati</a:t>
            </a:r>
          </a:p>
          <a:p>
            <a:pPr lvl="0" fontAlgn="base"/>
            <a:r>
              <a:rPr lang="cy-GB" sz="2400" dirty="0"/>
              <a:t>Rydw i’n gallu gweithio fel aelod o grŵp i greu cyflwyniad PowerPoint sy’n llawn gwybodaeth (neu rywbeth tebyg)</a:t>
            </a:r>
          </a:p>
          <a:p>
            <a:pPr lvl="0" fontAlgn="base"/>
            <a:r>
              <a:rPr lang="cy-GB" sz="2400" dirty="0"/>
              <a:t>Rydw i’n gallu cyflwyno gwybodaeth i gynulleidfa ehangach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56" y="3161488"/>
            <a:ext cx="3200944" cy="29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440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RHO BUMP I MI...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4 / GWERS 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7488C5-F67B-4407-96FC-F9B14B34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0"/>
          <a:stretch/>
        </p:blipFill>
        <p:spPr>
          <a:xfrm>
            <a:off x="5024739" y="1653928"/>
            <a:ext cx="5525084" cy="520407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0E57368-02D9-4901-807C-D687011A2310}"/>
              </a:ext>
            </a:extLst>
          </p:cNvPr>
          <p:cNvSpPr/>
          <p:nvPr/>
        </p:nvSpPr>
        <p:spPr>
          <a:xfrm>
            <a:off x="5983008" y="1925164"/>
            <a:ext cx="4009348" cy="4767465"/>
          </a:xfrm>
          <a:custGeom>
            <a:avLst/>
            <a:gdLst>
              <a:gd name="connsiteX0" fmla="*/ 857587 w 4009348"/>
              <a:gd name="connsiteY0" fmla="*/ 4767465 h 4767465"/>
              <a:gd name="connsiteX1" fmla="*/ 838131 w 4009348"/>
              <a:gd name="connsiteY1" fmla="*/ 4689644 h 4767465"/>
              <a:gd name="connsiteX2" fmla="*/ 828404 w 4009348"/>
              <a:gd name="connsiteY2" fmla="*/ 4650733 h 4767465"/>
              <a:gd name="connsiteX3" fmla="*/ 808948 w 4009348"/>
              <a:gd name="connsiteY3" fmla="*/ 4631278 h 4767465"/>
              <a:gd name="connsiteX4" fmla="*/ 779765 w 4009348"/>
              <a:gd name="connsiteY4" fmla="*/ 4524273 h 4767465"/>
              <a:gd name="connsiteX5" fmla="*/ 760310 w 4009348"/>
              <a:gd name="connsiteY5" fmla="*/ 4495090 h 4767465"/>
              <a:gd name="connsiteX6" fmla="*/ 750582 w 4009348"/>
              <a:gd name="connsiteY6" fmla="*/ 4436724 h 4767465"/>
              <a:gd name="connsiteX7" fmla="*/ 740855 w 4009348"/>
              <a:gd name="connsiteY7" fmla="*/ 4407541 h 4767465"/>
              <a:gd name="connsiteX8" fmla="*/ 711672 w 4009348"/>
              <a:gd name="connsiteY8" fmla="*/ 4300537 h 4767465"/>
              <a:gd name="connsiteX9" fmla="*/ 701944 w 4009348"/>
              <a:gd name="connsiteY9" fmla="*/ 4271354 h 4767465"/>
              <a:gd name="connsiteX10" fmla="*/ 692216 w 4009348"/>
              <a:gd name="connsiteY10" fmla="*/ 4242171 h 4767465"/>
              <a:gd name="connsiteX11" fmla="*/ 653306 w 4009348"/>
              <a:gd name="connsiteY11" fmla="*/ 4183805 h 4767465"/>
              <a:gd name="connsiteX12" fmla="*/ 633850 w 4009348"/>
              <a:gd name="connsiteY12" fmla="*/ 4154622 h 4767465"/>
              <a:gd name="connsiteX13" fmla="*/ 604667 w 4009348"/>
              <a:gd name="connsiteY13" fmla="*/ 4096256 h 4767465"/>
              <a:gd name="connsiteX14" fmla="*/ 585212 w 4009348"/>
              <a:gd name="connsiteY14" fmla="*/ 4037890 h 4767465"/>
              <a:gd name="connsiteX15" fmla="*/ 575484 w 4009348"/>
              <a:gd name="connsiteY15" fmla="*/ 4008707 h 4767465"/>
              <a:gd name="connsiteX16" fmla="*/ 536574 w 4009348"/>
              <a:gd name="connsiteY16" fmla="*/ 3930886 h 4767465"/>
              <a:gd name="connsiteX17" fmla="*/ 507391 w 4009348"/>
              <a:gd name="connsiteY17" fmla="*/ 3882248 h 4767465"/>
              <a:gd name="connsiteX18" fmla="*/ 468480 w 4009348"/>
              <a:gd name="connsiteY18" fmla="*/ 3823882 h 4767465"/>
              <a:gd name="connsiteX19" fmla="*/ 419842 w 4009348"/>
              <a:gd name="connsiteY19" fmla="*/ 3755788 h 4767465"/>
              <a:gd name="connsiteX20" fmla="*/ 380931 w 4009348"/>
              <a:gd name="connsiteY20" fmla="*/ 3697422 h 4767465"/>
              <a:gd name="connsiteX21" fmla="*/ 351748 w 4009348"/>
              <a:gd name="connsiteY21" fmla="*/ 3629329 h 4767465"/>
              <a:gd name="connsiteX22" fmla="*/ 332293 w 4009348"/>
              <a:gd name="connsiteY22" fmla="*/ 3600146 h 4767465"/>
              <a:gd name="connsiteX23" fmla="*/ 303110 w 4009348"/>
              <a:gd name="connsiteY23" fmla="*/ 3551507 h 4767465"/>
              <a:gd name="connsiteX24" fmla="*/ 283655 w 4009348"/>
              <a:gd name="connsiteY24" fmla="*/ 3493141 h 4767465"/>
              <a:gd name="connsiteX25" fmla="*/ 254472 w 4009348"/>
              <a:gd name="connsiteY25" fmla="*/ 3415320 h 4767465"/>
              <a:gd name="connsiteX26" fmla="*/ 244744 w 4009348"/>
              <a:gd name="connsiteY26" fmla="*/ 3356954 h 4767465"/>
              <a:gd name="connsiteX27" fmla="*/ 225289 w 4009348"/>
              <a:gd name="connsiteY27" fmla="*/ 3298588 h 4767465"/>
              <a:gd name="connsiteX28" fmla="*/ 215561 w 4009348"/>
              <a:gd name="connsiteY28" fmla="*/ 3220767 h 4767465"/>
              <a:gd name="connsiteX29" fmla="*/ 205833 w 4009348"/>
              <a:gd name="connsiteY29" fmla="*/ 3172129 h 4767465"/>
              <a:gd name="connsiteX30" fmla="*/ 196106 w 4009348"/>
              <a:gd name="connsiteY30" fmla="*/ 3094307 h 4767465"/>
              <a:gd name="connsiteX31" fmla="*/ 186378 w 4009348"/>
              <a:gd name="connsiteY31" fmla="*/ 3065124 h 4767465"/>
              <a:gd name="connsiteX32" fmla="*/ 176650 w 4009348"/>
              <a:gd name="connsiteY32" fmla="*/ 3026214 h 4767465"/>
              <a:gd name="connsiteX33" fmla="*/ 166923 w 4009348"/>
              <a:gd name="connsiteY33" fmla="*/ 2977575 h 4767465"/>
              <a:gd name="connsiteX34" fmla="*/ 147467 w 4009348"/>
              <a:gd name="connsiteY34" fmla="*/ 2909482 h 4767465"/>
              <a:gd name="connsiteX35" fmla="*/ 137740 w 4009348"/>
              <a:gd name="connsiteY35" fmla="*/ 2831661 h 4767465"/>
              <a:gd name="connsiteX36" fmla="*/ 118284 w 4009348"/>
              <a:gd name="connsiteY36" fmla="*/ 2744112 h 4767465"/>
              <a:gd name="connsiteX37" fmla="*/ 108557 w 4009348"/>
              <a:gd name="connsiteY37" fmla="*/ 2656563 h 4767465"/>
              <a:gd name="connsiteX38" fmla="*/ 98829 w 4009348"/>
              <a:gd name="connsiteY38" fmla="*/ 2627380 h 4767465"/>
              <a:gd name="connsiteX39" fmla="*/ 89101 w 4009348"/>
              <a:gd name="connsiteY39" fmla="*/ 2588469 h 4767465"/>
              <a:gd name="connsiteX40" fmla="*/ 79374 w 4009348"/>
              <a:gd name="connsiteY40" fmla="*/ 2559286 h 4767465"/>
              <a:gd name="connsiteX41" fmla="*/ 69646 w 4009348"/>
              <a:gd name="connsiteY41" fmla="*/ 2510648 h 4767465"/>
              <a:gd name="connsiteX42" fmla="*/ 50191 w 4009348"/>
              <a:gd name="connsiteY42" fmla="*/ 2452282 h 4767465"/>
              <a:gd name="connsiteX43" fmla="*/ 40463 w 4009348"/>
              <a:gd name="connsiteY43" fmla="*/ 2423099 h 4767465"/>
              <a:gd name="connsiteX44" fmla="*/ 30735 w 4009348"/>
              <a:gd name="connsiteY44" fmla="*/ 2374461 h 4767465"/>
              <a:gd name="connsiteX45" fmla="*/ 21008 w 4009348"/>
              <a:gd name="connsiteY45" fmla="*/ 1508699 h 4767465"/>
              <a:gd name="connsiteX46" fmla="*/ 21008 w 4009348"/>
              <a:gd name="connsiteY46" fmla="*/ 1158503 h 4767465"/>
              <a:gd name="connsiteX47" fmla="*/ 40463 w 4009348"/>
              <a:gd name="connsiteY47" fmla="*/ 1100137 h 4767465"/>
              <a:gd name="connsiteX48" fmla="*/ 89101 w 4009348"/>
              <a:gd name="connsiteY48" fmla="*/ 1012588 h 4767465"/>
              <a:gd name="connsiteX49" fmla="*/ 137740 w 4009348"/>
              <a:gd name="connsiteY49" fmla="*/ 963950 h 4767465"/>
              <a:gd name="connsiteX50" fmla="*/ 157195 w 4009348"/>
              <a:gd name="connsiteY50" fmla="*/ 934767 h 4767465"/>
              <a:gd name="connsiteX51" fmla="*/ 215561 w 4009348"/>
              <a:gd name="connsiteY51" fmla="*/ 895856 h 4767465"/>
              <a:gd name="connsiteX52" fmla="*/ 244744 w 4009348"/>
              <a:gd name="connsiteY52" fmla="*/ 876401 h 4767465"/>
              <a:gd name="connsiteX53" fmla="*/ 303110 w 4009348"/>
              <a:gd name="connsiteY53" fmla="*/ 856946 h 4767465"/>
              <a:gd name="connsiteX54" fmla="*/ 478208 w 4009348"/>
              <a:gd name="connsiteY54" fmla="*/ 866673 h 4767465"/>
              <a:gd name="connsiteX55" fmla="*/ 536574 w 4009348"/>
              <a:gd name="connsiteY55" fmla="*/ 895856 h 4767465"/>
              <a:gd name="connsiteX56" fmla="*/ 556029 w 4009348"/>
              <a:gd name="connsiteY56" fmla="*/ 915312 h 4767465"/>
              <a:gd name="connsiteX57" fmla="*/ 585212 w 4009348"/>
              <a:gd name="connsiteY57" fmla="*/ 934767 h 4767465"/>
              <a:gd name="connsiteX58" fmla="*/ 604667 w 4009348"/>
              <a:gd name="connsiteY58" fmla="*/ 963950 h 4767465"/>
              <a:gd name="connsiteX59" fmla="*/ 663033 w 4009348"/>
              <a:gd name="connsiteY59" fmla="*/ 1041771 h 4767465"/>
              <a:gd name="connsiteX60" fmla="*/ 692216 w 4009348"/>
              <a:gd name="connsiteY60" fmla="*/ 1109865 h 4767465"/>
              <a:gd name="connsiteX61" fmla="*/ 731127 w 4009348"/>
              <a:gd name="connsiteY61" fmla="*/ 1197414 h 4767465"/>
              <a:gd name="connsiteX62" fmla="*/ 740855 w 4009348"/>
              <a:gd name="connsiteY62" fmla="*/ 1236324 h 4767465"/>
              <a:gd name="connsiteX63" fmla="*/ 750582 w 4009348"/>
              <a:gd name="connsiteY63" fmla="*/ 1265507 h 4767465"/>
              <a:gd name="connsiteX64" fmla="*/ 760310 w 4009348"/>
              <a:gd name="connsiteY64" fmla="*/ 1314146 h 4767465"/>
              <a:gd name="connsiteX65" fmla="*/ 799221 w 4009348"/>
              <a:gd name="connsiteY65" fmla="*/ 1450333 h 4767465"/>
              <a:gd name="connsiteX66" fmla="*/ 818676 w 4009348"/>
              <a:gd name="connsiteY66" fmla="*/ 1547609 h 4767465"/>
              <a:gd name="connsiteX67" fmla="*/ 828404 w 4009348"/>
              <a:gd name="connsiteY67" fmla="*/ 1596248 h 4767465"/>
              <a:gd name="connsiteX68" fmla="*/ 847859 w 4009348"/>
              <a:gd name="connsiteY68" fmla="*/ 1654614 h 4767465"/>
              <a:gd name="connsiteX69" fmla="*/ 857587 w 4009348"/>
              <a:gd name="connsiteY69" fmla="*/ 1693524 h 4767465"/>
              <a:gd name="connsiteX70" fmla="*/ 877042 w 4009348"/>
              <a:gd name="connsiteY70" fmla="*/ 1761618 h 4767465"/>
              <a:gd name="connsiteX71" fmla="*/ 886770 w 4009348"/>
              <a:gd name="connsiteY71" fmla="*/ 1819984 h 4767465"/>
              <a:gd name="connsiteX72" fmla="*/ 896497 w 4009348"/>
              <a:gd name="connsiteY72" fmla="*/ 1849167 h 4767465"/>
              <a:gd name="connsiteX73" fmla="*/ 906225 w 4009348"/>
              <a:gd name="connsiteY73" fmla="*/ 1888078 h 4767465"/>
              <a:gd name="connsiteX74" fmla="*/ 935408 w 4009348"/>
              <a:gd name="connsiteY74" fmla="*/ 1975626 h 4767465"/>
              <a:gd name="connsiteX75" fmla="*/ 954863 w 4009348"/>
              <a:gd name="connsiteY75" fmla="*/ 1995082 h 4767465"/>
              <a:gd name="connsiteX76" fmla="*/ 993774 w 4009348"/>
              <a:gd name="connsiteY76" fmla="*/ 2004809 h 4767465"/>
              <a:gd name="connsiteX77" fmla="*/ 1022957 w 4009348"/>
              <a:gd name="connsiteY77" fmla="*/ 2014537 h 4767465"/>
              <a:gd name="connsiteX78" fmla="*/ 1052140 w 4009348"/>
              <a:gd name="connsiteY78" fmla="*/ 2004809 h 4767465"/>
              <a:gd name="connsiteX79" fmla="*/ 1091050 w 4009348"/>
              <a:gd name="connsiteY79" fmla="*/ 1995082 h 4767465"/>
              <a:gd name="connsiteX80" fmla="*/ 1110506 w 4009348"/>
              <a:gd name="connsiteY80" fmla="*/ 1975626 h 4767465"/>
              <a:gd name="connsiteX81" fmla="*/ 1139689 w 4009348"/>
              <a:gd name="connsiteY81" fmla="*/ 1965899 h 4767465"/>
              <a:gd name="connsiteX82" fmla="*/ 1159144 w 4009348"/>
              <a:gd name="connsiteY82" fmla="*/ 1936716 h 4767465"/>
              <a:gd name="connsiteX83" fmla="*/ 1188327 w 4009348"/>
              <a:gd name="connsiteY83" fmla="*/ 1917261 h 4767465"/>
              <a:gd name="connsiteX84" fmla="*/ 1227238 w 4009348"/>
              <a:gd name="connsiteY84" fmla="*/ 1878350 h 4767465"/>
              <a:gd name="connsiteX85" fmla="*/ 1256421 w 4009348"/>
              <a:gd name="connsiteY85" fmla="*/ 1849167 h 4767465"/>
              <a:gd name="connsiteX86" fmla="*/ 1275876 w 4009348"/>
              <a:gd name="connsiteY86" fmla="*/ 1819984 h 4767465"/>
              <a:gd name="connsiteX87" fmla="*/ 1343970 w 4009348"/>
              <a:gd name="connsiteY87" fmla="*/ 1761618 h 4767465"/>
              <a:gd name="connsiteX88" fmla="*/ 1382880 w 4009348"/>
              <a:gd name="connsiteY88" fmla="*/ 1703252 h 4767465"/>
              <a:gd name="connsiteX89" fmla="*/ 1402335 w 4009348"/>
              <a:gd name="connsiteY89" fmla="*/ 1674069 h 4767465"/>
              <a:gd name="connsiteX90" fmla="*/ 1421791 w 4009348"/>
              <a:gd name="connsiteY90" fmla="*/ 1654614 h 4767465"/>
              <a:gd name="connsiteX91" fmla="*/ 1450974 w 4009348"/>
              <a:gd name="connsiteY91" fmla="*/ 1605975 h 4767465"/>
              <a:gd name="connsiteX92" fmla="*/ 1480157 w 4009348"/>
              <a:gd name="connsiteY92" fmla="*/ 1557337 h 4767465"/>
              <a:gd name="connsiteX93" fmla="*/ 1489884 w 4009348"/>
              <a:gd name="connsiteY93" fmla="*/ 1518426 h 4767465"/>
              <a:gd name="connsiteX94" fmla="*/ 1509340 w 4009348"/>
              <a:gd name="connsiteY94" fmla="*/ 1498971 h 4767465"/>
              <a:gd name="connsiteX95" fmla="*/ 1528795 w 4009348"/>
              <a:gd name="connsiteY95" fmla="*/ 1469788 h 4767465"/>
              <a:gd name="connsiteX96" fmla="*/ 1557978 w 4009348"/>
              <a:gd name="connsiteY96" fmla="*/ 1382239 h 4767465"/>
              <a:gd name="connsiteX97" fmla="*/ 1567706 w 4009348"/>
              <a:gd name="connsiteY97" fmla="*/ 1353056 h 4767465"/>
              <a:gd name="connsiteX98" fmla="*/ 1587161 w 4009348"/>
              <a:gd name="connsiteY98" fmla="*/ 1323873 h 4767465"/>
              <a:gd name="connsiteX99" fmla="*/ 1606616 w 4009348"/>
              <a:gd name="connsiteY99" fmla="*/ 1265507 h 4767465"/>
              <a:gd name="connsiteX100" fmla="*/ 1616344 w 4009348"/>
              <a:gd name="connsiteY100" fmla="*/ 1226597 h 4767465"/>
              <a:gd name="connsiteX101" fmla="*/ 1635799 w 4009348"/>
              <a:gd name="connsiteY101" fmla="*/ 1207141 h 4767465"/>
              <a:gd name="connsiteX102" fmla="*/ 1674710 w 4009348"/>
              <a:gd name="connsiteY102" fmla="*/ 1109865 h 4767465"/>
              <a:gd name="connsiteX103" fmla="*/ 1694165 w 4009348"/>
              <a:gd name="connsiteY103" fmla="*/ 1070954 h 4767465"/>
              <a:gd name="connsiteX104" fmla="*/ 1703893 w 4009348"/>
              <a:gd name="connsiteY104" fmla="*/ 1041771 h 4767465"/>
              <a:gd name="connsiteX105" fmla="*/ 1723348 w 4009348"/>
              <a:gd name="connsiteY105" fmla="*/ 1012588 h 4767465"/>
              <a:gd name="connsiteX106" fmla="*/ 1733076 w 4009348"/>
              <a:gd name="connsiteY106" fmla="*/ 973678 h 4767465"/>
              <a:gd name="connsiteX107" fmla="*/ 1752531 w 4009348"/>
              <a:gd name="connsiteY107" fmla="*/ 944495 h 4767465"/>
              <a:gd name="connsiteX108" fmla="*/ 1781714 w 4009348"/>
              <a:gd name="connsiteY108" fmla="*/ 895856 h 4767465"/>
              <a:gd name="connsiteX109" fmla="*/ 1801170 w 4009348"/>
              <a:gd name="connsiteY109" fmla="*/ 866673 h 4767465"/>
              <a:gd name="connsiteX110" fmla="*/ 1849808 w 4009348"/>
              <a:gd name="connsiteY110" fmla="*/ 808307 h 4767465"/>
              <a:gd name="connsiteX111" fmla="*/ 1859535 w 4009348"/>
              <a:gd name="connsiteY111" fmla="*/ 779124 h 4767465"/>
              <a:gd name="connsiteX112" fmla="*/ 1878991 w 4009348"/>
              <a:gd name="connsiteY112" fmla="*/ 759669 h 4767465"/>
              <a:gd name="connsiteX113" fmla="*/ 1937357 w 4009348"/>
              <a:gd name="connsiteY113" fmla="*/ 691575 h 4767465"/>
              <a:gd name="connsiteX114" fmla="*/ 1966540 w 4009348"/>
              <a:gd name="connsiteY114" fmla="*/ 652665 h 4767465"/>
              <a:gd name="connsiteX115" fmla="*/ 1995723 w 4009348"/>
              <a:gd name="connsiteY115" fmla="*/ 633209 h 4767465"/>
              <a:gd name="connsiteX116" fmla="*/ 2024906 w 4009348"/>
              <a:gd name="connsiteY116" fmla="*/ 594299 h 4767465"/>
              <a:gd name="connsiteX117" fmla="*/ 2083272 w 4009348"/>
              <a:gd name="connsiteY117" fmla="*/ 535933 h 4767465"/>
              <a:gd name="connsiteX118" fmla="*/ 2161093 w 4009348"/>
              <a:gd name="connsiteY118" fmla="*/ 458112 h 4767465"/>
              <a:gd name="connsiteX119" fmla="*/ 2209731 w 4009348"/>
              <a:gd name="connsiteY119" fmla="*/ 409473 h 4767465"/>
              <a:gd name="connsiteX120" fmla="*/ 2258370 w 4009348"/>
              <a:gd name="connsiteY120" fmla="*/ 351107 h 4767465"/>
              <a:gd name="connsiteX121" fmla="*/ 2277825 w 4009348"/>
              <a:gd name="connsiteY121" fmla="*/ 321924 h 4767465"/>
              <a:gd name="connsiteX122" fmla="*/ 2307008 w 4009348"/>
              <a:gd name="connsiteY122" fmla="*/ 292741 h 4767465"/>
              <a:gd name="connsiteX123" fmla="*/ 2326463 w 4009348"/>
              <a:gd name="connsiteY123" fmla="*/ 253831 h 4767465"/>
              <a:gd name="connsiteX124" fmla="*/ 2355646 w 4009348"/>
              <a:gd name="connsiteY124" fmla="*/ 224648 h 4767465"/>
              <a:gd name="connsiteX125" fmla="*/ 2375101 w 4009348"/>
              <a:gd name="connsiteY125" fmla="*/ 195465 h 4767465"/>
              <a:gd name="connsiteX126" fmla="*/ 2423740 w 4009348"/>
              <a:gd name="connsiteY126" fmla="*/ 146826 h 4767465"/>
              <a:gd name="connsiteX127" fmla="*/ 2462650 w 4009348"/>
              <a:gd name="connsiteY127" fmla="*/ 107916 h 4767465"/>
              <a:gd name="connsiteX128" fmla="*/ 2482106 w 4009348"/>
              <a:gd name="connsiteY128" fmla="*/ 88461 h 4767465"/>
              <a:gd name="connsiteX129" fmla="*/ 2559927 w 4009348"/>
              <a:gd name="connsiteY129" fmla="*/ 30095 h 4767465"/>
              <a:gd name="connsiteX130" fmla="*/ 2598838 w 4009348"/>
              <a:gd name="connsiteY130" fmla="*/ 20367 h 4767465"/>
              <a:gd name="connsiteX131" fmla="*/ 2628021 w 4009348"/>
              <a:gd name="connsiteY131" fmla="*/ 912 h 4767465"/>
              <a:gd name="connsiteX132" fmla="*/ 2793391 w 4009348"/>
              <a:gd name="connsiteY132" fmla="*/ 20367 h 4767465"/>
              <a:gd name="connsiteX133" fmla="*/ 2880940 w 4009348"/>
              <a:gd name="connsiteY133" fmla="*/ 39822 h 4767465"/>
              <a:gd name="connsiteX134" fmla="*/ 2919850 w 4009348"/>
              <a:gd name="connsiteY134" fmla="*/ 59278 h 4767465"/>
              <a:gd name="connsiteX135" fmla="*/ 2968489 w 4009348"/>
              <a:gd name="connsiteY135" fmla="*/ 107916 h 4767465"/>
              <a:gd name="connsiteX136" fmla="*/ 2978216 w 4009348"/>
              <a:gd name="connsiteY136" fmla="*/ 137099 h 4767465"/>
              <a:gd name="connsiteX137" fmla="*/ 2997672 w 4009348"/>
              <a:gd name="connsiteY137" fmla="*/ 156554 h 4767465"/>
              <a:gd name="connsiteX138" fmla="*/ 3007399 w 4009348"/>
              <a:gd name="connsiteY138" fmla="*/ 224648 h 4767465"/>
              <a:gd name="connsiteX139" fmla="*/ 2997672 w 4009348"/>
              <a:gd name="connsiteY139" fmla="*/ 370563 h 4767465"/>
              <a:gd name="connsiteX140" fmla="*/ 2978216 w 4009348"/>
              <a:gd name="connsiteY140" fmla="*/ 390018 h 4767465"/>
              <a:gd name="connsiteX141" fmla="*/ 2929578 w 4009348"/>
              <a:gd name="connsiteY141" fmla="*/ 428929 h 4767465"/>
              <a:gd name="connsiteX142" fmla="*/ 2919850 w 4009348"/>
              <a:gd name="connsiteY142" fmla="*/ 458112 h 4767465"/>
              <a:gd name="connsiteX143" fmla="*/ 2861484 w 4009348"/>
              <a:gd name="connsiteY143" fmla="*/ 535933 h 4767465"/>
              <a:gd name="connsiteX144" fmla="*/ 2851757 w 4009348"/>
              <a:gd name="connsiteY144" fmla="*/ 565116 h 4767465"/>
              <a:gd name="connsiteX145" fmla="*/ 2861484 w 4009348"/>
              <a:gd name="connsiteY145" fmla="*/ 574844 h 4767465"/>
              <a:gd name="connsiteX146" fmla="*/ 2910123 w 4009348"/>
              <a:gd name="connsiteY146" fmla="*/ 526205 h 4767465"/>
              <a:gd name="connsiteX147" fmla="*/ 2978216 w 4009348"/>
              <a:gd name="connsiteY147" fmla="*/ 487295 h 4767465"/>
              <a:gd name="connsiteX148" fmla="*/ 2997672 w 4009348"/>
              <a:gd name="connsiteY148" fmla="*/ 467839 h 4767465"/>
              <a:gd name="connsiteX149" fmla="*/ 3056038 w 4009348"/>
              <a:gd name="connsiteY149" fmla="*/ 428929 h 4767465"/>
              <a:gd name="connsiteX150" fmla="*/ 3104676 w 4009348"/>
              <a:gd name="connsiteY150" fmla="*/ 399746 h 4767465"/>
              <a:gd name="connsiteX151" fmla="*/ 3153314 w 4009348"/>
              <a:gd name="connsiteY151" fmla="*/ 370563 h 4767465"/>
              <a:gd name="connsiteX152" fmla="*/ 3172770 w 4009348"/>
              <a:gd name="connsiteY152" fmla="*/ 351107 h 4767465"/>
              <a:gd name="connsiteX153" fmla="*/ 3231135 w 4009348"/>
              <a:gd name="connsiteY153" fmla="*/ 331652 h 4767465"/>
              <a:gd name="connsiteX154" fmla="*/ 3289501 w 4009348"/>
              <a:gd name="connsiteY154" fmla="*/ 302469 h 4767465"/>
              <a:gd name="connsiteX155" fmla="*/ 3406233 w 4009348"/>
              <a:gd name="connsiteY155" fmla="*/ 312197 h 4767465"/>
              <a:gd name="connsiteX156" fmla="*/ 3435416 w 4009348"/>
              <a:gd name="connsiteY156" fmla="*/ 331652 h 4767465"/>
              <a:gd name="connsiteX157" fmla="*/ 3464599 w 4009348"/>
              <a:gd name="connsiteY157" fmla="*/ 341380 h 4767465"/>
              <a:gd name="connsiteX158" fmla="*/ 3532693 w 4009348"/>
              <a:gd name="connsiteY158" fmla="*/ 419201 h 4767465"/>
              <a:gd name="connsiteX159" fmla="*/ 3522965 w 4009348"/>
              <a:gd name="connsiteY159" fmla="*/ 652665 h 4767465"/>
              <a:gd name="connsiteX160" fmla="*/ 3503510 w 4009348"/>
              <a:gd name="connsiteY160" fmla="*/ 711031 h 4767465"/>
              <a:gd name="connsiteX161" fmla="*/ 3493782 w 4009348"/>
              <a:gd name="connsiteY161" fmla="*/ 740214 h 4767465"/>
              <a:gd name="connsiteX162" fmla="*/ 3620242 w 4009348"/>
              <a:gd name="connsiteY162" fmla="*/ 779124 h 4767465"/>
              <a:gd name="connsiteX163" fmla="*/ 3649425 w 4009348"/>
              <a:gd name="connsiteY163" fmla="*/ 798580 h 4767465"/>
              <a:gd name="connsiteX164" fmla="*/ 3707791 w 4009348"/>
              <a:gd name="connsiteY164" fmla="*/ 876401 h 4767465"/>
              <a:gd name="connsiteX165" fmla="*/ 3717518 w 4009348"/>
              <a:gd name="connsiteY165" fmla="*/ 905584 h 4767465"/>
              <a:gd name="connsiteX166" fmla="*/ 3756429 w 4009348"/>
              <a:gd name="connsiteY166" fmla="*/ 963950 h 4767465"/>
              <a:gd name="connsiteX167" fmla="*/ 3766157 w 4009348"/>
              <a:gd name="connsiteY167" fmla="*/ 1168231 h 4767465"/>
              <a:gd name="connsiteX168" fmla="*/ 3736974 w 4009348"/>
              <a:gd name="connsiteY168" fmla="*/ 1284963 h 4767465"/>
              <a:gd name="connsiteX169" fmla="*/ 3717518 w 4009348"/>
              <a:gd name="connsiteY169" fmla="*/ 1304418 h 4767465"/>
              <a:gd name="connsiteX170" fmla="*/ 3707791 w 4009348"/>
              <a:gd name="connsiteY170" fmla="*/ 1333601 h 4767465"/>
              <a:gd name="connsiteX171" fmla="*/ 3668880 w 4009348"/>
              <a:gd name="connsiteY171" fmla="*/ 1411422 h 4767465"/>
              <a:gd name="connsiteX172" fmla="*/ 3659153 w 4009348"/>
              <a:gd name="connsiteY172" fmla="*/ 1440605 h 4767465"/>
              <a:gd name="connsiteX173" fmla="*/ 3620242 w 4009348"/>
              <a:gd name="connsiteY173" fmla="*/ 1498971 h 4767465"/>
              <a:gd name="connsiteX174" fmla="*/ 3600787 w 4009348"/>
              <a:gd name="connsiteY174" fmla="*/ 1528154 h 4767465"/>
              <a:gd name="connsiteX175" fmla="*/ 3581331 w 4009348"/>
              <a:gd name="connsiteY175" fmla="*/ 1557337 h 4767465"/>
              <a:gd name="connsiteX176" fmla="*/ 3561876 w 4009348"/>
              <a:gd name="connsiteY176" fmla="*/ 1615703 h 4767465"/>
              <a:gd name="connsiteX177" fmla="*/ 3552148 w 4009348"/>
              <a:gd name="connsiteY177" fmla="*/ 1644886 h 4767465"/>
              <a:gd name="connsiteX178" fmla="*/ 3532693 w 4009348"/>
              <a:gd name="connsiteY178" fmla="*/ 1722707 h 4767465"/>
              <a:gd name="connsiteX179" fmla="*/ 3513238 w 4009348"/>
              <a:gd name="connsiteY179" fmla="*/ 1819984 h 4767465"/>
              <a:gd name="connsiteX180" fmla="*/ 3464599 w 4009348"/>
              <a:gd name="connsiteY180" fmla="*/ 1878350 h 4767465"/>
              <a:gd name="connsiteX181" fmla="*/ 3406233 w 4009348"/>
              <a:gd name="connsiteY181" fmla="*/ 1956171 h 4767465"/>
              <a:gd name="connsiteX182" fmla="*/ 3396506 w 4009348"/>
              <a:gd name="connsiteY182" fmla="*/ 1985354 h 4767465"/>
              <a:gd name="connsiteX183" fmla="*/ 3377050 w 4009348"/>
              <a:gd name="connsiteY183" fmla="*/ 2014537 h 4767465"/>
              <a:gd name="connsiteX184" fmla="*/ 3347867 w 4009348"/>
              <a:gd name="connsiteY184" fmla="*/ 2082631 h 4767465"/>
              <a:gd name="connsiteX185" fmla="*/ 3338140 w 4009348"/>
              <a:gd name="connsiteY185" fmla="*/ 2121541 h 4767465"/>
              <a:gd name="connsiteX186" fmla="*/ 3328412 w 4009348"/>
              <a:gd name="connsiteY186" fmla="*/ 2150724 h 4767465"/>
              <a:gd name="connsiteX187" fmla="*/ 3318684 w 4009348"/>
              <a:gd name="connsiteY187" fmla="*/ 2121541 h 4767465"/>
              <a:gd name="connsiteX188" fmla="*/ 3396506 w 4009348"/>
              <a:gd name="connsiteY188" fmla="*/ 2033992 h 4767465"/>
              <a:gd name="connsiteX189" fmla="*/ 3425689 w 4009348"/>
              <a:gd name="connsiteY189" fmla="*/ 2014537 h 4767465"/>
              <a:gd name="connsiteX190" fmla="*/ 3484055 w 4009348"/>
              <a:gd name="connsiteY190" fmla="*/ 1965899 h 4767465"/>
              <a:gd name="connsiteX191" fmla="*/ 3513238 w 4009348"/>
              <a:gd name="connsiteY191" fmla="*/ 1956171 h 4767465"/>
              <a:gd name="connsiteX192" fmla="*/ 3542421 w 4009348"/>
              <a:gd name="connsiteY192" fmla="*/ 1936716 h 4767465"/>
              <a:gd name="connsiteX193" fmla="*/ 3581331 w 4009348"/>
              <a:gd name="connsiteY193" fmla="*/ 1926988 h 4767465"/>
              <a:gd name="connsiteX194" fmla="*/ 3620242 w 4009348"/>
              <a:gd name="connsiteY194" fmla="*/ 1907533 h 4767465"/>
              <a:gd name="connsiteX195" fmla="*/ 3688335 w 4009348"/>
              <a:gd name="connsiteY195" fmla="*/ 1888078 h 4767465"/>
              <a:gd name="connsiteX196" fmla="*/ 3717518 w 4009348"/>
              <a:gd name="connsiteY196" fmla="*/ 1878350 h 4767465"/>
              <a:gd name="connsiteX197" fmla="*/ 3824523 w 4009348"/>
              <a:gd name="connsiteY197" fmla="*/ 1888078 h 4767465"/>
              <a:gd name="connsiteX198" fmla="*/ 3892616 w 4009348"/>
              <a:gd name="connsiteY198" fmla="*/ 1965899 h 4767465"/>
              <a:gd name="connsiteX199" fmla="*/ 3931527 w 4009348"/>
              <a:gd name="connsiteY199" fmla="*/ 2014537 h 4767465"/>
              <a:gd name="connsiteX200" fmla="*/ 3941255 w 4009348"/>
              <a:gd name="connsiteY200" fmla="*/ 2043720 h 4767465"/>
              <a:gd name="connsiteX201" fmla="*/ 3970438 w 4009348"/>
              <a:gd name="connsiteY201" fmla="*/ 2063175 h 4767465"/>
              <a:gd name="connsiteX202" fmla="*/ 3989893 w 4009348"/>
              <a:gd name="connsiteY202" fmla="*/ 2121541 h 4767465"/>
              <a:gd name="connsiteX203" fmla="*/ 3999621 w 4009348"/>
              <a:gd name="connsiteY203" fmla="*/ 2150724 h 4767465"/>
              <a:gd name="connsiteX204" fmla="*/ 4009348 w 4009348"/>
              <a:gd name="connsiteY204" fmla="*/ 2189635 h 4767465"/>
              <a:gd name="connsiteX205" fmla="*/ 3999621 w 4009348"/>
              <a:gd name="connsiteY205" fmla="*/ 2432826 h 4767465"/>
              <a:gd name="connsiteX206" fmla="*/ 3980165 w 4009348"/>
              <a:gd name="connsiteY206" fmla="*/ 2491192 h 4767465"/>
              <a:gd name="connsiteX207" fmla="*/ 3970438 w 4009348"/>
              <a:gd name="connsiteY207" fmla="*/ 2520375 h 4767465"/>
              <a:gd name="connsiteX208" fmla="*/ 3931527 w 4009348"/>
              <a:gd name="connsiteY208" fmla="*/ 2569014 h 4767465"/>
              <a:gd name="connsiteX209" fmla="*/ 3921799 w 4009348"/>
              <a:gd name="connsiteY209" fmla="*/ 2598197 h 4767465"/>
              <a:gd name="connsiteX210" fmla="*/ 3892616 w 4009348"/>
              <a:gd name="connsiteY210" fmla="*/ 2627380 h 4767465"/>
              <a:gd name="connsiteX211" fmla="*/ 3873161 w 4009348"/>
              <a:gd name="connsiteY211" fmla="*/ 2656563 h 4767465"/>
              <a:gd name="connsiteX212" fmla="*/ 3814795 w 4009348"/>
              <a:gd name="connsiteY212" fmla="*/ 2695473 h 4767465"/>
              <a:gd name="connsiteX213" fmla="*/ 3775884 w 4009348"/>
              <a:gd name="connsiteY213" fmla="*/ 2744112 h 4767465"/>
              <a:gd name="connsiteX214" fmla="*/ 3736974 w 4009348"/>
              <a:gd name="connsiteY214" fmla="*/ 2763567 h 4767465"/>
              <a:gd name="connsiteX215" fmla="*/ 3717518 w 4009348"/>
              <a:gd name="connsiteY215" fmla="*/ 2783022 h 4767465"/>
              <a:gd name="connsiteX216" fmla="*/ 3659153 w 4009348"/>
              <a:gd name="connsiteY216" fmla="*/ 2821933 h 4767465"/>
              <a:gd name="connsiteX217" fmla="*/ 3629970 w 4009348"/>
              <a:gd name="connsiteY217" fmla="*/ 2841388 h 4767465"/>
              <a:gd name="connsiteX218" fmla="*/ 3600787 w 4009348"/>
              <a:gd name="connsiteY218" fmla="*/ 2870571 h 4767465"/>
              <a:gd name="connsiteX219" fmla="*/ 3552148 w 4009348"/>
              <a:gd name="connsiteY219" fmla="*/ 2909482 h 4767465"/>
              <a:gd name="connsiteX220" fmla="*/ 3513238 w 4009348"/>
              <a:gd name="connsiteY220" fmla="*/ 2948392 h 4767465"/>
              <a:gd name="connsiteX221" fmla="*/ 3503510 w 4009348"/>
              <a:gd name="connsiteY221" fmla="*/ 2977575 h 4767465"/>
              <a:gd name="connsiteX222" fmla="*/ 3445144 w 4009348"/>
              <a:gd name="connsiteY222" fmla="*/ 3016486 h 4767465"/>
              <a:gd name="connsiteX223" fmla="*/ 3396506 w 4009348"/>
              <a:gd name="connsiteY223" fmla="*/ 3045669 h 4767465"/>
              <a:gd name="connsiteX224" fmla="*/ 3347867 w 4009348"/>
              <a:gd name="connsiteY224" fmla="*/ 3094307 h 4767465"/>
              <a:gd name="connsiteX225" fmla="*/ 3338140 w 4009348"/>
              <a:gd name="connsiteY225" fmla="*/ 3123490 h 4767465"/>
              <a:gd name="connsiteX226" fmla="*/ 3318684 w 4009348"/>
              <a:gd name="connsiteY226" fmla="*/ 3142946 h 4767465"/>
              <a:gd name="connsiteX227" fmla="*/ 3289501 w 4009348"/>
              <a:gd name="connsiteY227" fmla="*/ 3181856 h 4767465"/>
              <a:gd name="connsiteX228" fmla="*/ 3270046 w 4009348"/>
              <a:gd name="connsiteY228" fmla="*/ 3220767 h 4767465"/>
              <a:gd name="connsiteX229" fmla="*/ 3211680 w 4009348"/>
              <a:gd name="connsiteY229" fmla="*/ 3288861 h 4767465"/>
              <a:gd name="connsiteX230" fmla="*/ 3192225 w 4009348"/>
              <a:gd name="connsiteY230" fmla="*/ 3318044 h 4767465"/>
              <a:gd name="connsiteX231" fmla="*/ 3153314 w 4009348"/>
              <a:gd name="connsiteY231" fmla="*/ 3347226 h 4767465"/>
              <a:gd name="connsiteX232" fmla="*/ 3094948 w 4009348"/>
              <a:gd name="connsiteY232" fmla="*/ 3405592 h 4767465"/>
              <a:gd name="connsiteX233" fmla="*/ 3056038 w 4009348"/>
              <a:gd name="connsiteY233" fmla="*/ 3454231 h 4767465"/>
              <a:gd name="connsiteX234" fmla="*/ 2997672 w 4009348"/>
              <a:gd name="connsiteY234" fmla="*/ 3502869 h 4767465"/>
              <a:gd name="connsiteX235" fmla="*/ 2949033 w 4009348"/>
              <a:gd name="connsiteY235" fmla="*/ 3590418 h 4767465"/>
              <a:gd name="connsiteX236" fmla="*/ 2929578 w 4009348"/>
              <a:gd name="connsiteY236" fmla="*/ 3629329 h 4767465"/>
              <a:gd name="connsiteX237" fmla="*/ 2939306 w 4009348"/>
              <a:gd name="connsiteY237" fmla="*/ 3872520 h 4767465"/>
              <a:gd name="connsiteX238" fmla="*/ 2949033 w 4009348"/>
              <a:gd name="connsiteY238" fmla="*/ 3901703 h 4767465"/>
              <a:gd name="connsiteX239" fmla="*/ 2987944 w 4009348"/>
              <a:gd name="connsiteY239" fmla="*/ 3940614 h 4767465"/>
              <a:gd name="connsiteX240" fmla="*/ 3036582 w 4009348"/>
              <a:gd name="connsiteY240" fmla="*/ 3979524 h 4767465"/>
              <a:gd name="connsiteX241" fmla="*/ 3104676 w 4009348"/>
              <a:gd name="connsiteY241" fmla="*/ 4018435 h 4767465"/>
              <a:gd name="connsiteX242" fmla="*/ 3133859 w 4009348"/>
              <a:gd name="connsiteY242" fmla="*/ 4028163 h 4767465"/>
              <a:gd name="connsiteX243" fmla="*/ 3231135 w 4009348"/>
              <a:gd name="connsiteY243" fmla="*/ 4037890 h 4767465"/>
              <a:gd name="connsiteX244" fmla="*/ 3270046 w 4009348"/>
              <a:gd name="connsiteY244" fmla="*/ 4047618 h 4767465"/>
              <a:gd name="connsiteX245" fmla="*/ 3415961 w 4009348"/>
              <a:gd name="connsiteY245" fmla="*/ 4067073 h 4767465"/>
              <a:gd name="connsiteX246" fmla="*/ 3493782 w 4009348"/>
              <a:gd name="connsiteY246" fmla="*/ 4057346 h 476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4009348" h="4767465">
                <a:moveTo>
                  <a:pt x="857587" y="4767465"/>
                </a:moveTo>
                <a:cubicBezTo>
                  <a:pt x="837804" y="4668553"/>
                  <a:pt x="858076" y="4759453"/>
                  <a:pt x="838131" y="4689644"/>
                </a:cubicBezTo>
                <a:cubicBezTo>
                  <a:pt x="834458" y="4676789"/>
                  <a:pt x="834383" y="4662691"/>
                  <a:pt x="828404" y="4650733"/>
                </a:cubicBezTo>
                <a:cubicBezTo>
                  <a:pt x="824302" y="4642530"/>
                  <a:pt x="815433" y="4637763"/>
                  <a:pt x="808948" y="4631278"/>
                </a:cubicBezTo>
                <a:cubicBezTo>
                  <a:pt x="803727" y="4605171"/>
                  <a:pt x="793873" y="4545435"/>
                  <a:pt x="779765" y="4524273"/>
                </a:cubicBezTo>
                <a:lnTo>
                  <a:pt x="760310" y="4495090"/>
                </a:lnTo>
                <a:cubicBezTo>
                  <a:pt x="757067" y="4475635"/>
                  <a:pt x="754861" y="4455978"/>
                  <a:pt x="750582" y="4436724"/>
                </a:cubicBezTo>
                <a:cubicBezTo>
                  <a:pt x="748358" y="4426714"/>
                  <a:pt x="743342" y="4417489"/>
                  <a:pt x="740855" y="4407541"/>
                </a:cubicBezTo>
                <a:cubicBezTo>
                  <a:pt x="713360" y="4297560"/>
                  <a:pt x="753404" y="4425732"/>
                  <a:pt x="711672" y="4300537"/>
                </a:cubicBezTo>
                <a:lnTo>
                  <a:pt x="701944" y="4271354"/>
                </a:lnTo>
                <a:cubicBezTo>
                  <a:pt x="698701" y="4261626"/>
                  <a:pt x="697904" y="4250703"/>
                  <a:pt x="692216" y="4242171"/>
                </a:cubicBezTo>
                <a:lnTo>
                  <a:pt x="653306" y="4183805"/>
                </a:lnTo>
                <a:lnTo>
                  <a:pt x="633850" y="4154622"/>
                </a:lnTo>
                <a:cubicBezTo>
                  <a:pt x="598379" y="4048203"/>
                  <a:pt x="654948" y="4209388"/>
                  <a:pt x="604667" y="4096256"/>
                </a:cubicBezTo>
                <a:cubicBezTo>
                  <a:pt x="596338" y="4077516"/>
                  <a:pt x="591697" y="4057345"/>
                  <a:pt x="585212" y="4037890"/>
                </a:cubicBezTo>
                <a:cubicBezTo>
                  <a:pt x="581969" y="4028162"/>
                  <a:pt x="580070" y="4017878"/>
                  <a:pt x="575484" y="4008707"/>
                </a:cubicBezTo>
                <a:cubicBezTo>
                  <a:pt x="562514" y="3982767"/>
                  <a:pt x="551496" y="3955755"/>
                  <a:pt x="536574" y="3930886"/>
                </a:cubicBezTo>
                <a:cubicBezTo>
                  <a:pt x="526846" y="3914673"/>
                  <a:pt x="517542" y="3898199"/>
                  <a:pt x="507391" y="3882248"/>
                </a:cubicBezTo>
                <a:cubicBezTo>
                  <a:pt x="494837" y="3862521"/>
                  <a:pt x="478937" y="3844796"/>
                  <a:pt x="468480" y="3823882"/>
                </a:cubicBezTo>
                <a:cubicBezTo>
                  <a:pt x="415162" y="3717244"/>
                  <a:pt x="485567" y="3847803"/>
                  <a:pt x="419842" y="3755788"/>
                </a:cubicBezTo>
                <a:cubicBezTo>
                  <a:pt x="360950" y="3673339"/>
                  <a:pt x="432990" y="3749481"/>
                  <a:pt x="380931" y="3697422"/>
                </a:cubicBezTo>
                <a:cubicBezTo>
                  <a:pt x="370017" y="3664678"/>
                  <a:pt x="370984" y="3662991"/>
                  <a:pt x="351748" y="3629329"/>
                </a:cubicBezTo>
                <a:cubicBezTo>
                  <a:pt x="345947" y="3619178"/>
                  <a:pt x="337521" y="3610603"/>
                  <a:pt x="332293" y="3600146"/>
                </a:cubicBezTo>
                <a:cubicBezTo>
                  <a:pt x="307037" y="3549634"/>
                  <a:pt x="341110" y="3589509"/>
                  <a:pt x="303110" y="3551507"/>
                </a:cubicBezTo>
                <a:cubicBezTo>
                  <a:pt x="296625" y="3532052"/>
                  <a:pt x="291272" y="3512182"/>
                  <a:pt x="283655" y="3493141"/>
                </a:cubicBezTo>
                <a:cubicBezTo>
                  <a:pt x="279863" y="3483661"/>
                  <a:pt x="258286" y="3432484"/>
                  <a:pt x="254472" y="3415320"/>
                </a:cubicBezTo>
                <a:cubicBezTo>
                  <a:pt x="250193" y="3396066"/>
                  <a:pt x="249528" y="3376089"/>
                  <a:pt x="244744" y="3356954"/>
                </a:cubicBezTo>
                <a:cubicBezTo>
                  <a:pt x="239770" y="3337059"/>
                  <a:pt x="225289" y="3298588"/>
                  <a:pt x="225289" y="3298588"/>
                </a:cubicBezTo>
                <a:cubicBezTo>
                  <a:pt x="222046" y="3272648"/>
                  <a:pt x="219536" y="3246605"/>
                  <a:pt x="215561" y="3220767"/>
                </a:cubicBezTo>
                <a:cubicBezTo>
                  <a:pt x="213047" y="3204426"/>
                  <a:pt x="208347" y="3188471"/>
                  <a:pt x="205833" y="3172129"/>
                </a:cubicBezTo>
                <a:cubicBezTo>
                  <a:pt x="201858" y="3146290"/>
                  <a:pt x="200782" y="3120028"/>
                  <a:pt x="196106" y="3094307"/>
                </a:cubicBezTo>
                <a:cubicBezTo>
                  <a:pt x="194272" y="3084218"/>
                  <a:pt x="189195" y="3074983"/>
                  <a:pt x="186378" y="3065124"/>
                </a:cubicBezTo>
                <a:cubicBezTo>
                  <a:pt x="182705" y="3052269"/>
                  <a:pt x="179550" y="3039265"/>
                  <a:pt x="176650" y="3026214"/>
                </a:cubicBezTo>
                <a:cubicBezTo>
                  <a:pt x="173063" y="3010074"/>
                  <a:pt x="170510" y="2993715"/>
                  <a:pt x="166923" y="2977575"/>
                </a:cubicBezTo>
                <a:cubicBezTo>
                  <a:pt x="158781" y="2940937"/>
                  <a:pt x="158299" y="2941976"/>
                  <a:pt x="147467" y="2909482"/>
                </a:cubicBezTo>
                <a:cubicBezTo>
                  <a:pt x="144225" y="2883542"/>
                  <a:pt x="142038" y="2857448"/>
                  <a:pt x="137740" y="2831661"/>
                </a:cubicBezTo>
                <a:cubicBezTo>
                  <a:pt x="116499" y="2704212"/>
                  <a:pt x="139913" y="2895516"/>
                  <a:pt x="118284" y="2744112"/>
                </a:cubicBezTo>
                <a:cubicBezTo>
                  <a:pt x="114132" y="2715045"/>
                  <a:pt x="113384" y="2685526"/>
                  <a:pt x="108557" y="2656563"/>
                </a:cubicBezTo>
                <a:cubicBezTo>
                  <a:pt x="106871" y="2646449"/>
                  <a:pt x="101646" y="2637239"/>
                  <a:pt x="98829" y="2627380"/>
                </a:cubicBezTo>
                <a:cubicBezTo>
                  <a:pt x="95156" y="2614525"/>
                  <a:pt x="92774" y="2601324"/>
                  <a:pt x="89101" y="2588469"/>
                </a:cubicBezTo>
                <a:cubicBezTo>
                  <a:pt x="86284" y="2578610"/>
                  <a:pt x="81861" y="2569234"/>
                  <a:pt x="79374" y="2559286"/>
                </a:cubicBezTo>
                <a:cubicBezTo>
                  <a:pt x="75364" y="2543246"/>
                  <a:pt x="73996" y="2526599"/>
                  <a:pt x="69646" y="2510648"/>
                </a:cubicBezTo>
                <a:cubicBezTo>
                  <a:pt x="64250" y="2490863"/>
                  <a:pt x="56676" y="2471737"/>
                  <a:pt x="50191" y="2452282"/>
                </a:cubicBezTo>
                <a:cubicBezTo>
                  <a:pt x="46948" y="2442554"/>
                  <a:pt x="42474" y="2433154"/>
                  <a:pt x="40463" y="2423099"/>
                </a:cubicBezTo>
                <a:lnTo>
                  <a:pt x="30735" y="2374461"/>
                </a:lnTo>
                <a:cubicBezTo>
                  <a:pt x="27493" y="2085874"/>
                  <a:pt x="26837" y="1797246"/>
                  <a:pt x="21008" y="1508699"/>
                </a:cubicBezTo>
                <a:cubicBezTo>
                  <a:pt x="15864" y="1254057"/>
                  <a:pt x="-23575" y="1634057"/>
                  <a:pt x="21008" y="1158503"/>
                </a:cubicBezTo>
                <a:cubicBezTo>
                  <a:pt x="22922" y="1138085"/>
                  <a:pt x="33978" y="1119592"/>
                  <a:pt x="40463" y="1100137"/>
                </a:cubicBezTo>
                <a:cubicBezTo>
                  <a:pt x="52695" y="1063442"/>
                  <a:pt x="55656" y="1046033"/>
                  <a:pt x="89101" y="1012588"/>
                </a:cubicBezTo>
                <a:cubicBezTo>
                  <a:pt x="105314" y="996375"/>
                  <a:pt x="125022" y="983028"/>
                  <a:pt x="137740" y="963950"/>
                </a:cubicBezTo>
                <a:cubicBezTo>
                  <a:pt x="144225" y="954222"/>
                  <a:pt x="148397" y="942466"/>
                  <a:pt x="157195" y="934767"/>
                </a:cubicBezTo>
                <a:cubicBezTo>
                  <a:pt x="174792" y="919369"/>
                  <a:pt x="196106" y="908826"/>
                  <a:pt x="215561" y="895856"/>
                </a:cubicBezTo>
                <a:cubicBezTo>
                  <a:pt x="225289" y="889371"/>
                  <a:pt x="233653" y="880098"/>
                  <a:pt x="244744" y="876401"/>
                </a:cubicBezTo>
                <a:lnTo>
                  <a:pt x="303110" y="856946"/>
                </a:lnTo>
                <a:cubicBezTo>
                  <a:pt x="361476" y="860188"/>
                  <a:pt x="420015" y="861131"/>
                  <a:pt x="478208" y="866673"/>
                </a:cubicBezTo>
                <a:cubicBezTo>
                  <a:pt x="498616" y="868617"/>
                  <a:pt x="521509" y="883804"/>
                  <a:pt x="536574" y="895856"/>
                </a:cubicBezTo>
                <a:cubicBezTo>
                  <a:pt x="543736" y="901585"/>
                  <a:pt x="548867" y="909583"/>
                  <a:pt x="556029" y="915312"/>
                </a:cubicBezTo>
                <a:cubicBezTo>
                  <a:pt x="565158" y="922615"/>
                  <a:pt x="575484" y="928282"/>
                  <a:pt x="585212" y="934767"/>
                </a:cubicBezTo>
                <a:cubicBezTo>
                  <a:pt x="591697" y="944495"/>
                  <a:pt x="597364" y="954821"/>
                  <a:pt x="604667" y="963950"/>
                </a:cubicBezTo>
                <a:cubicBezTo>
                  <a:pt x="631008" y="996876"/>
                  <a:pt x="643636" y="983582"/>
                  <a:pt x="663033" y="1041771"/>
                </a:cubicBezTo>
                <a:cubicBezTo>
                  <a:pt x="694347" y="1135710"/>
                  <a:pt x="644134" y="989660"/>
                  <a:pt x="692216" y="1109865"/>
                </a:cubicBezTo>
                <a:cubicBezTo>
                  <a:pt x="726944" y="1196685"/>
                  <a:pt x="693698" y="1141269"/>
                  <a:pt x="731127" y="1197414"/>
                </a:cubicBezTo>
                <a:cubicBezTo>
                  <a:pt x="734370" y="1210384"/>
                  <a:pt x="737182" y="1223469"/>
                  <a:pt x="740855" y="1236324"/>
                </a:cubicBezTo>
                <a:cubicBezTo>
                  <a:pt x="743672" y="1246183"/>
                  <a:pt x="748095" y="1255559"/>
                  <a:pt x="750582" y="1265507"/>
                </a:cubicBezTo>
                <a:cubicBezTo>
                  <a:pt x="754592" y="1281547"/>
                  <a:pt x="755960" y="1298194"/>
                  <a:pt x="760310" y="1314146"/>
                </a:cubicBezTo>
                <a:cubicBezTo>
                  <a:pt x="776937" y="1375112"/>
                  <a:pt x="789503" y="1382300"/>
                  <a:pt x="799221" y="1450333"/>
                </a:cubicBezTo>
                <a:cubicBezTo>
                  <a:pt x="823051" y="1617152"/>
                  <a:pt x="796039" y="1457062"/>
                  <a:pt x="818676" y="1547609"/>
                </a:cubicBezTo>
                <a:cubicBezTo>
                  <a:pt x="822686" y="1563649"/>
                  <a:pt x="824054" y="1580296"/>
                  <a:pt x="828404" y="1596248"/>
                </a:cubicBezTo>
                <a:cubicBezTo>
                  <a:pt x="833800" y="1616033"/>
                  <a:pt x="842885" y="1634719"/>
                  <a:pt x="847859" y="1654614"/>
                </a:cubicBezTo>
                <a:cubicBezTo>
                  <a:pt x="851102" y="1667584"/>
                  <a:pt x="853914" y="1680669"/>
                  <a:pt x="857587" y="1693524"/>
                </a:cubicBezTo>
                <a:cubicBezTo>
                  <a:pt x="869946" y="1736781"/>
                  <a:pt x="866907" y="1710947"/>
                  <a:pt x="877042" y="1761618"/>
                </a:cubicBezTo>
                <a:cubicBezTo>
                  <a:pt x="880910" y="1780959"/>
                  <a:pt x="882491" y="1800730"/>
                  <a:pt x="886770" y="1819984"/>
                </a:cubicBezTo>
                <a:cubicBezTo>
                  <a:pt x="888994" y="1829994"/>
                  <a:pt x="893680" y="1839308"/>
                  <a:pt x="896497" y="1849167"/>
                </a:cubicBezTo>
                <a:cubicBezTo>
                  <a:pt x="900170" y="1862022"/>
                  <a:pt x="903603" y="1874968"/>
                  <a:pt x="906225" y="1888078"/>
                </a:cubicBezTo>
                <a:cubicBezTo>
                  <a:pt x="917563" y="1944768"/>
                  <a:pt x="905197" y="1937862"/>
                  <a:pt x="935408" y="1975626"/>
                </a:cubicBezTo>
                <a:cubicBezTo>
                  <a:pt x="941137" y="1982788"/>
                  <a:pt x="946660" y="1990980"/>
                  <a:pt x="954863" y="1995082"/>
                </a:cubicBezTo>
                <a:cubicBezTo>
                  <a:pt x="966821" y="2001061"/>
                  <a:pt x="980919" y="2001136"/>
                  <a:pt x="993774" y="2004809"/>
                </a:cubicBezTo>
                <a:cubicBezTo>
                  <a:pt x="1003633" y="2007626"/>
                  <a:pt x="1013229" y="2011294"/>
                  <a:pt x="1022957" y="2014537"/>
                </a:cubicBezTo>
                <a:cubicBezTo>
                  <a:pt x="1032685" y="2011294"/>
                  <a:pt x="1042281" y="2007626"/>
                  <a:pt x="1052140" y="2004809"/>
                </a:cubicBezTo>
                <a:cubicBezTo>
                  <a:pt x="1064995" y="2001136"/>
                  <a:pt x="1079092" y="2001061"/>
                  <a:pt x="1091050" y="1995082"/>
                </a:cubicBezTo>
                <a:cubicBezTo>
                  <a:pt x="1099253" y="1990980"/>
                  <a:pt x="1102641" y="1980345"/>
                  <a:pt x="1110506" y="1975626"/>
                </a:cubicBezTo>
                <a:cubicBezTo>
                  <a:pt x="1119299" y="1970351"/>
                  <a:pt x="1129961" y="1969141"/>
                  <a:pt x="1139689" y="1965899"/>
                </a:cubicBezTo>
                <a:cubicBezTo>
                  <a:pt x="1146174" y="1956171"/>
                  <a:pt x="1150877" y="1944983"/>
                  <a:pt x="1159144" y="1936716"/>
                </a:cubicBezTo>
                <a:cubicBezTo>
                  <a:pt x="1167411" y="1928449"/>
                  <a:pt x="1179450" y="1924869"/>
                  <a:pt x="1188327" y="1917261"/>
                </a:cubicBezTo>
                <a:cubicBezTo>
                  <a:pt x="1202254" y="1905324"/>
                  <a:pt x="1214268" y="1891320"/>
                  <a:pt x="1227238" y="1878350"/>
                </a:cubicBezTo>
                <a:cubicBezTo>
                  <a:pt x="1236966" y="1868622"/>
                  <a:pt x="1248790" y="1860614"/>
                  <a:pt x="1256421" y="1849167"/>
                </a:cubicBezTo>
                <a:cubicBezTo>
                  <a:pt x="1262906" y="1839439"/>
                  <a:pt x="1267609" y="1828251"/>
                  <a:pt x="1275876" y="1819984"/>
                </a:cubicBezTo>
                <a:cubicBezTo>
                  <a:pt x="1319881" y="1775979"/>
                  <a:pt x="1297483" y="1831350"/>
                  <a:pt x="1343970" y="1761618"/>
                </a:cubicBezTo>
                <a:lnTo>
                  <a:pt x="1382880" y="1703252"/>
                </a:lnTo>
                <a:cubicBezTo>
                  <a:pt x="1389365" y="1693524"/>
                  <a:pt x="1394068" y="1682336"/>
                  <a:pt x="1402335" y="1674069"/>
                </a:cubicBezTo>
                <a:lnTo>
                  <a:pt x="1421791" y="1654614"/>
                </a:lnTo>
                <a:cubicBezTo>
                  <a:pt x="1449345" y="1571945"/>
                  <a:pt x="1410916" y="1672740"/>
                  <a:pt x="1450974" y="1605975"/>
                </a:cubicBezTo>
                <a:cubicBezTo>
                  <a:pt x="1488856" y="1542838"/>
                  <a:pt x="1430861" y="1606630"/>
                  <a:pt x="1480157" y="1557337"/>
                </a:cubicBezTo>
                <a:cubicBezTo>
                  <a:pt x="1483399" y="1544367"/>
                  <a:pt x="1483905" y="1530384"/>
                  <a:pt x="1489884" y="1518426"/>
                </a:cubicBezTo>
                <a:cubicBezTo>
                  <a:pt x="1493986" y="1510223"/>
                  <a:pt x="1503611" y="1506133"/>
                  <a:pt x="1509340" y="1498971"/>
                </a:cubicBezTo>
                <a:cubicBezTo>
                  <a:pt x="1516643" y="1489842"/>
                  <a:pt x="1522310" y="1479516"/>
                  <a:pt x="1528795" y="1469788"/>
                </a:cubicBezTo>
                <a:cubicBezTo>
                  <a:pt x="1545095" y="1404591"/>
                  <a:pt x="1530506" y="1455499"/>
                  <a:pt x="1557978" y="1382239"/>
                </a:cubicBezTo>
                <a:cubicBezTo>
                  <a:pt x="1561578" y="1372638"/>
                  <a:pt x="1563120" y="1362227"/>
                  <a:pt x="1567706" y="1353056"/>
                </a:cubicBezTo>
                <a:cubicBezTo>
                  <a:pt x="1572934" y="1342599"/>
                  <a:pt x="1582413" y="1334557"/>
                  <a:pt x="1587161" y="1323873"/>
                </a:cubicBezTo>
                <a:cubicBezTo>
                  <a:pt x="1595490" y="1305133"/>
                  <a:pt x="1601642" y="1285402"/>
                  <a:pt x="1606616" y="1265507"/>
                </a:cubicBezTo>
                <a:cubicBezTo>
                  <a:pt x="1609859" y="1252537"/>
                  <a:pt x="1610365" y="1238555"/>
                  <a:pt x="1616344" y="1226597"/>
                </a:cubicBezTo>
                <a:cubicBezTo>
                  <a:pt x="1620446" y="1218394"/>
                  <a:pt x="1629314" y="1213626"/>
                  <a:pt x="1635799" y="1207141"/>
                </a:cubicBezTo>
                <a:cubicBezTo>
                  <a:pt x="1650609" y="1133095"/>
                  <a:pt x="1635450" y="1180534"/>
                  <a:pt x="1674710" y="1109865"/>
                </a:cubicBezTo>
                <a:cubicBezTo>
                  <a:pt x="1681752" y="1097189"/>
                  <a:pt x="1688453" y="1084283"/>
                  <a:pt x="1694165" y="1070954"/>
                </a:cubicBezTo>
                <a:cubicBezTo>
                  <a:pt x="1698204" y="1061529"/>
                  <a:pt x="1699307" y="1050942"/>
                  <a:pt x="1703893" y="1041771"/>
                </a:cubicBezTo>
                <a:cubicBezTo>
                  <a:pt x="1709121" y="1031314"/>
                  <a:pt x="1716863" y="1022316"/>
                  <a:pt x="1723348" y="1012588"/>
                </a:cubicBezTo>
                <a:cubicBezTo>
                  <a:pt x="1726591" y="999618"/>
                  <a:pt x="1727810" y="985966"/>
                  <a:pt x="1733076" y="973678"/>
                </a:cubicBezTo>
                <a:cubicBezTo>
                  <a:pt x="1737681" y="962932"/>
                  <a:pt x="1746335" y="954409"/>
                  <a:pt x="1752531" y="944495"/>
                </a:cubicBezTo>
                <a:cubicBezTo>
                  <a:pt x="1762552" y="928462"/>
                  <a:pt x="1771693" y="911889"/>
                  <a:pt x="1781714" y="895856"/>
                </a:cubicBezTo>
                <a:cubicBezTo>
                  <a:pt x="1787910" y="885942"/>
                  <a:pt x="1795369" y="876824"/>
                  <a:pt x="1801170" y="866673"/>
                </a:cubicBezTo>
                <a:cubicBezTo>
                  <a:pt x="1831551" y="813508"/>
                  <a:pt x="1803966" y="838869"/>
                  <a:pt x="1849808" y="808307"/>
                </a:cubicBezTo>
                <a:cubicBezTo>
                  <a:pt x="1853050" y="798579"/>
                  <a:pt x="1854259" y="787917"/>
                  <a:pt x="1859535" y="779124"/>
                </a:cubicBezTo>
                <a:cubicBezTo>
                  <a:pt x="1864254" y="771260"/>
                  <a:pt x="1872898" y="766524"/>
                  <a:pt x="1878991" y="759669"/>
                </a:cubicBezTo>
                <a:cubicBezTo>
                  <a:pt x="1898852" y="737325"/>
                  <a:pt x="1918426" y="714712"/>
                  <a:pt x="1937357" y="691575"/>
                </a:cubicBezTo>
                <a:cubicBezTo>
                  <a:pt x="1947623" y="679027"/>
                  <a:pt x="1955076" y="664129"/>
                  <a:pt x="1966540" y="652665"/>
                </a:cubicBezTo>
                <a:cubicBezTo>
                  <a:pt x="1974807" y="644398"/>
                  <a:pt x="1987456" y="641476"/>
                  <a:pt x="1995723" y="633209"/>
                </a:cubicBezTo>
                <a:cubicBezTo>
                  <a:pt x="2007187" y="621745"/>
                  <a:pt x="2014060" y="606350"/>
                  <a:pt x="2024906" y="594299"/>
                </a:cubicBezTo>
                <a:cubicBezTo>
                  <a:pt x="2043312" y="573848"/>
                  <a:pt x="2066764" y="557944"/>
                  <a:pt x="2083272" y="535933"/>
                </a:cubicBezTo>
                <a:cubicBezTo>
                  <a:pt x="2135960" y="465682"/>
                  <a:pt x="2085647" y="526014"/>
                  <a:pt x="2161093" y="458112"/>
                </a:cubicBezTo>
                <a:cubicBezTo>
                  <a:pt x="2178135" y="442774"/>
                  <a:pt x="2209731" y="409473"/>
                  <a:pt x="2209731" y="409473"/>
                </a:cubicBezTo>
                <a:cubicBezTo>
                  <a:pt x="2228311" y="353735"/>
                  <a:pt x="2205366" y="404111"/>
                  <a:pt x="2258370" y="351107"/>
                </a:cubicBezTo>
                <a:cubicBezTo>
                  <a:pt x="2266637" y="342840"/>
                  <a:pt x="2270341" y="330905"/>
                  <a:pt x="2277825" y="321924"/>
                </a:cubicBezTo>
                <a:cubicBezTo>
                  <a:pt x="2286632" y="311356"/>
                  <a:pt x="2299012" y="303936"/>
                  <a:pt x="2307008" y="292741"/>
                </a:cubicBezTo>
                <a:cubicBezTo>
                  <a:pt x="2315436" y="280941"/>
                  <a:pt x="2318035" y="265631"/>
                  <a:pt x="2326463" y="253831"/>
                </a:cubicBezTo>
                <a:cubicBezTo>
                  <a:pt x="2334459" y="242636"/>
                  <a:pt x="2346839" y="235216"/>
                  <a:pt x="2355646" y="224648"/>
                </a:cubicBezTo>
                <a:cubicBezTo>
                  <a:pt x="2363130" y="215667"/>
                  <a:pt x="2367402" y="204263"/>
                  <a:pt x="2375101" y="195465"/>
                </a:cubicBezTo>
                <a:cubicBezTo>
                  <a:pt x="2390200" y="178209"/>
                  <a:pt x="2407527" y="163039"/>
                  <a:pt x="2423740" y="146826"/>
                </a:cubicBezTo>
                <a:lnTo>
                  <a:pt x="2462650" y="107916"/>
                </a:lnTo>
                <a:lnTo>
                  <a:pt x="2482106" y="88461"/>
                </a:lnTo>
                <a:cubicBezTo>
                  <a:pt x="2503716" y="66851"/>
                  <a:pt x="2530587" y="37430"/>
                  <a:pt x="2559927" y="30095"/>
                </a:cubicBezTo>
                <a:lnTo>
                  <a:pt x="2598838" y="20367"/>
                </a:lnTo>
                <a:cubicBezTo>
                  <a:pt x="2608566" y="13882"/>
                  <a:pt x="2616356" y="1690"/>
                  <a:pt x="2628021" y="912"/>
                </a:cubicBezTo>
                <a:cubicBezTo>
                  <a:pt x="2695843" y="-3610"/>
                  <a:pt x="2734154" y="9596"/>
                  <a:pt x="2793391" y="20367"/>
                </a:cubicBezTo>
                <a:cubicBezTo>
                  <a:pt x="2830508" y="27116"/>
                  <a:pt x="2849350" y="26283"/>
                  <a:pt x="2880940" y="39822"/>
                </a:cubicBezTo>
                <a:cubicBezTo>
                  <a:pt x="2894269" y="45534"/>
                  <a:pt x="2908404" y="50375"/>
                  <a:pt x="2919850" y="59278"/>
                </a:cubicBezTo>
                <a:cubicBezTo>
                  <a:pt x="2937949" y="73355"/>
                  <a:pt x="2968489" y="107916"/>
                  <a:pt x="2968489" y="107916"/>
                </a:cubicBezTo>
                <a:cubicBezTo>
                  <a:pt x="2971731" y="117644"/>
                  <a:pt x="2972940" y="128306"/>
                  <a:pt x="2978216" y="137099"/>
                </a:cubicBezTo>
                <a:cubicBezTo>
                  <a:pt x="2982935" y="144963"/>
                  <a:pt x="2994772" y="147853"/>
                  <a:pt x="2997672" y="156554"/>
                </a:cubicBezTo>
                <a:cubicBezTo>
                  <a:pt x="3004923" y="178306"/>
                  <a:pt x="3004157" y="201950"/>
                  <a:pt x="3007399" y="224648"/>
                </a:cubicBezTo>
                <a:cubicBezTo>
                  <a:pt x="3004157" y="273286"/>
                  <a:pt x="3006143" y="322558"/>
                  <a:pt x="2997672" y="370563"/>
                </a:cubicBezTo>
                <a:cubicBezTo>
                  <a:pt x="2996078" y="379595"/>
                  <a:pt x="2985378" y="384289"/>
                  <a:pt x="2978216" y="390018"/>
                </a:cubicBezTo>
                <a:cubicBezTo>
                  <a:pt x="2916871" y="439093"/>
                  <a:pt x="2976544" y="381961"/>
                  <a:pt x="2929578" y="428929"/>
                </a:cubicBezTo>
                <a:cubicBezTo>
                  <a:pt x="2926335" y="438657"/>
                  <a:pt x="2924830" y="449148"/>
                  <a:pt x="2919850" y="458112"/>
                </a:cubicBezTo>
                <a:cubicBezTo>
                  <a:pt x="2892350" y="507613"/>
                  <a:pt x="2891003" y="506415"/>
                  <a:pt x="2861484" y="535933"/>
                </a:cubicBezTo>
                <a:cubicBezTo>
                  <a:pt x="2858242" y="545661"/>
                  <a:pt x="2857033" y="556323"/>
                  <a:pt x="2851757" y="565116"/>
                </a:cubicBezTo>
                <a:cubicBezTo>
                  <a:pt x="2838404" y="587370"/>
                  <a:pt x="2808670" y="592447"/>
                  <a:pt x="2861484" y="574844"/>
                </a:cubicBezTo>
                <a:cubicBezTo>
                  <a:pt x="2877697" y="558631"/>
                  <a:pt x="2889615" y="536459"/>
                  <a:pt x="2910123" y="526205"/>
                </a:cubicBezTo>
                <a:cubicBezTo>
                  <a:pt x="2936750" y="512892"/>
                  <a:pt x="2955301" y="505627"/>
                  <a:pt x="2978216" y="487295"/>
                </a:cubicBezTo>
                <a:cubicBezTo>
                  <a:pt x="2985378" y="481566"/>
                  <a:pt x="2990335" y="473342"/>
                  <a:pt x="2997672" y="467839"/>
                </a:cubicBezTo>
                <a:cubicBezTo>
                  <a:pt x="3016378" y="453810"/>
                  <a:pt x="3039505" y="445463"/>
                  <a:pt x="3056038" y="428929"/>
                </a:cubicBezTo>
                <a:cubicBezTo>
                  <a:pt x="3082743" y="402222"/>
                  <a:pt x="3066792" y="412373"/>
                  <a:pt x="3104676" y="399746"/>
                </a:cubicBezTo>
                <a:cubicBezTo>
                  <a:pt x="3153969" y="350450"/>
                  <a:pt x="3090177" y="408445"/>
                  <a:pt x="3153314" y="370563"/>
                </a:cubicBezTo>
                <a:cubicBezTo>
                  <a:pt x="3161179" y="365844"/>
                  <a:pt x="3164567" y="355209"/>
                  <a:pt x="3172770" y="351107"/>
                </a:cubicBezTo>
                <a:cubicBezTo>
                  <a:pt x="3191112" y="341936"/>
                  <a:pt x="3214072" y="343027"/>
                  <a:pt x="3231135" y="331652"/>
                </a:cubicBezTo>
                <a:cubicBezTo>
                  <a:pt x="3268850" y="306509"/>
                  <a:pt x="3249227" y="315894"/>
                  <a:pt x="3289501" y="302469"/>
                </a:cubicBezTo>
                <a:cubicBezTo>
                  <a:pt x="3328412" y="305712"/>
                  <a:pt x="3367946" y="304540"/>
                  <a:pt x="3406233" y="312197"/>
                </a:cubicBezTo>
                <a:cubicBezTo>
                  <a:pt x="3417697" y="314490"/>
                  <a:pt x="3424959" y="326424"/>
                  <a:pt x="3435416" y="331652"/>
                </a:cubicBezTo>
                <a:cubicBezTo>
                  <a:pt x="3444587" y="336238"/>
                  <a:pt x="3454871" y="338137"/>
                  <a:pt x="3464599" y="341380"/>
                </a:cubicBezTo>
                <a:cubicBezTo>
                  <a:pt x="3521505" y="398285"/>
                  <a:pt x="3500520" y="370940"/>
                  <a:pt x="3532693" y="419201"/>
                </a:cubicBezTo>
                <a:cubicBezTo>
                  <a:pt x="3529450" y="497022"/>
                  <a:pt x="3530715" y="575163"/>
                  <a:pt x="3522965" y="652665"/>
                </a:cubicBezTo>
                <a:cubicBezTo>
                  <a:pt x="3520924" y="673071"/>
                  <a:pt x="3509995" y="691576"/>
                  <a:pt x="3503510" y="711031"/>
                </a:cubicBezTo>
                <a:lnTo>
                  <a:pt x="3493782" y="740214"/>
                </a:lnTo>
                <a:cubicBezTo>
                  <a:pt x="3517247" y="810606"/>
                  <a:pt x="3488001" y="752676"/>
                  <a:pt x="3620242" y="779124"/>
                </a:cubicBezTo>
                <a:cubicBezTo>
                  <a:pt x="3631706" y="781417"/>
                  <a:pt x="3639697" y="792095"/>
                  <a:pt x="3649425" y="798580"/>
                </a:cubicBezTo>
                <a:cubicBezTo>
                  <a:pt x="3693422" y="864577"/>
                  <a:pt x="3671801" y="840413"/>
                  <a:pt x="3707791" y="876401"/>
                </a:cubicBezTo>
                <a:cubicBezTo>
                  <a:pt x="3711033" y="886129"/>
                  <a:pt x="3712538" y="896621"/>
                  <a:pt x="3717518" y="905584"/>
                </a:cubicBezTo>
                <a:cubicBezTo>
                  <a:pt x="3728873" y="926024"/>
                  <a:pt x="3756429" y="963950"/>
                  <a:pt x="3756429" y="963950"/>
                </a:cubicBezTo>
                <a:cubicBezTo>
                  <a:pt x="3784206" y="1075060"/>
                  <a:pt x="3780989" y="1027327"/>
                  <a:pt x="3766157" y="1168231"/>
                </a:cubicBezTo>
                <a:cubicBezTo>
                  <a:pt x="3764266" y="1186195"/>
                  <a:pt x="3751012" y="1270926"/>
                  <a:pt x="3736974" y="1284963"/>
                </a:cubicBezTo>
                <a:lnTo>
                  <a:pt x="3717518" y="1304418"/>
                </a:lnTo>
                <a:cubicBezTo>
                  <a:pt x="3714276" y="1314146"/>
                  <a:pt x="3712034" y="1324266"/>
                  <a:pt x="3707791" y="1333601"/>
                </a:cubicBezTo>
                <a:cubicBezTo>
                  <a:pt x="3695790" y="1360004"/>
                  <a:pt x="3678051" y="1383908"/>
                  <a:pt x="3668880" y="1411422"/>
                </a:cubicBezTo>
                <a:cubicBezTo>
                  <a:pt x="3665638" y="1421150"/>
                  <a:pt x="3664133" y="1431642"/>
                  <a:pt x="3659153" y="1440605"/>
                </a:cubicBezTo>
                <a:cubicBezTo>
                  <a:pt x="3647798" y="1461045"/>
                  <a:pt x="3633212" y="1479516"/>
                  <a:pt x="3620242" y="1498971"/>
                </a:cubicBezTo>
                <a:lnTo>
                  <a:pt x="3600787" y="1528154"/>
                </a:lnTo>
                <a:lnTo>
                  <a:pt x="3581331" y="1557337"/>
                </a:lnTo>
                <a:lnTo>
                  <a:pt x="3561876" y="1615703"/>
                </a:lnTo>
                <a:cubicBezTo>
                  <a:pt x="3558633" y="1625431"/>
                  <a:pt x="3554159" y="1634831"/>
                  <a:pt x="3552148" y="1644886"/>
                </a:cubicBezTo>
                <a:cubicBezTo>
                  <a:pt x="3540410" y="1703579"/>
                  <a:pt x="3547650" y="1677839"/>
                  <a:pt x="3532693" y="1722707"/>
                </a:cubicBezTo>
                <a:cubicBezTo>
                  <a:pt x="3529109" y="1747793"/>
                  <a:pt x="3526819" y="1792822"/>
                  <a:pt x="3513238" y="1819984"/>
                </a:cubicBezTo>
                <a:cubicBezTo>
                  <a:pt x="3492383" y="1861695"/>
                  <a:pt x="3494716" y="1839628"/>
                  <a:pt x="3464599" y="1878350"/>
                </a:cubicBezTo>
                <a:cubicBezTo>
                  <a:pt x="3387609" y="1977338"/>
                  <a:pt x="3455164" y="1907242"/>
                  <a:pt x="3406233" y="1956171"/>
                </a:cubicBezTo>
                <a:cubicBezTo>
                  <a:pt x="3402991" y="1965899"/>
                  <a:pt x="3401092" y="1976183"/>
                  <a:pt x="3396506" y="1985354"/>
                </a:cubicBezTo>
                <a:cubicBezTo>
                  <a:pt x="3391277" y="1995811"/>
                  <a:pt x="3381155" y="2003590"/>
                  <a:pt x="3377050" y="2014537"/>
                </a:cubicBezTo>
                <a:cubicBezTo>
                  <a:pt x="3349386" y="2088307"/>
                  <a:pt x="3387966" y="2042532"/>
                  <a:pt x="3347867" y="2082631"/>
                </a:cubicBezTo>
                <a:cubicBezTo>
                  <a:pt x="3344625" y="2095601"/>
                  <a:pt x="3341813" y="2108686"/>
                  <a:pt x="3338140" y="2121541"/>
                </a:cubicBezTo>
                <a:cubicBezTo>
                  <a:pt x="3335323" y="2131400"/>
                  <a:pt x="3338666" y="2150724"/>
                  <a:pt x="3328412" y="2150724"/>
                </a:cubicBezTo>
                <a:cubicBezTo>
                  <a:pt x="3318158" y="2150724"/>
                  <a:pt x="3321927" y="2131269"/>
                  <a:pt x="3318684" y="2121541"/>
                </a:cubicBezTo>
                <a:cubicBezTo>
                  <a:pt x="3340374" y="2092621"/>
                  <a:pt x="3366456" y="2054025"/>
                  <a:pt x="3396506" y="2033992"/>
                </a:cubicBezTo>
                <a:cubicBezTo>
                  <a:pt x="3406234" y="2027507"/>
                  <a:pt x="3416708" y="2022021"/>
                  <a:pt x="3425689" y="2014537"/>
                </a:cubicBezTo>
                <a:cubicBezTo>
                  <a:pt x="3457962" y="1987643"/>
                  <a:pt x="3447825" y="1984014"/>
                  <a:pt x="3484055" y="1965899"/>
                </a:cubicBezTo>
                <a:cubicBezTo>
                  <a:pt x="3493226" y="1961313"/>
                  <a:pt x="3504067" y="1960757"/>
                  <a:pt x="3513238" y="1956171"/>
                </a:cubicBezTo>
                <a:cubicBezTo>
                  <a:pt x="3523695" y="1950943"/>
                  <a:pt x="3531675" y="1941321"/>
                  <a:pt x="3542421" y="1936716"/>
                </a:cubicBezTo>
                <a:cubicBezTo>
                  <a:pt x="3554709" y="1931450"/>
                  <a:pt x="3568813" y="1931682"/>
                  <a:pt x="3581331" y="1926988"/>
                </a:cubicBezTo>
                <a:cubicBezTo>
                  <a:pt x="3594909" y="1921896"/>
                  <a:pt x="3606913" y="1913245"/>
                  <a:pt x="3620242" y="1907533"/>
                </a:cubicBezTo>
                <a:cubicBezTo>
                  <a:pt x="3643572" y="1897534"/>
                  <a:pt x="3663644" y="1895132"/>
                  <a:pt x="3688335" y="1888078"/>
                </a:cubicBezTo>
                <a:cubicBezTo>
                  <a:pt x="3698194" y="1885261"/>
                  <a:pt x="3707790" y="1881593"/>
                  <a:pt x="3717518" y="1878350"/>
                </a:cubicBezTo>
                <a:cubicBezTo>
                  <a:pt x="3753186" y="1881593"/>
                  <a:pt x="3789503" y="1880574"/>
                  <a:pt x="3824523" y="1888078"/>
                </a:cubicBezTo>
                <a:cubicBezTo>
                  <a:pt x="3859603" y="1895595"/>
                  <a:pt x="3874337" y="1947621"/>
                  <a:pt x="3892616" y="1965899"/>
                </a:cubicBezTo>
                <a:cubicBezTo>
                  <a:pt x="3910714" y="1983996"/>
                  <a:pt x="3919255" y="1989992"/>
                  <a:pt x="3931527" y="2014537"/>
                </a:cubicBezTo>
                <a:cubicBezTo>
                  <a:pt x="3936113" y="2023708"/>
                  <a:pt x="3934849" y="2035713"/>
                  <a:pt x="3941255" y="2043720"/>
                </a:cubicBezTo>
                <a:cubicBezTo>
                  <a:pt x="3948558" y="2052849"/>
                  <a:pt x="3960710" y="2056690"/>
                  <a:pt x="3970438" y="2063175"/>
                </a:cubicBezTo>
                <a:lnTo>
                  <a:pt x="3989893" y="2121541"/>
                </a:lnTo>
                <a:cubicBezTo>
                  <a:pt x="3993136" y="2131269"/>
                  <a:pt x="3997134" y="2140776"/>
                  <a:pt x="3999621" y="2150724"/>
                </a:cubicBezTo>
                <a:lnTo>
                  <a:pt x="4009348" y="2189635"/>
                </a:lnTo>
                <a:cubicBezTo>
                  <a:pt x="4006106" y="2270699"/>
                  <a:pt x="4007436" y="2352075"/>
                  <a:pt x="3999621" y="2432826"/>
                </a:cubicBezTo>
                <a:cubicBezTo>
                  <a:pt x="3997646" y="2453238"/>
                  <a:pt x="3986650" y="2471737"/>
                  <a:pt x="3980165" y="2491192"/>
                </a:cubicBezTo>
                <a:cubicBezTo>
                  <a:pt x="3976922" y="2500920"/>
                  <a:pt x="3977689" y="2513124"/>
                  <a:pt x="3970438" y="2520375"/>
                </a:cubicBezTo>
                <a:cubicBezTo>
                  <a:pt x="3952341" y="2538472"/>
                  <a:pt x="3943799" y="2544470"/>
                  <a:pt x="3931527" y="2569014"/>
                </a:cubicBezTo>
                <a:cubicBezTo>
                  <a:pt x="3926941" y="2578185"/>
                  <a:pt x="3927487" y="2589665"/>
                  <a:pt x="3921799" y="2598197"/>
                </a:cubicBezTo>
                <a:cubicBezTo>
                  <a:pt x="3914168" y="2609643"/>
                  <a:pt x="3901423" y="2616812"/>
                  <a:pt x="3892616" y="2627380"/>
                </a:cubicBezTo>
                <a:cubicBezTo>
                  <a:pt x="3885132" y="2636361"/>
                  <a:pt x="3881959" y="2648864"/>
                  <a:pt x="3873161" y="2656563"/>
                </a:cubicBezTo>
                <a:cubicBezTo>
                  <a:pt x="3855564" y="2671960"/>
                  <a:pt x="3814795" y="2695473"/>
                  <a:pt x="3814795" y="2695473"/>
                </a:cubicBezTo>
                <a:cubicBezTo>
                  <a:pt x="3804387" y="2711085"/>
                  <a:pt x="3792518" y="2733022"/>
                  <a:pt x="3775884" y="2744112"/>
                </a:cubicBezTo>
                <a:cubicBezTo>
                  <a:pt x="3763819" y="2752156"/>
                  <a:pt x="3749040" y="2755523"/>
                  <a:pt x="3736974" y="2763567"/>
                </a:cubicBezTo>
                <a:cubicBezTo>
                  <a:pt x="3729343" y="2768654"/>
                  <a:pt x="3724855" y="2777519"/>
                  <a:pt x="3717518" y="2783022"/>
                </a:cubicBezTo>
                <a:cubicBezTo>
                  <a:pt x="3698812" y="2797051"/>
                  <a:pt x="3678608" y="2808963"/>
                  <a:pt x="3659153" y="2821933"/>
                </a:cubicBezTo>
                <a:cubicBezTo>
                  <a:pt x="3649425" y="2828418"/>
                  <a:pt x="3638237" y="2833121"/>
                  <a:pt x="3629970" y="2841388"/>
                </a:cubicBezTo>
                <a:cubicBezTo>
                  <a:pt x="3620242" y="2851116"/>
                  <a:pt x="3611355" y="2861764"/>
                  <a:pt x="3600787" y="2870571"/>
                </a:cubicBezTo>
                <a:cubicBezTo>
                  <a:pt x="3527158" y="2931928"/>
                  <a:pt x="3608752" y="2852878"/>
                  <a:pt x="3552148" y="2909482"/>
                </a:cubicBezTo>
                <a:cubicBezTo>
                  <a:pt x="3526210" y="2987301"/>
                  <a:pt x="3565117" y="2896514"/>
                  <a:pt x="3513238" y="2948392"/>
                </a:cubicBezTo>
                <a:cubicBezTo>
                  <a:pt x="3505987" y="2955643"/>
                  <a:pt x="3510761" y="2970324"/>
                  <a:pt x="3503510" y="2977575"/>
                </a:cubicBezTo>
                <a:cubicBezTo>
                  <a:pt x="3486976" y="2994109"/>
                  <a:pt x="3464871" y="3003932"/>
                  <a:pt x="3445144" y="3016486"/>
                </a:cubicBezTo>
                <a:cubicBezTo>
                  <a:pt x="3429193" y="3026637"/>
                  <a:pt x="3409875" y="3032300"/>
                  <a:pt x="3396506" y="3045669"/>
                </a:cubicBezTo>
                <a:lnTo>
                  <a:pt x="3347867" y="3094307"/>
                </a:lnTo>
                <a:cubicBezTo>
                  <a:pt x="3344625" y="3104035"/>
                  <a:pt x="3343415" y="3114697"/>
                  <a:pt x="3338140" y="3123490"/>
                </a:cubicBezTo>
                <a:cubicBezTo>
                  <a:pt x="3333421" y="3131355"/>
                  <a:pt x="3324556" y="3135900"/>
                  <a:pt x="3318684" y="3142946"/>
                </a:cubicBezTo>
                <a:cubicBezTo>
                  <a:pt x="3308305" y="3155401"/>
                  <a:pt x="3298094" y="3168108"/>
                  <a:pt x="3289501" y="3181856"/>
                </a:cubicBezTo>
                <a:cubicBezTo>
                  <a:pt x="3281815" y="3194153"/>
                  <a:pt x="3277732" y="3208470"/>
                  <a:pt x="3270046" y="3220767"/>
                </a:cubicBezTo>
                <a:cubicBezTo>
                  <a:pt x="3233615" y="3279057"/>
                  <a:pt x="3251473" y="3241109"/>
                  <a:pt x="3211680" y="3288861"/>
                </a:cubicBezTo>
                <a:cubicBezTo>
                  <a:pt x="3204196" y="3297842"/>
                  <a:pt x="3200492" y="3309777"/>
                  <a:pt x="3192225" y="3318044"/>
                </a:cubicBezTo>
                <a:cubicBezTo>
                  <a:pt x="3180761" y="3329508"/>
                  <a:pt x="3165365" y="3336380"/>
                  <a:pt x="3153314" y="3347226"/>
                </a:cubicBezTo>
                <a:cubicBezTo>
                  <a:pt x="3132863" y="3365632"/>
                  <a:pt x="3114403" y="3386137"/>
                  <a:pt x="3094948" y="3405592"/>
                </a:cubicBezTo>
                <a:cubicBezTo>
                  <a:pt x="3038350" y="3462191"/>
                  <a:pt x="3117390" y="3380608"/>
                  <a:pt x="3056038" y="3454231"/>
                </a:cubicBezTo>
                <a:cubicBezTo>
                  <a:pt x="3032632" y="3482319"/>
                  <a:pt x="3026367" y="3483740"/>
                  <a:pt x="2997672" y="3502869"/>
                </a:cubicBezTo>
                <a:cubicBezTo>
                  <a:pt x="2970768" y="3583579"/>
                  <a:pt x="3015938" y="3456605"/>
                  <a:pt x="2949033" y="3590418"/>
                </a:cubicBezTo>
                <a:lnTo>
                  <a:pt x="2929578" y="3629329"/>
                </a:lnTo>
                <a:cubicBezTo>
                  <a:pt x="2932821" y="3710393"/>
                  <a:pt x="2933526" y="3791598"/>
                  <a:pt x="2939306" y="3872520"/>
                </a:cubicBezTo>
                <a:cubicBezTo>
                  <a:pt x="2940037" y="3882748"/>
                  <a:pt x="2943073" y="3893359"/>
                  <a:pt x="2949033" y="3901703"/>
                </a:cubicBezTo>
                <a:cubicBezTo>
                  <a:pt x="2959694" y="3916629"/>
                  <a:pt x="2977769" y="3925352"/>
                  <a:pt x="2987944" y="3940614"/>
                </a:cubicBezTo>
                <a:cubicBezTo>
                  <a:pt x="3013087" y="3978329"/>
                  <a:pt x="2996308" y="3966100"/>
                  <a:pt x="3036582" y="3979524"/>
                </a:cubicBezTo>
                <a:cubicBezTo>
                  <a:pt x="3065893" y="3999065"/>
                  <a:pt x="3070115" y="4003623"/>
                  <a:pt x="3104676" y="4018435"/>
                </a:cubicBezTo>
                <a:cubicBezTo>
                  <a:pt x="3114101" y="4022474"/>
                  <a:pt x="3123724" y="4026604"/>
                  <a:pt x="3133859" y="4028163"/>
                </a:cubicBezTo>
                <a:cubicBezTo>
                  <a:pt x="3166067" y="4033118"/>
                  <a:pt x="3198710" y="4034648"/>
                  <a:pt x="3231135" y="4037890"/>
                </a:cubicBezTo>
                <a:cubicBezTo>
                  <a:pt x="3244105" y="4041133"/>
                  <a:pt x="3256794" y="4045851"/>
                  <a:pt x="3270046" y="4047618"/>
                </a:cubicBezTo>
                <a:cubicBezTo>
                  <a:pt x="3434127" y="4069496"/>
                  <a:pt x="3325968" y="4044576"/>
                  <a:pt x="3415961" y="4067073"/>
                </a:cubicBezTo>
                <a:cubicBezTo>
                  <a:pt x="3460525" y="4052219"/>
                  <a:pt x="3434890" y="4057346"/>
                  <a:pt x="3493782" y="4057346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B7D0DE9-BAD1-4AE3-A3CB-EAF3C545E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5" t="20585" r="6647" b="12019"/>
          <a:stretch/>
        </p:blipFill>
        <p:spPr>
          <a:xfrm rot="12911829">
            <a:off x="10110882" y="2082131"/>
            <a:ext cx="877881" cy="4453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7833572-438D-4D38-ADEB-7F0D8DC78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78996"/>
            <a:ext cx="5645995" cy="4222630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Pa broblemau allai chwarae gemau eu hachosi i unigolion, cyfeillgarwch, teuluoedd a chymunedau? </a:t>
            </a:r>
          </a:p>
          <a:p>
            <a:pPr fontAlgn="base"/>
            <a:r>
              <a:rPr lang="cy-GB" sz="2400"/>
              <a:t>Tynnwch lun o amgylch eich llaw. Yna ysgrifennwch bum effaith y mae chwarae gemau yn ei gael ar y rhai o’ch cwmpas chi/y chwaraewr gemau. Ysgrifennwch un effaith ar bob bys. </a:t>
            </a:r>
          </a:p>
          <a:p>
            <a:pPr marL="0" indent="0" fontAlgn="base">
              <a:buNone/>
            </a:pPr>
            <a:r>
              <a:rPr lang="cy-GB" sz="2400" b="1"/>
              <a:t> </a:t>
            </a:r>
          </a:p>
          <a:p>
            <a:pPr marL="0" indent="0" fontAlgn="base">
              <a:buNone/>
            </a:pPr>
            <a:r>
              <a:rPr lang="cy-GB" sz="2400" b="1">
                <a:solidFill>
                  <a:schemeClr val="accent2"/>
                </a:solidFill>
              </a:rPr>
              <a:t>Pethau i feddwl amdanyn nhw</a:t>
            </a:r>
            <a:r>
              <a:rPr lang="cy-GB" sz="2400">
                <a:solidFill>
                  <a:schemeClr val="accent2"/>
                </a:solidFill>
              </a:rPr>
              <a:t>: </a:t>
            </a:r>
            <a:r>
              <a:rPr lang="cy-GB" sz="2400"/>
              <a:t>Cyfeillgarwch, arian ac ati.</a:t>
            </a:r>
          </a:p>
        </p:txBody>
      </p:sp>
    </p:spTree>
    <p:extLst>
      <p:ext uri="{BB962C8B-B14F-4D97-AF65-F5344CB8AC3E}">
        <p14:creationId xmlns:p14="http://schemas.microsoft.com/office/powerpoint/2010/main" val="3198993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OPSIWN GWEITHGAREDD 1: </a:t>
            </a:r>
            <a:r>
              <a:rPr lang="cy-GB">
                <a:solidFill>
                  <a:schemeClr val="bg1"/>
                </a:solidFill>
              </a:rPr>
              <a:t>CREU PWERPOINT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49E5890-FE79-4185-9981-B60101F1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78996"/>
            <a:ext cx="5645995" cy="4222630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Yn eich grwpiau, byddwch chi’n cael un o’r deg mater ar y bwrdd. Ewch ati i greu PowerPoint i roi gwybodaeth i’ch cyfoedion am y mater rydych chi wedi’i gael. </a:t>
            </a:r>
          </a:p>
          <a:p>
            <a:pPr marL="0" indent="0" fontAlgn="base">
              <a:buNone/>
            </a:pPr>
            <a:r>
              <a:rPr lang="cy-GB" sz="2400"/>
              <a:t> </a:t>
            </a:r>
          </a:p>
          <a:p>
            <a:pPr marL="0" indent="0" fontAlgn="base">
              <a:buNone/>
            </a:pPr>
            <a:r>
              <a:rPr lang="cy-GB" sz="2400">
                <a:solidFill>
                  <a:schemeClr val="accent2"/>
                </a:solidFill>
              </a:rPr>
              <a:t>Estyniad: </a:t>
            </a:r>
            <a:r>
              <a:rPr lang="cy-GB" sz="2400"/>
              <a:t>Allwch chi gynnig atebion i’r mater a roddwyd i chi? 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F41F032D-EFD5-4884-8E7B-9F6FF3C9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24" y="1726775"/>
            <a:ext cx="4164378" cy="416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456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OPSIWN GWEITHGAREDD 2: </a:t>
            </a:r>
            <a:r>
              <a:rPr lang="cy-GB">
                <a:solidFill>
                  <a:schemeClr val="bg1"/>
                </a:solidFill>
              </a:rPr>
              <a:t>CREU POSTER NEU FANER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B43EC-D053-42FC-A146-5E9E36D5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78996"/>
            <a:ext cx="5645995" cy="4222630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Yn eich grwpiau, byddwch chi’n cael un o’r deg mater ar y bwrdd. Ewch ati i greu poster neu faner i roi gwybodaeth i’ch cyfoedion am y mater rydych chi wedi’i gael. </a:t>
            </a:r>
          </a:p>
          <a:p>
            <a:pPr marL="0" indent="0" fontAlgn="base">
              <a:buNone/>
            </a:pPr>
            <a:r>
              <a:rPr lang="cy-GB" sz="2400"/>
              <a:t> </a:t>
            </a:r>
          </a:p>
          <a:p>
            <a:pPr marL="0" indent="0" fontAlgn="base">
              <a:buNone/>
            </a:pPr>
            <a:r>
              <a:rPr lang="cy-GB" sz="2400">
                <a:solidFill>
                  <a:schemeClr val="accent2"/>
                </a:solidFill>
              </a:rPr>
              <a:t>Estyniad: </a:t>
            </a:r>
            <a:r>
              <a:rPr lang="cy-GB" sz="2400"/>
              <a:t>Allwch chi gynnig atebion i’r mater a roddwyd i chi?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A50E02-E8D4-46D7-AE81-9926CC94D2BB}"/>
              </a:ext>
            </a:extLst>
          </p:cNvPr>
          <p:cNvGrpSpPr/>
          <p:nvPr/>
        </p:nvGrpSpPr>
        <p:grpSpPr>
          <a:xfrm>
            <a:off x="6895971" y="1989422"/>
            <a:ext cx="3639084" cy="3639084"/>
            <a:chOff x="6895971" y="1989422"/>
            <a:chExt cx="3639084" cy="36390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50B665-70A1-4A8D-95B2-7B6260607B0E}"/>
                </a:ext>
              </a:extLst>
            </p:cNvPr>
            <p:cNvSpPr/>
            <p:nvPr/>
          </p:nvSpPr>
          <p:spPr>
            <a:xfrm>
              <a:off x="6895971" y="1989422"/>
              <a:ext cx="3639084" cy="3639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DE34911-0782-4396-8977-3C808CC47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175" y="2593876"/>
              <a:ext cx="1742677" cy="25068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3771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17" y="2239766"/>
            <a:ext cx="6547965" cy="46291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DEWCH I NI SIARAD...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543697" y="1369577"/>
            <a:ext cx="2948858" cy="2102672"/>
          </a:xfrm>
          <a:prstGeom prst="wedgeEllipseCallout">
            <a:avLst>
              <a:gd name="adj1" fmla="val 42977"/>
              <a:gd name="adj2" fmla="val 550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115284" y="1369576"/>
            <a:ext cx="2644159" cy="1479023"/>
          </a:xfrm>
          <a:prstGeom prst="wedgeEllipseCallout">
            <a:avLst>
              <a:gd name="adj1" fmla="val 32920"/>
              <a:gd name="adj2" fmla="val 56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8557202" y="1463594"/>
            <a:ext cx="2757589" cy="1201508"/>
          </a:xfrm>
          <a:prstGeom prst="wedgeEllipseCallout">
            <a:avLst>
              <a:gd name="adj1" fmla="val -44958"/>
              <a:gd name="adj2" fmla="val 6579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820495" y="1463594"/>
            <a:ext cx="2470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Oes gennych chi ddyfais electronig? Ydych chi’n rhannu un? Ydych chi’n defnyddio dyfais eich rhieni weithiau?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4238841" y="1525712"/>
            <a:ext cx="2470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Beth oedd y ddyfais ac a oedd unrhyw ddulliau rheoli i rieni ar gael? 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613917" y="1590390"/>
            <a:ext cx="275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Oedd y dulliau rheoli hyn i rieni wedi cael eu rhoi ar waith? 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8385D68-7A9B-45B0-BA25-EA59B7DC0CB0}"/>
              </a:ext>
            </a:extLst>
          </p:cNvPr>
          <p:cNvSpPr/>
          <p:nvPr/>
        </p:nvSpPr>
        <p:spPr>
          <a:xfrm>
            <a:off x="248965" y="3432165"/>
            <a:ext cx="2748248" cy="1841326"/>
          </a:xfrm>
          <a:prstGeom prst="wedgeEllipseCallout">
            <a:avLst>
              <a:gd name="adj1" fmla="val 64922"/>
              <a:gd name="adj2" fmla="val -384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4A83D9-9608-460B-AF5E-069A3145D529}"/>
              </a:ext>
            </a:extLst>
          </p:cNvPr>
          <p:cNvSpPr txBox="1"/>
          <p:nvPr/>
        </p:nvSpPr>
        <p:spPr>
          <a:xfrm>
            <a:off x="387834" y="3734464"/>
            <a:ext cx="2470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>
                <a:solidFill>
                  <a:schemeClr val="bg1"/>
                </a:solidFill>
              </a:rPr>
              <a:t>Faint oedd eich oed chi pan gawsoch chi eich dyfais electronig gyntaf?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28F00171-A0C8-445D-A9C3-F8B9A461FA41}"/>
              </a:ext>
            </a:extLst>
          </p:cNvPr>
          <p:cNvSpPr/>
          <p:nvPr/>
        </p:nvSpPr>
        <p:spPr>
          <a:xfrm>
            <a:off x="9257545" y="2795738"/>
            <a:ext cx="2757589" cy="1397161"/>
          </a:xfrm>
          <a:prstGeom prst="wedgeEllipseCallout">
            <a:avLst>
              <a:gd name="adj1" fmla="val -66829"/>
              <a:gd name="adj2" fmla="val 1497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EF873-E20D-46E2-BDA8-412E2342EC9B}"/>
              </a:ext>
            </a:extLst>
          </p:cNvPr>
          <p:cNvSpPr txBox="1"/>
          <p:nvPr/>
        </p:nvSpPr>
        <p:spPr>
          <a:xfrm>
            <a:off x="9432741" y="2922576"/>
            <a:ext cx="2506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Ydy’ch rhieni yn diweddaru’r dulliau rheoli i rieni yn rheolaidd?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7A305DD2-2133-435B-9550-E2DA2F2285A7}"/>
              </a:ext>
            </a:extLst>
          </p:cNvPr>
          <p:cNvSpPr/>
          <p:nvPr/>
        </p:nvSpPr>
        <p:spPr>
          <a:xfrm>
            <a:off x="9257545" y="4323535"/>
            <a:ext cx="2757589" cy="1725919"/>
          </a:xfrm>
          <a:prstGeom prst="wedgeEllipseCallout">
            <a:avLst>
              <a:gd name="adj1" fmla="val -70004"/>
              <a:gd name="adj2" fmla="val -4490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DF399-54A0-4696-9E6B-8E96FD909119}"/>
              </a:ext>
            </a:extLst>
          </p:cNvPr>
          <p:cNvSpPr txBox="1"/>
          <p:nvPr/>
        </p:nvSpPr>
        <p:spPr>
          <a:xfrm>
            <a:off x="9419789" y="4415769"/>
            <a:ext cx="2506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000" dirty="0">
                <a:solidFill>
                  <a:schemeClr val="bg1"/>
                </a:solidFill>
              </a:rPr>
              <a:t>Pwy sy’n talu am unrhyw gemau ac eitemau sy’n cael eu prynu o fewn y gemau? 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B10B4298-4C1E-4796-A373-5BE707C849FF}"/>
              </a:ext>
            </a:extLst>
          </p:cNvPr>
          <p:cNvSpPr/>
          <p:nvPr/>
        </p:nvSpPr>
        <p:spPr>
          <a:xfrm>
            <a:off x="3970728" y="4804490"/>
            <a:ext cx="2208390" cy="1367868"/>
          </a:xfrm>
          <a:prstGeom prst="wedgeEllipseCallout">
            <a:avLst>
              <a:gd name="adj1" fmla="val -12163"/>
              <a:gd name="adj2" fmla="val -7902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8F74EC-9BB3-4791-84E9-94A5FD81AB7B}"/>
              </a:ext>
            </a:extLst>
          </p:cNvPr>
          <p:cNvSpPr txBox="1"/>
          <p:nvPr/>
        </p:nvSpPr>
        <p:spPr>
          <a:xfrm>
            <a:off x="3839668" y="5048550"/>
            <a:ext cx="247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>
                <a:solidFill>
                  <a:schemeClr val="bg1"/>
                </a:solidFill>
              </a:rPr>
              <a:t>Faint ydych chi’n ei wario bob mis ar chwarae gemau? </a:t>
            </a:r>
          </a:p>
        </p:txBody>
      </p:sp>
    </p:spTree>
    <p:extLst>
      <p:ext uri="{BB962C8B-B14F-4D97-AF65-F5344CB8AC3E}">
        <p14:creationId xmlns:p14="http://schemas.microsoft.com/office/powerpoint/2010/main" val="832698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2187145"/>
            <a:ext cx="6502029" cy="676635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Cyflwynwch eich gwaith i un grŵp arall. Bydd y grŵp yn cynnig adborth y gallwch chi ei ddefnyddio i wneud eich gwaith yn well fyth. Ymarferwch eich cyflwyniad gan ddefnyddio eu hadborth.</a:t>
            </a:r>
          </a:p>
          <a:p>
            <a:pPr fontAlgn="base"/>
            <a:r>
              <a:rPr lang="cy-GB" sz="2400"/>
              <a:t>Byddwch chi’n cyflwyno eich gwaith terfynol yn y gwasanaeth boreol er mwyn addysgu eich cyfoedion am y materion sy’n ymwneud â chwarae gemau a defnyddio dyfeisiau electronig.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2BE7F0-1649-4539-91F6-4AFE2C08F827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329C4B-8B3B-44D6-B0D6-024A6AE8CEF6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19FF9FB-1FC4-4B0A-BBBA-682FE7FEC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1" y="1262888"/>
            <a:ext cx="2853915" cy="54626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5CE643-A921-4BA6-BAF3-7EB483C009AD}"/>
              </a:ext>
            </a:extLst>
          </p:cNvPr>
          <p:cNvGrpSpPr/>
          <p:nvPr/>
        </p:nvGrpSpPr>
        <p:grpSpPr>
          <a:xfrm>
            <a:off x="8805926" y="1060314"/>
            <a:ext cx="1980634" cy="1980634"/>
            <a:chOff x="6895971" y="1989422"/>
            <a:chExt cx="3639084" cy="363908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DDD6D45-27E6-4717-9097-CC18FD4B8E6A}"/>
                </a:ext>
              </a:extLst>
            </p:cNvPr>
            <p:cNvSpPr/>
            <p:nvPr/>
          </p:nvSpPr>
          <p:spPr>
            <a:xfrm>
              <a:off x="6895971" y="1989422"/>
              <a:ext cx="3639084" cy="3639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7FB0A1B-E050-42D6-8D01-81986DC9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175" y="2593876"/>
              <a:ext cx="1742677" cy="25068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B97E2BD-2AE2-457D-8213-BDEA6E2A1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40" y="2541906"/>
            <a:ext cx="2497590" cy="2497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635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93CE92-0663-4ED5-9F66-A2373C8A6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39DDA-F748-4047-9352-F389E9F53F51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1972571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table, sitting, cake&#10;&#10;Description automatically generated">
            <a:extLst>
              <a:ext uri="{FF2B5EF4-FFF2-40B4-BE49-F238E27FC236}">
                <a16:creationId xmlns:a16="http://schemas.microsoft.com/office/drawing/2014/main" id="{ABE70939-848F-41FA-B51A-8FB25EBB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52" y="1255828"/>
            <a:ext cx="6968247" cy="46464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6817"/>
            <a:ext cx="7363838" cy="2387600"/>
          </a:xfrm>
        </p:spPr>
        <p:txBody>
          <a:bodyPr>
            <a:normAutofit fontScale="90000"/>
          </a:bodyPr>
          <a:lstStyle/>
          <a:p>
            <a:r>
              <a:rPr lang="cy-GB" sz="6600">
                <a:solidFill>
                  <a:schemeClr val="accent5"/>
                </a:solidFill>
              </a:rPr>
              <a:t>CHWARAE GEMAU A’R BOBL O’N CWMPAS. 2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46492"/>
            <a:ext cx="7363838" cy="1655762"/>
          </a:xfrm>
        </p:spPr>
        <p:txBody>
          <a:bodyPr/>
          <a:lstStyle/>
          <a:p>
            <a:r>
              <a:rPr lang="cy-GB"/>
              <a:t>BLWYDDYN 5 / GWERS 6</a:t>
            </a:r>
          </a:p>
        </p:txBody>
      </p:sp>
    </p:spTree>
    <p:extLst>
      <p:ext uri="{BB962C8B-B14F-4D97-AF65-F5344CB8AC3E}">
        <p14:creationId xmlns:p14="http://schemas.microsoft.com/office/powerpoint/2010/main" val="323212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577" y="2042809"/>
            <a:ext cx="5495424" cy="1643179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6577" y="3712976"/>
            <a:ext cx="5246458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Beth allwn ni ei wneud yn lle chwarae gemau i sicrhau cydbwysedd rhwng ein hamser a’n harian?  Creu dyddiadur/amserlen ar gyfer sut gallech dreulio eich amser.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5ABD51A-E55F-4959-A6EC-5FF600F5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6" y="1108952"/>
            <a:ext cx="6309111" cy="48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4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659620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Canfod ffyrdd o sicrhau cydbwysedd o ran ein hamser </a:t>
            </a:r>
          </a:p>
          <a:p>
            <a:pPr lvl="0" fontAlgn="base"/>
            <a:r>
              <a:rPr lang="cy-GB" sz="2400"/>
              <a:t>Ystyried a gwerthuso’r gwahanol fathau o weithgareddau a allai fod yn ddewis amgen i chwarae gemau. </a:t>
            </a:r>
          </a:p>
          <a:p>
            <a:pPr marL="0" lvl="0" indent="0" fontAlgn="base">
              <a:buNone/>
            </a:pP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4239" y="1225096"/>
            <a:ext cx="4744491" cy="50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21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9021493" cy="3989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fontAlgn="base"/>
            <a:r>
              <a:rPr lang="cy-GB" sz="2400"/>
              <a:t>Rydw i’n gallu myfyrio ar yr amser a dreuliais yn chwarae gemau ochr yn ochr â hobïau eraill</a:t>
            </a:r>
          </a:p>
          <a:p>
            <a:pPr lvl="0" fontAlgn="base"/>
            <a:r>
              <a:rPr lang="cy-GB" sz="2400"/>
              <a:t>Rydw i’n gallu gwerthuso’r gwahanol weithgareddau a blaenoriaethu gweithgareddau a fyddai o ddiddordeb i mi a’m teulu/cymuned.</a:t>
            </a:r>
          </a:p>
          <a:p>
            <a:pPr lvl="0" fontAlgn="base"/>
            <a:r>
              <a:rPr lang="cy-GB" sz="2400"/>
              <a:t>Rydw i’n gallu cyflwyno cynllun gweithredu</a:t>
            </a:r>
          </a:p>
          <a:p>
            <a:pPr lvl="0" fontAlgn="base"/>
            <a:r>
              <a:rPr lang="cy-GB" sz="2400"/>
              <a:t>Rydw i’n gallu cofnodi’r amser a dreuliwyd yn gwneud gwahanol weithgareddau a chymharu hynny â’r cofnod yn fy nyddiadur blaenorol.</a:t>
            </a:r>
          </a:p>
          <a:p>
            <a:pPr lvl="0" fontAlgn="base"/>
            <a:endParaRPr lang="en-GB" sz="2400" dirty="0"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591" y="2957210"/>
            <a:ext cx="3423409" cy="31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79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MEDDWL, PARU, RHANNU...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E91393F-56FF-4716-ABCE-C6A6DC5F6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532236"/>
            <a:ext cx="11218103" cy="5325763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Meddyliwch am unrhyw broblemau a allai godi o ganlyniad i chwarae gemau, a thrafod y problemau hynny. </a:t>
            </a:r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fontAlgn="base"/>
            <a:endParaRPr lang="en-US" sz="2400" b="1" dirty="0"/>
          </a:p>
          <a:p>
            <a:pPr marL="0" indent="0" fontAlgn="base">
              <a:buNone/>
            </a:pPr>
            <a:r>
              <a:rPr lang="cy-GB" sz="2400" b="1">
                <a:solidFill>
                  <a:schemeClr val="accent2"/>
                </a:solidFill>
              </a:rPr>
              <a:t>Pethau i feddwl amdanyn nhw</a:t>
            </a:r>
            <a:r>
              <a:rPr lang="cy-GB" sz="2400">
                <a:solidFill>
                  <a:schemeClr val="accent2"/>
                </a:solidFill>
              </a:rPr>
              <a:t>: </a:t>
            </a:r>
            <a:r>
              <a:rPr lang="cy-GB" sz="2400"/>
              <a:t>Cyfeillgarwch, arian ac ati.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B24C77B-E641-4ED2-8CDC-3B49A20F11E6}"/>
              </a:ext>
            </a:extLst>
          </p:cNvPr>
          <p:cNvSpPr/>
          <p:nvPr/>
        </p:nvSpPr>
        <p:spPr>
          <a:xfrm>
            <a:off x="1756137" y="3283078"/>
            <a:ext cx="1527243" cy="1118681"/>
          </a:xfrm>
          <a:prstGeom prst="wedgeEllipseCallout">
            <a:avLst>
              <a:gd name="adj1" fmla="val 60696"/>
              <a:gd name="adj2" fmla="val 477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96EA7AC-EF37-4900-8CA9-A19039C1C37B}"/>
              </a:ext>
            </a:extLst>
          </p:cNvPr>
          <p:cNvSpPr/>
          <p:nvPr/>
        </p:nvSpPr>
        <p:spPr>
          <a:xfrm>
            <a:off x="2912373" y="1945520"/>
            <a:ext cx="1527243" cy="1118681"/>
          </a:xfrm>
          <a:prstGeom prst="wedgeEllipseCallout">
            <a:avLst>
              <a:gd name="adj1" fmla="val 60696"/>
              <a:gd name="adj2" fmla="val 477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EE49A3F-DC5A-4CDE-BCAF-4B8D3DB36B16}"/>
              </a:ext>
            </a:extLst>
          </p:cNvPr>
          <p:cNvSpPr/>
          <p:nvPr/>
        </p:nvSpPr>
        <p:spPr>
          <a:xfrm>
            <a:off x="7189721" y="1945520"/>
            <a:ext cx="1527243" cy="1118681"/>
          </a:xfrm>
          <a:prstGeom prst="wedgeEllipseCallout">
            <a:avLst>
              <a:gd name="adj1" fmla="val -63508"/>
              <a:gd name="adj2" fmla="val 5119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CEFD7B6B-FEEA-4BA1-9634-E5BE91D1C808}"/>
              </a:ext>
            </a:extLst>
          </p:cNvPr>
          <p:cNvSpPr/>
          <p:nvPr/>
        </p:nvSpPr>
        <p:spPr>
          <a:xfrm>
            <a:off x="8563597" y="3780744"/>
            <a:ext cx="1527243" cy="1118681"/>
          </a:xfrm>
          <a:prstGeom prst="wedgeEllipseCallout">
            <a:avLst>
              <a:gd name="adj1" fmla="val -74973"/>
              <a:gd name="adj2" fmla="val -27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frican, Asian, Black, Brown, Cartoon">
            <a:hlinkClick r:id="rId2"/>
            <a:extLst>
              <a:ext uri="{FF2B5EF4-FFF2-40B4-BE49-F238E27FC236}">
                <a16:creationId xmlns:a16="http://schemas.microsoft.com/office/drawing/2014/main" id="{60B5C94F-FA49-429D-BD15-3968542846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37" y="2626795"/>
            <a:ext cx="4128118" cy="2989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878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DRAFOD...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630195" y="2336707"/>
            <a:ext cx="2924123" cy="2630709"/>
          </a:xfrm>
          <a:prstGeom prst="wedgeEllipseCallout">
            <a:avLst>
              <a:gd name="adj1" fmla="val 65607"/>
              <a:gd name="adj2" fmla="val 68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877208" y="2683973"/>
            <a:ext cx="247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400" dirty="0">
                <a:solidFill>
                  <a:schemeClr val="bg1"/>
                </a:solidFill>
              </a:rPr>
              <a:t>Meddyliwch am yr amser rydych chi’n ei dreulio’n chwarae gemau ar hyn o bryd.</a:t>
            </a:r>
          </a:p>
        </p:txBody>
      </p:sp>
      <p:pic>
        <p:nvPicPr>
          <p:cNvPr id="9" name="Picture 8" descr="African, Asian, Black, Brown, Cartoon">
            <a:hlinkClick r:id="rId2"/>
            <a:extLst>
              <a:ext uri="{FF2B5EF4-FFF2-40B4-BE49-F238E27FC236}">
                <a16:creationId xmlns:a16="http://schemas.microsoft.com/office/drawing/2014/main" id="{3D863E66-811F-4ADF-959F-326EFA703A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19" y="2548140"/>
            <a:ext cx="4864963" cy="36128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A124A16-1678-425D-8250-9E67C6445916}"/>
              </a:ext>
            </a:extLst>
          </p:cNvPr>
          <p:cNvSpPr/>
          <p:nvPr/>
        </p:nvSpPr>
        <p:spPr>
          <a:xfrm>
            <a:off x="7486383" y="548086"/>
            <a:ext cx="2757589" cy="2230817"/>
          </a:xfrm>
          <a:prstGeom prst="wedgeEllipseCallout">
            <a:avLst>
              <a:gd name="adj1" fmla="val -59293"/>
              <a:gd name="adj2" fmla="val 3872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267EB7-95F9-4F33-970D-17A29D2ECAAC}"/>
              </a:ext>
            </a:extLst>
          </p:cNvPr>
          <p:cNvSpPr txBox="1"/>
          <p:nvPr/>
        </p:nvSpPr>
        <p:spPr>
          <a:xfrm>
            <a:off x="7754747" y="767048"/>
            <a:ext cx="2278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cy-GB" sz="2400">
                <a:solidFill>
                  <a:schemeClr val="bg1"/>
                </a:solidFill>
              </a:rPr>
              <a:t>Ystyriwch beth hoffech chi ei wneud yn lle chwarae gemau</a:t>
            </a:r>
          </a:p>
        </p:txBody>
      </p:sp>
    </p:spTree>
    <p:extLst>
      <p:ext uri="{BB962C8B-B14F-4D97-AF65-F5344CB8AC3E}">
        <p14:creationId xmlns:p14="http://schemas.microsoft.com/office/powerpoint/2010/main" val="168747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258557-B3B5-4DBF-9765-F79B2B23DB40}"/>
              </a:ext>
            </a:extLst>
          </p:cNvPr>
          <p:cNvCxnSpPr/>
          <p:nvPr/>
        </p:nvCxnSpPr>
        <p:spPr>
          <a:xfrm>
            <a:off x="6482862" y="5451231"/>
            <a:ext cx="49236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B2BA222-2083-480B-B93A-9569CA5A7FF8}"/>
              </a:ext>
            </a:extLst>
          </p:cNvPr>
          <p:cNvSpPr/>
          <p:nvPr/>
        </p:nvSpPr>
        <p:spPr>
          <a:xfrm>
            <a:off x="8486545" y="1652155"/>
            <a:ext cx="2288828" cy="1278081"/>
          </a:xfrm>
          <a:custGeom>
            <a:avLst/>
            <a:gdLst>
              <a:gd name="connsiteX0" fmla="*/ 13219 w 2288828"/>
              <a:gd name="connsiteY0" fmla="*/ 0 h 1278081"/>
              <a:gd name="connsiteX1" fmla="*/ 2278437 w 2288828"/>
              <a:gd name="connsiteY1" fmla="*/ 218209 h 1278081"/>
              <a:gd name="connsiteX2" fmla="*/ 2288828 w 2288828"/>
              <a:gd name="connsiteY2" fmla="*/ 1278081 h 1278081"/>
              <a:gd name="connsiteX3" fmla="*/ 2828 w 2288828"/>
              <a:gd name="connsiteY3" fmla="*/ 1059872 h 1278081"/>
              <a:gd name="connsiteX4" fmla="*/ 13219 w 2288828"/>
              <a:gd name="connsiteY4" fmla="*/ 0 h 127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828" h="1278081">
                <a:moveTo>
                  <a:pt x="13219" y="0"/>
                </a:moveTo>
                <a:lnTo>
                  <a:pt x="2278437" y="218209"/>
                </a:lnTo>
                <a:lnTo>
                  <a:pt x="2288828" y="1278081"/>
                </a:lnTo>
                <a:lnTo>
                  <a:pt x="2828" y="1059872"/>
                </a:lnTo>
                <a:cubicBezTo>
                  <a:pt x="-636" y="703118"/>
                  <a:pt x="-4099" y="346363"/>
                  <a:pt x="13219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909D19E9-515C-4823-873A-D6138043E322}"/>
              </a:ext>
            </a:extLst>
          </p:cNvPr>
          <p:cNvSpPr/>
          <p:nvPr/>
        </p:nvSpPr>
        <p:spPr>
          <a:xfrm>
            <a:off x="7699366" y="2611004"/>
            <a:ext cx="2307081" cy="3325093"/>
          </a:xfrm>
          <a:custGeom>
            <a:avLst/>
            <a:gdLst>
              <a:gd name="connsiteX0" fmla="*/ 0 w 2275609"/>
              <a:gd name="connsiteY0" fmla="*/ 0 h 3044537"/>
              <a:gd name="connsiteX1" fmla="*/ 2275609 w 2275609"/>
              <a:gd name="connsiteY1" fmla="*/ 0 h 3044537"/>
              <a:gd name="connsiteX2" fmla="*/ 2275609 w 2275609"/>
              <a:gd name="connsiteY2" fmla="*/ 3044537 h 3044537"/>
              <a:gd name="connsiteX3" fmla="*/ 0 w 2275609"/>
              <a:gd name="connsiteY3" fmla="*/ 3044537 h 3044537"/>
              <a:gd name="connsiteX4" fmla="*/ 0 w 2275609"/>
              <a:gd name="connsiteY4" fmla="*/ 0 h 3044537"/>
              <a:gd name="connsiteX0" fmla="*/ 0 w 2275609"/>
              <a:gd name="connsiteY0" fmla="*/ 0 h 3210791"/>
              <a:gd name="connsiteX1" fmla="*/ 2275609 w 2275609"/>
              <a:gd name="connsiteY1" fmla="*/ 0 h 3210791"/>
              <a:gd name="connsiteX2" fmla="*/ 2275609 w 2275609"/>
              <a:gd name="connsiteY2" fmla="*/ 3210791 h 3210791"/>
              <a:gd name="connsiteX3" fmla="*/ 0 w 2275609"/>
              <a:gd name="connsiteY3" fmla="*/ 3044537 h 3210791"/>
              <a:gd name="connsiteX4" fmla="*/ 0 w 2275609"/>
              <a:gd name="connsiteY4" fmla="*/ 0 h 3210791"/>
              <a:gd name="connsiteX0" fmla="*/ 0 w 2275609"/>
              <a:gd name="connsiteY0" fmla="*/ 0 h 3210791"/>
              <a:gd name="connsiteX1" fmla="*/ 2265218 w 2275609"/>
              <a:gd name="connsiteY1" fmla="*/ 187036 h 3210791"/>
              <a:gd name="connsiteX2" fmla="*/ 2275609 w 2275609"/>
              <a:gd name="connsiteY2" fmla="*/ 3210791 h 3210791"/>
              <a:gd name="connsiteX3" fmla="*/ 0 w 2275609"/>
              <a:gd name="connsiteY3" fmla="*/ 3044537 h 3210791"/>
              <a:gd name="connsiteX4" fmla="*/ 0 w 2275609"/>
              <a:gd name="connsiteY4" fmla="*/ 0 h 3210791"/>
              <a:gd name="connsiteX0" fmla="*/ 0 w 2275609"/>
              <a:gd name="connsiteY0" fmla="*/ 0 h 3210791"/>
              <a:gd name="connsiteX1" fmla="*/ 2265218 w 2275609"/>
              <a:gd name="connsiteY1" fmla="*/ 155863 h 3210791"/>
              <a:gd name="connsiteX2" fmla="*/ 2275609 w 2275609"/>
              <a:gd name="connsiteY2" fmla="*/ 3210791 h 3210791"/>
              <a:gd name="connsiteX3" fmla="*/ 0 w 2275609"/>
              <a:gd name="connsiteY3" fmla="*/ 3044537 h 3210791"/>
              <a:gd name="connsiteX4" fmla="*/ 0 w 2275609"/>
              <a:gd name="connsiteY4" fmla="*/ 0 h 3210791"/>
              <a:gd name="connsiteX0" fmla="*/ 0 w 2286000"/>
              <a:gd name="connsiteY0" fmla="*/ 0 h 3335482"/>
              <a:gd name="connsiteX1" fmla="*/ 2265218 w 2286000"/>
              <a:gd name="connsiteY1" fmla="*/ 155863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286000"/>
              <a:gd name="connsiteY0" fmla="*/ 0 h 3335482"/>
              <a:gd name="connsiteX1" fmla="*/ 2265218 w 2286000"/>
              <a:gd name="connsiteY1" fmla="*/ 228600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286000"/>
              <a:gd name="connsiteY0" fmla="*/ 0 h 3335482"/>
              <a:gd name="connsiteX1" fmla="*/ 2265218 w 2286000"/>
              <a:gd name="connsiteY1" fmla="*/ 228600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286000"/>
              <a:gd name="connsiteY0" fmla="*/ 0 h 3335482"/>
              <a:gd name="connsiteX1" fmla="*/ 2275609 w 2286000"/>
              <a:gd name="connsiteY1" fmla="*/ 238991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307081"/>
              <a:gd name="connsiteY0" fmla="*/ 0 h 3335482"/>
              <a:gd name="connsiteX1" fmla="*/ 2306781 w 2307081"/>
              <a:gd name="connsiteY1" fmla="*/ 228600 h 3335482"/>
              <a:gd name="connsiteX2" fmla="*/ 2286000 w 2307081"/>
              <a:gd name="connsiteY2" fmla="*/ 3335482 h 3335482"/>
              <a:gd name="connsiteX3" fmla="*/ 0 w 2307081"/>
              <a:gd name="connsiteY3" fmla="*/ 3044537 h 3335482"/>
              <a:gd name="connsiteX4" fmla="*/ 0 w 2307081"/>
              <a:gd name="connsiteY4" fmla="*/ 0 h 3335482"/>
              <a:gd name="connsiteX0" fmla="*/ 0 w 2317471"/>
              <a:gd name="connsiteY0" fmla="*/ 0 h 3314700"/>
              <a:gd name="connsiteX1" fmla="*/ 2317171 w 2317471"/>
              <a:gd name="connsiteY1" fmla="*/ 207818 h 3314700"/>
              <a:gd name="connsiteX2" fmla="*/ 2296390 w 2317471"/>
              <a:gd name="connsiteY2" fmla="*/ 3314700 h 3314700"/>
              <a:gd name="connsiteX3" fmla="*/ 10390 w 2317471"/>
              <a:gd name="connsiteY3" fmla="*/ 3023755 h 3314700"/>
              <a:gd name="connsiteX4" fmla="*/ 0 w 2317471"/>
              <a:gd name="connsiteY4" fmla="*/ 0 h 3314700"/>
              <a:gd name="connsiteX0" fmla="*/ 509173 w 2307099"/>
              <a:gd name="connsiteY0" fmla="*/ 0 h 3138055"/>
              <a:gd name="connsiteX1" fmla="*/ 2306799 w 2307099"/>
              <a:gd name="connsiteY1" fmla="*/ 31173 h 3138055"/>
              <a:gd name="connsiteX2" fmla="*/ 2286018 w 2307099"/>
              <a:gd name="connsiteY2" fmla="*/ 3138055 h 3138055"/>
              <a:gd name="connsiteX3" fmla="*/ 18 w 2307099"/>
              <a:gd name="connsiteY3" fmla="*/ 2847110 h 3138055"/>
              <a:gd name="connsiteX4" fmla="*/ 509173 w 2307099"/>
              <a:gd name="connsiteY4" fmla="*/ 0 h 3138055"/>
              <a:gd name="connsiteX0" fmla="*/ 0 w 2317471"/>
              <a:gd name="connsiteY0" fmla="*/ 0 h 3366655"/>
              <a:gd name="connsiteX1" fmla="*/ 2317171 w 2317471"/>
              <a:gd name="connsiteY1" fmla="*/ 259773 h 3366655"/>
              <a:gd name="connsiteX2" fmla="*/ 2296390 w 2317471"/>
              <a:gd name="connsiteY2" fmla="*/ 3366655 h 3366655"/>
              <a:gd name="connsiteX3" fmla="*/ 10390 w 2317471"/>
              <a:gd name="connsiteY3" fmla="*/ 3075710 h 3366655"/>
              <a:gd name="connsiteX4" fmla="*/ 0 w 2317471"/>
              <a:gd name="connsiteY4" fmla="*/ 0 h 3366655"/>
              <a:gd name="connsiteX0" fmla="*/ 31397 w 2307304"/>
              <a:gd name="connsiteY0" fmla="*/ 0 h 3304310"/>
              <a:gd name="connsiteX1" fmla="*/ 2307004 w 2307304"/>
              <a:gd name="connsiteY1" fmla="*/ 197428 h 3304310"/>
              <a:gd name="connsiteX2" fmla="*/ 2286223 w 2307304"/>
              <a:gd name="connsiteY2" fmla="*/ 3304310 h 3304310"/>
              <a:gd name="connsiteX3" fmla="*/ 223 w 2307304"/>
              <a:gd name="connsiteY3" fmla="*/ 3013365 h 3304310"/>
              <a:gd name="connsiteX4" fmla="*/ 31397 w 2307304"/>
              <a:gd name="connsiteY4" fmla="*/ 0 h 3304310"/>
              <a:gd name="connsiteX0" fmla="*/ 0 w 2317470"/>
              <a:gd name="connsiteY0" fmla="*/ 0 h 3345874"/>
              <a:gd name="connsiteX1" fmla="*/ 2317170 w 2317470"/>
              <a:gd name="connsiteY1" fmla="*/ 238992 h 3345874"/>
              <a:gd name="connsiteX2" fmla="*/ 2296389 w 2317470"/>
              <a:gd name="connsiteY2" fmla="*/ 3345874 h 3345874"/>
              <a:gd name="connsiteX3" fmla="*/ 10389 w 2317470"/>
              <a:gd name="connsiteY3" fmla="*/ 3054929 h 3345874"/>
              <a:gd name="connsiteX4" fmla="*/ 0 w 2317470"/>
              <a:gd name="connsiteY4" fmla="*/ 0 h 3345874"/>
              <a:gd name="connsiteX0" fmla="*/ 0 w 2317470"/>
              <a:gd name="connsiteY0" fmla="*/ 0 h 3314702"/>
              <a:gd name="connsiteX1" fmla="*/ 2317170 w 2317470"/>
              <a:gd name="connsiteY1" fmla="*/ 207820 h 3314702"/>
              <a:gd name="connsiteX2" fmla="*/ 2296389 w 2317470"/>
              <a:gd name="connsiteY2" fmla="*/ 3314702 h 3314702"/>
              <a:gd name="connsiteX3" fmla="*/ 10389 w 2317470"/>
              <a:gd name="connsiteY3" fmla="*/ 3023757 h 3314702"/>
              <a:gd name="connsiteX4" fmla="*/ 0 w 2317470"/>
              <a:gd name="connsiteY4" fmla="*/ 0 h 3314702"/>
              <a:gd name="connsiteX0" fmla="*/ 10393 w 2307081"/>
              <a:gd name="connsiteY0" fmla="*/ 0 h 3325093"/>
              <a:gd name="connsiteX1" fmla="*/ 2306781 w 2307081"/>
              <a:gd name="connsiteY1" fmla="*/ 218211 h 3325093"/>
              <a:gd name="connsiteX2" fmla="*/ 2286000 w 2307081"/>
              <a:gd name="connsiteY2" fmla="*/ 3325093 h 3325093"/>
              <a:gd name="connsiteX3" fmla="*/ 0 w 2307081"/>
              <a:gd name="connsiteY3" fmla="*/ 3034148 h 3325093"/>
              <a:gd name="connsiteX4" fmla="*/ 10393 w 2307081"/>
              <a:gd name="connsiteY4" fmla="*/ 0 h 33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081" h="3325093">
                <a:moveTo>
                  <a:pt x="10393" y="0"/>
                </a:moveTo>
                <a:lnTo>
                  <a:pt x="2306781" y="218211"/>
                </a:lnTo>
                <a:cubicBezTo>
                  <a:pt x="2310245" y="1226129"/>
                  <a:pt x="2282536" y="2317175"/>
                  <a:pt x="2286000" y="3325093"/>
                </a:cubicBezTo>
                <a:lnTo>
                  <a:pt x="0" y="3034148"/>
                </a:lnTo>
                <a:cubicBezTo>
                  <a:pt x="3464" y="2022765"/>
                  <a:pt x="6929" y="1011383"/>
                  <a:pt x="10393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F6E39E7-D043-4F14-BEE7-22FEA4B6F053}"/>
              </a:ext>
            </a:extLst>
          </p:cNvPr>
          <p:cNvSpPr/>
          <p:nvPr/>
        </p:nvSpPr>
        <p:spPr>
          <a:xfrm>
            <a:off x="6909956" y="2600615"/>
            <a:ext cx="810490" cy="3335482"/>
          </a:xfrm>
          <a:custGeom>
            <a:avLst/>
            <a:gdLst>
              <a:gd name="connsiteX0" fmla="*/ 0 w 862445"/>
              <a:gd name="connsiteY0" fmla="*/ 0 h 2899064"/>
              <a:gd name="connsiteX1" fmla="*/ 862445 w 862445"/>
              <a:gd name="connsiteY1" fmla="*/ 0 h 2899064"/>
              <a:gd name="connsiteX2" fmla="*/ 862445 w 862445"/>
              <a:gd name="connsiteY2" fmla="*/ 2899064 h 2899064"/>
              <a:gd name="connsiteX3" fmla="*/ 0 w 862445"/>
              <a:gd name="connsiteY3" fmla="*/ 2899064 h 2899064"/>
              <a:gd name="connsiteX4" fmla="*/ 0 w 862445"/>
              <a:gd name="connsiteY4" fmla="*/ 0 h 2899064"/>
              <a:gd name="connsiteX0" fmla="*/ 0 w 862445"/>
              <a:gd name="connsiteY0" fmla="*/ 0 h 3106883"/>
              <a:gd name="connsiteX1" fmla="*/ 862445 w 862445"/>
              <a:gd name="connsiteY1" fmla="*/ 207819 h 3106883"/>
              <a:gd name="connsiteX2" fmla="*/ 862445 w 862445"/>
              <a:gd name="connsiteY2" fmla="*/ 3106883 h 3106883"/>
              <a:gd name="connsiteX3" fmla="*/ 0 w 862445"/>
              <a:gd name="connsiteY3" fmla="*/ 3106883 h 3106883"/>
              <a:gd name="connsiteX4" fmla="*/ 0 w 862445"/>
              <a:gd name="connsiteY4" fmla="*/ 0 h 3106883"/>
              <a:gd name="connsiteX0" fmla="*/ 0 w 862445"/>
              <a:gd name="connsiteY0" fmla="*/ 311727 h 3418610"/>
              <a:gd name="connsiteX1" fmla="*/ 810490 w 862445"/>
              <a:gd name="connsiteY1" fmla="*/ 0 h 3418610"/>
              <a:gd name="connsiteX2" fmla="*/ 862445 w 862445"/>
              <a:gd name="connsiteY2" fmla="*/ 3418610 h 3418610"/>
              <a:gd name="connsiteX3" fmla="*/ 0 w 862445"/>
              <a:gd name="connsiteY3" fmla="*/ 3418610 h 3418610"/>
              <a:gd name="connsiteX4" fmla="*/ 0 w 862445"/>
              <a:gd name="connsiteY4" fmla="*/ 311727 h 3418610"/>
              <a:gd name="connsiteX0" fmla="*/ 0 w 831272"/>
              <a:gd name="connsiteY0" fmla="*/ 311727 h 3418610"/>
              <a:gd name="connsiteX1" fmla="*/ 810490 w 831272"/>
              <a:gd name="connsiteY1" fmla="*/ 0 h 3418610"/>
              <a:gd name="connsiteX2" fmla="*/ 831272 w 831272"/>
              <a:gd name="connsiteY2" fmla="*/ 3158838 h 3418610"/>
              <a:gd name="connsiteX3" fmla="*/ 0 w 831272"/>
              <a:gd name="connsiteY3" fmla="*/ 3418610 h 3418610"/>
              <a:gd name="connsiteX4" fmla="*/ 0 w 831272"/>
              <a:gd name="connsiteY4" fmla="*/ 311727 h 3418610"/>
              <a:gd name="connsiteX0" fmla="*/ 0 w 810490"/>
              <a:gd name="connsiteY0" fmla="*/ 311727 h 3418610"/>
              <a:gd name="connsiteX1" fmla="*/ 810490 w 810490"/>
              <a:gd name="connsiteY1" fmla="*/ 0 h 3418610"/>
              <a:gd name="connsiteX2" fmla="*/ 789709 w 810490"/>
              <a:gd name="connsiteY2" fmla="*/ 3148447 h 3418610"/>
              <a:gd name="connsiteX3" fmla="*/ 0 w 810490"/>
              <a:gd name="connsiteY3" fmla="*/ 3418610 h 3418610"/>
              <a:gd name="connsiteX4" fmla="*/ 0 w 810490"/>
              <a:gd name="connsiteY4" fmla="*/ 311727 h 3418610"/>
              <a:gd name="connsiteX0" fmla="*/ 0 w 810490"/>
              <a:gd name="connsiteY0" fmla="*/ 311727 h 3418610"/>
              <a:gd name="connsiteX1" fmla="*/ 810490 w 810490"/>
              <a:gd name="connsiteY1" fmla="*/ 0 h 3418610"/>
              <a:gd name="connsiteX2" fmla="*/ 810490 w 810490"/>
              <a:gd name="connsiteY2" fmla="*/ 3138056 h 3418610"/>
              <a:gd name="connsiteX3" fmla="*/ 0 w 810490"/>
              <a:gd name="connsiteY3" fmla="*/ 3418610 h 3418610"/>
              <a:gd name="connsiteX4" fmla="*/ 0 w 810490"/>
              <a:gd name="connsiteY4" fmla="*/ 311727 h 3418610"/>
              <a:gd name="connsiteX0" fmla="*/ 0 w 810490"/>
              <a:gd name="connsiteY0" fmla="*/ 311727 h 3418610"/>
              <a:gd name="connsiteX1" fmla="*/ 810490 w 810490"/>
              <a:gd name="connsiteY1" fmla="*/ 0 h 3418610"/>
              <a:gd name="connsiteX2" fmla="*/ 810490 w 810490"/>
              <a:gd name="connsiteY2" fmla="*/ 3138056 h 3418610"/>
              <a:gd name="connsiteX3" fmla="*/ 0 w 810490"/>
              <a:gd name="connsiteY3" fmla="*/ 3418610 h 3418610"/>
              <a:gd name="connsiteX4" fmla="*/ 0 w 810490"/>
              <a:gd name="connsiteY4" fmla="*/ 311727 h 341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90" h="3418610">
                <a:moveTo>
                  <a:pt x="0" y="311727"/>
                </a:moveTo>
                <a:lnTo>
                  <a:pt x="810490" y="0"/>
                </a:lnTo>
                <a:lnTo>
                  <a:pt x="810490" y="3138056"/>
                </a:lnTo>
                <a:lnTo>
                  <a:pt x="0" y="3418610"/>
                </a:lnTo>
                <a:lnTo>
                  <a:pt x="0" y="3117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TASG TREFNU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0E7B814-2D52-4BE9-87FF-BD6138840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78996"/>
            <a:ext cx="5715415" cy="4222630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Mae pob grŵp wedi cael pecyn o 10 gweithgaredd y gallem ni roi cynnig arnynt yn lle chwarae gemau. Fel grŵp, rhaid i chi weithio gyda’ch gilydd i drefnu’r gweithgareddau o’r gorau i’r gwaethaf. </a:t>
            </a:r>
          </a:p>
          <a:p>
            <a:pPr fontAlgn="base"/>
            <a:r>
              <a:rPr lang="cy-GB" sz="2400"/>
              <a:t>Fel grŵp, rhaid i chi gytuno ar y drefn. Mae hyn yn golygu bod angen i chi wrando a pharchu eich gilydd ac efallai y bydd angen</a:t>
            </a:r>
            <a:br>
              <a:rPr lang="cy-GB" sz="2400"/>
            </a:br>
            <a:r>
              <a:rPr lang="cy-GB" sz="2400"/>
              <a:t>i chi ddatrys problemau er mwyn dod i gytundeb.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EDC175-3720-4317-934F-5D00BEBFF35C}"/>
              </a:ext>
            </a:extLst>
          </p:cNvPr>
          <p:cNvSpPr/>
          <p:nvPr/>
        </p:nvSpPr>
        <p:spPr>
          <a:xfrm>
            <a:off x="6909956" y="2919846"/>
            <a:ext cx="2307081" cy="3335482"/>
          </a:xfrm>
          <a:custGeom>
            <a:avLst/>
            <a:gdLst>
              <a:gd name="connsiteX0" fmla="*/ 0 w 2275609"/>
              <a:gd name="connsiteY0" fmla="*/ 0 h 3044537"/>
              <a:gd name="connsiteX1" fmla="*/ 2275609 w 2275609"/>
              <a:gd name="connsiteY1" fmla="*/ 0 h 3044537"/>
              <a:gd name="connsiteX2" fmla="*/ 2275609 w 2275609"/>
              <a:gd name="connsiteY2" fmla="*/ 3044537 h 3044537"/>
              <a:gd name="connsiteX3" fmla="*/ 0 w 2275609"/>
              <a:gd name="connsiteY3" fmla="*/ 3044537 h 3044537"/>
              <a:gd name="connsiteX4" fmla="*/ 0 w 2275609"/>
              <a:gd name="connsiteY4" fmla="*/ 0 h 3044537"/>
              <a:gd name="connsiteX0" fmla="*/ 0 w 2275609"/>
              <a:gd name="connsiteY0" fmla="*/ 0 h 3210791"/>
              <a:gd name="connsiteX1" fmla="*/ 2275609 w 2275609"/>
              <a:gd name="connsiteY1" fmla="*/ 0 h 3210791"/>
              <a:gd name="connsiteX2" fmla="*/ 2275609 w 2275609"/>
              <a:gd name="connsiteY2" fmla="*/ 3210791 h 3210791"/>
              <a:gd name="connsiteX3" fmla="*/ 0 w 2275609"/>
              <a:gd name="connsiteY3" fmla="*/ 3044537 h 3210791"/>
              <a:gd name="connsiteX4" fmla="*/ 0 w 2275609"/>
              <a:gd name="connsiteY4" fmla="*/ 0 h 3210791"/>
              <a:gd name="connsiteX0" fmla="*/ 0 w 2275609"/>
              <a:gd name="connsiteY0" fmla="*/ 0 h 3210791"/>
              <a:gd name="connsiteX1" fmla="*/ 2265218 w 2275609"/>
              <a:gd name="connsiteY1" fmla="*/ 187036 h 3210791"/>
              <a:gd name="connsiteX2" fmla="*/ 2275609 w 2275609"/>
              <a:gd name="connsiteY2" fmla="*/ 3210791 h 3210791"/>
              <a:gd name="connsiteX3" fmla="*/ 0 w 2275609"/>
              <a:gd name="connsiteY3" fmla="*/ 3044537 h 3210791"/>
              <a:gd name="connsiteX4" fmla="*/ 0 w 2275609"/>
              <a:gd name="connsiteY4" fmla="*/ 0 h 3210791"/>
              <a:gd name="connsiteX0" fmla="*/ 0 w 2275609"/>
              <a:gd name="connsiteY0" fmla="*/ 0 h 3210791"/>
              <a:gd name="connsiteX1" fmla="*/ 2265218 w 2275609"/>
              <a:gd name="connsiteY1" fmla="*/ 155863 h 3210791"/>
              <a:gd name="connsiteX2" fmla="*/ 2275609 w 2275609"/>
              <a:gd name="connsiteY2" fmla="*/ 3210791 h 3210791"/>
              <a:gd name="connsiteX3" fmla="*/ 0 w 2275609"/>
              <a:gd name="connsiteY3" fmla="*/ 3044537 h 3210791"/>
              <a:gd name="connsiteX4" fmla="*/ 0 w 2275609"/>
              <a:gd name="connsiteY4" fmla="*/ 0 h 3210791"/>
              <a:gd name="connsiteX0" fmla="*/ 0 w 2286000"/>
              <a:gd name="connsiteY0" fmla="*/ 0 h 3335482"/>
              <a:gd name="connsiteX1" fmla="*/ 2265218 w 2286000"/>
              <a:gd name="connsiteY1" fmla="*/ 155863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286000"/>
              <a:gd name="connsiteY0" fmla="*/ 0 h 3335482"/>
              <a:gd name="connsiteX1" fmla="*/ 2265218 w 2286000"/>
              <a:gd name="connsiteY1" fmla="*/ 228600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286000"/>
              <a:gd name="connsiteY0" fmla="*/ 0 h 3335482"/>
              <a:gd name="connsiteX1" fmla="*/ 2265218 w 2286000"/>
              <a:gd name="connsiteY1" fmla="*/ 228600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286000"/>
              <a:gd name="connsiteY0" fmla="*/ 0 h 3335482"/>
              <a:gd name="connsiteX1" fmla="*/ 2275609 w 2286000"/>
              <a:gd name="connsiteY1" fmla="*/ 238991 h 3335482"/>
              <a:gd name="connsiteX2" fmla="*/ 2286000 w 2286000"/>
              <a:gd name="connsiteY2" fmla="*/ 3335482 h 3335482"/>
              <a:gd name="connsiteX3" fmla="*/ 0 w 2286000"/>
              <a:gd name="connsiteY3" fmla="*/ 3044537 h 3335482"/>
              <a:gd name="connsiteX4" fmla="*/ 0 w 2286000"/>
              <a:gd name="connsiteY4" fmla="*/ 0 h 3335482"/>
              <a:gd name="connsiteX0" fmla="*/ 0 w 2307081"/>
              <a:gd name="connsiteY0" fmla="*/ 0 h 3335482"/>
              <a:gd name="connsiteX1" fmla="*/ 2306781 w 2307081"/>
              <a:gd name="connsiteY1" fmla="*/ 228600 h 3335482"/>
              <a:gd name="connsiteX2" fmla="*/ 2286000 w 2307081"/>
              <a:gd name="connsiteY2" fmla="*/ 3335482 h 3335482"/>
              <a:gd name="connsiteX3" fmla="*/ 0 w 2307081"/>
              <a:gd name="connsiteY3" fmla="*/ 3044537 h 3335482"/>
              <a:gd name="connsiteX4" fmla="*/ 0 w 2307081"/>
              <a:gd name="connsiteY4" fmla="*/ 0 h 333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081" h="3335482">
                <a:moveTo>
                  <a:pt x="0" y="0"/>
                </a:moveTo>
                <a:lnTo>
                  <a:pt x="2306781" y="228600"/>
                </a:lnTo>
                <a:cubicBezTo>
                  <a:pt x="2310245" y="1236518"/>
                  <a:pt x="2282536" y="2327564"/>
                  <a:pt x="2286000" y="3335482"/>
                </a:cubicBezTo>
                <a:lnTo>
                  <a:pt x="0" y="30445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65C20F-9482-4B66-9F34-FD4603A5439B}"/>
              </a:ext>
            </a:extLst>
          </p:cNvPr>
          <p:cNvSpPr/>
          <p:nvPr/>
        </p:nvSpPr>
        <p:spPr>
          <a:xfrm>
            <a:off x="9195956" y="2839605"/>
            <a:ext cx="810490" cy="3418610"/>
          </a:xfrm>
          <a:custGeom>
            <a:avLst/>
            <a:gdLst>
              <a:gd name="connsiteX0" fmla="*/ 0 w 862445"/>
              <a:gd name="connsiteY0" fmla="*/ 0 h 2899064"/>
              <a:gd name="connsiteX1" fmla="*/ 862445 w 862445"/>
              <a:gd name="connsiteY1" fmla="*/ 0 h 2899064"/>
              <a:gd name="connsiteX2" fmla="*/ 862445 w 862445"/>
              <a:gd name="connsiteY2" fmla="*/ 2899064 h 2899064"/>
              <a:gd name="connsiteX3" fmla="*/ 0 w 862445"/>
              <a:gd name="connsiteY3" fmla="*/ 2899064 h 2899064"/>
              <a:gd name="connsiteX4" fmla="*/ 0 w 862445"/>
              <a:gd name="connsiteY4" fmla="*/ 0 h 2899064"/>
              <a:gd name="connsiteX0" fmla="*/ 0 w 862445"/>
              <a:gd name="connsiteY0" fmla="*/ 0 h 3106883"/>
              <a:gd name="connsiteX1" fmla="*/ 862445 w 862445"/>
              <a:gd name="connsiteY1" fmla="*/ 207819 h 3106883"/>
              <a:gd name="connsiteX2" fmla="*/ 862445 w 862445"/>
              <a:gd name="connsiteY2" fmla="*/ 3106883 h 3106883"/>
              <a:gd name="connsiteX3" fmla="*/ 0 w 862445"/>
              <a:gd name="connsiteY3" fmla="*/ 3106883 h 3106883"/>
              <a:gd name="connsiteX4" fmla="*/ 0 w 862445"/>
              <a:gd name="connsiteY4" fmla="*/ 0 h 3106883"/>
              <a:gd name="connsiteX0" fmla="*/ 0 w 862445"/>
              <a:gd name="connsiteY0" fmla="*/ 311727 h 3418610"/>
              <a:gd name="connsiteX1" fmla="*/ 810490 w 862445"/>
              <a:gd name="connsiteY1" fmla="*/ 0 h 3418610"/>
              <a:gd name="connsiteX2" fmla="*/ 862445 w 862445"/>
              <a:gd name="connsiteY2" fmla="*/ 3418610 h 3418610"/>
              <a:gd name="connsiteX3" fmla="*/ 0 w 862445"/>
              <a:gd name="connsiteY3" fmla="*/ 3418610 h 3418610"/>
              <a:gd name="connsiteX4" fmla="*/ 0 w 862445"/>
              <a:gd name="connsiteY4" fmla="*/ 311727 h 3418610"/>
              <a:gd name="connsiteX0" fmla="*/ 0 w 831272"/>
              <a:gd name="connsiteY0" fmla="*/ 311727 h 3418610"/>
              <a:gd name="connsiteX1" fmla="*/ 810490 w 831272"/>
              <a:gd name="connsiteY1" fmla="*/ 0 h 3418610"/>
              <a:gd name="connsiteX2" fmla="*/ 831272 w 831272"/>
              <a:gd name="connsiteY2" fmla="*/ 3158838 h 3418610"/>
              <a:gd name="connsiteX3" fmla="*/ 0 w 831272"/>
              <a:gd name="connsiteY3" fmla="*/ 3418610 h 3418610"/>
              <a:gd name="connsiteX4" fmla="*/ 0 w 831272"/>
              <a:gd name="connsiteY4" fmla="*/ 311727 h 3418610"/>
              <a:gd name="connsiteX0" fmla="*/ 0 w 810490"/>
              <a:gd name="connsiteY0" fmla="*/ 311727 h 3418610"/>
              <a:gd name="connsiteX1" fmla="*/ 810490 w 810490"/>
              <a:gd name="connsiteY1" fmla="*/ 0 h 3418610"/>
              <a:gd name="connsiteX2" fmla="*/ 789709 w 810490"/>
              <a:gd name="connsiteY2" fmla="*/ 3148447 h 3418610"/>
              <a:gd name="connsiteX3" fmla="*/ 0 w 810490"/>
              <a:gd name="connsiteY3" fmla="*/ 3418610 h 3418610"/>
              <a:gd name="connsiteX4" fmla="*/ 0 w 810490"/>
              <a:gd name="connsiteY4" fmla="*/ 311727 h 3418610"/>
              <a:gd name="connsiteX0" fmla="*/ 0 w 810490"/>
              <a:gd name="connsiteY0" fmla="*/ 311727 h 3418610"/>
              <a:gd name="connsiteX1" fmla="*/ 810490 w 810490"/>
              <a:gd name="connsiteY1" fmla="*/ 0 h 3418610"/>
              <a:gd name="connsiteX2" fmla="*/ 810490 w 810490"/>
              <a:gd name="connsiteY2" fmla="*/ 3138056 h 3418610"/>
              <a:gd name="connsiteX3" fmla="*/ 0 w 810490"/>
              <a:gd name="connsiteY3" fmla="*/ 3418610 h 3418610"/>
              <a:gd name="connsiteX4" fmla="*/ 0 w 810490"/>
              <a:gd name="connsiteY4" fmla="*/ 311727 h 3418610"/>
              <a:gd name="connsiteX0" fmla="*/ 0 w 810490"/>
              <a:gd name="connsiteY0" fmla="*/ 311727 h 3418610"/>
              <a:gd name="connsiteX1" fmla="*/ 810490 w 810490"/>
              <a:gd name="connsiteY1" fmla="*/ 0 h 3418610"/>
              <a:gd name="connsiteX2" fmla="*/ 810490 w 810490"/>
              <a:gd name="connsiteY2" fmla="*/ 3138056 h 3418610"/>
              <a:gd name="connsiteX3" fmla="*/ 0 w 810490"/>
              <a:gd name="connsiteY3" fmla="*/ 3418610 h 3418610"/>
              <a:gd name="connsiteX4" fmla="*/ 0 w 810490"/>
              <a:gd name="connsiteY4" fmla="*/ 311727 h 341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90" h="3418610">
                <a:moveTo>
                  <a:pt x="0" y="311727"/>
                </a:moveTo>
                <a:lnTo>
                  <a:pt x="810490" y="0"/>
                </a:lnTo>
                <a:lnTo>
                  <a:pt x="810490" y="3138056"/>
                </a:lnTo>
                <a:lnTo>
                  <a:pt x="0" y="3418610"/>
                </a:lnTo>
                <a:lnTo>
                  <a:pt x="0" y="3117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F2182D4-3ABB-477C-B37F-A26F22BF711F}"/>
              </a:ext>
            </a:extLst>
          </p:cNvPr>
          <p:cNvSpPr/>
          <p:nvPr/>
        </p:nvSpPr>
        <p:spPr>
          <a:xfrm>
            <a:off x="7730376" y="1525152"/>
            <a:ext cx="779480" cy="1202457"/>
          </a:xfrm>
          <a:custGeom>
            <a:avLst/>
            <a:gdLst>
              <a:gd name="connsiteX0" fmla="*/ 0 w 789411"/>
              <a:gd name="connsiteY0" fmla="*/ 0 h 1088157"/>
              <a:gd name="connsiteX1" fmla="*/ 789411 w 789411"/>
              <a:gd name="connsiteY1" fmla="*/ 0 h 1088157"/>
              <a:gd name="connsiteX2" fmla="*/ 789411 w 789411"/>
              <a:gd name="connsiteY2" fmla="*/ 1088157 h 1088157"/>
              <a:gd name="connsiteX3" fmla="*/ 0 w 789411"/>
              <a:gd name="connsiteY3" fmla="*/ 1088157 h 1088157"/>
              <a:gd name="connsiteX4" fmla="*/ 0 w 789411"/>
              <a:gd name="connsiteY4" fmla="*/ 0 h 1088157"/>
              <a:gd name="connsiteX0" fmla="*/ 0 w 789411"/>
              <a:gd name="connsiteY0" fmla="*/ 0 h 1202457"/>
              <a:gd name="connsiteX1" fmla="*/ 789411 w 789411"/>
              <a:gd name="connsiteY1" fmla="*/ 0 h 1202457"/>
              <a:gd name="connsiteX2" fmla="*/ 779020 w 789411"/>
              <a:gd name="connsiteY2" fmla="*/ 1202457 h 1202457"/>
              <a:gd name="connsiteX3" fmla="*/ 0 w 789411"/>
              <a:gd name="connsiteY3" fmla="*/ 1088157 h 1202457"/>
              <a:gd name="connsiteX4" fmla="*/ 0 w 789411"/>
              <a:gd name="connsiteY4" fmla="*/ 0 h 1202457"/>
              <a:gd name="connsiteX0" fmla="*/ 0 w 779480"/>
              <a:gd name="connsiteY0" fmla="*/ 0 h 1202457"/>
              <a:gd name="connsiteX1" fmla="*/ 768629 w 779480"/>
              <a:gd name="connsiteY1" fmla="*/ 124691 h 1202457"/>
              <a:gd name="connsiteX2" fmla="*/ 779020 w 779480"/>
              <a:gd name="connsiteY2" fmla="*/ 1202457 h 1202457"/>
              <a:gd name="connsiteX3" fmla="*/ 0 w 779480"/>
              <a:gd name="connsiteY3" fmla="*/ 1088157 h 1202457"/>
              <a:gd name="connsiteX4" fmla="*/ 0 w 779480"/>
              <a:gd name="connsiteY4" fmla="*/ 0 h 12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0" h="1202457">
                <a:moveTo>
                  <a:pt x="0" y="0"/>
                </a:moveTo>
                <a:lnTo>
                  <a:pt x="768629" y="124691"/>
                </a:lnTo>
                <a:cubicBezTo>
                  <a:pt x="765165" y="525510"/>
                  <a:pt x="782484" y="801638"/>
                  <a:pt x="779020" y="1202457"/>
                </a:cubicBezTo>
                <a:lnTo>
                  <a:pt x="0" y="10881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51B0618-56B5-4262-A7CE-8826CB5911BF}"/>
              </a:ext>
            </a:extLst>
          </p:cNvPr>
          <p:cNvSpPr/>
          <p:nvPr/>
        </p:nvSpPr>
        <p:spPr>
          <a:xfrm>
            <a:off x="7720445" y="1527464"/>
            <a:ext cx="3052629" cy="347497"/>
          </a:xfrm>
          <a:custGeom>
            <a:avLst/>
            <a:gdLst>
              <a:gd name="connsiteX0" fmla="*/ 0 w 3044537"/>
              <a:gd name="connsiteY0" fmla="*/ 0 h 363681"/>
              <a:gd name="connsiteX1" fmla="*/ 2306782 w 3044537"/>
              <a:gd name="connsiteY1" fmla="*/ 249381 h 363681"/>
              <a:gd name="connsiteX2" fmla="*/ 3044537 w 3044537"/>
              <a:gd name="connsiteY2" fmla="*/ 363681 h 363681"/>
              <a:gd name="connsiteX3" fmla="*/ 789710 w 3044537"/>
              <a:gd name="connsiteY3" fmla="*/ 145472 h 363681"/>
              <a:gd name="connsiteX4" fmla="*/ 0 w 3044537"/>
              <a:gd name="connsiteY4" fmla="*/ 0 h 363681"/>
              <a:gd name="connsiteX0" fmla="*/ 0 w 3044537"/>
              <a:gd name="connsiteY0" fmla="*/ 0 h 363681"/>
              <a:gd name="connsiteX1" fmla="*/ 2298690 w 3044537"/>
              <a:gd name="connsiteY1" fmla="*/ 217013 h 363681"/>
              <a:gd name="connsiteX2" fmla="*/ 3044537 w 3044537"/>
              <a:gd name="connsiteY2" fmla="*/ 363681 h 363681"/>
              <a:gd name="connsiteX3" fmla="*/ 789710 w 3044537"/>
              <a:gd name="connsiteY3" fmla="*/ 145472 h 363681"/>
              <a:gd name="connsiteX4" fmla="*/ 0 w 3044537"/>
              <a:gd name="connsiteY4" fmla="*/ 0 h 363681"/>
              <a:gd name="connsiteX0" fmla="*/ 0 w 3052629"/>
              <a:gd name="connsiteY0" fmla="*/ 0 h 347497"/>
              <a:gd name="connsiteX1" fmla="*/ 2298690 w 3052629"/>
              <a:gd name="connsiteY1" fmla="*/ 217013 h 347497"/>
              <a:gd name="connsiteX2" fmla="*/ 3052629 w 3052629"/>
              <a:gd name="connsiteY2" fmla="*/ 347497 h 347497"/>
              <a:gd name="connsiteX3" fmla="*/ 789710 w 3052629"/>
              <a:gd name="connsiteY3" fmla="*/ 145472 h 347497"/>
              <a:gd name="connsiteX4" fmla="*/ 0 w 3052629"/>
              <a:gd name="connsiteY4" fmla="*/ 0 h 34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629" h="347497">
                <a:moveTo>
                  <a:pt x="0" y="0"/>
                </a:moveTo>
                <a:lnTo>
                  <a:pt x="2298690" y="217013"/>
                </a:lnTo>
                <a:lnTo>
                  <a:pt x="3052629" y="347497"/>
                </a:lnTo>
                <a:lnTo>
                  <a:pt x="789710" y="1454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CB8512F-6953-4AD8-9A0F-C8EB031E62AA}"/>
              </a:ext>
            </a:extLst>
          </p:cNvPr>
          <p:cNvSpPr/>
          <p:nvPr/>
        </p:nvSpPr>
        <p:spPr>
          <a:xfrm>
            <a:off x="7730631" y="2171982"/>
            <a:ext cx="2765778" cy="733778"/>
          </a:xfrm>
          <a:custGeom>
            <a:avLst/>
            <a:gdLst>
              <a:gd name="connsiteX0" fmla="*/ 15805 w 2765778"/>
              <a:gd name="connsiteY0" fmla="*/ 438009 h 733778"/>
              <a:gd name="connsiteX1" fmla="*/ 2765778 w 2765778"/>
              <a:gd name="connsiteY1" fmla="*/ 733778 h 733778"/>
              <a:gd name="connsiteX2" fmla="*/ 2718365 w 2765778"/>
              <a:gd name="connsiteY2" fmla="*/ 397369 h 733778"/>
              <a:gd name="connsiteX3" fmla="*/ 0 w 2765778"/>
              <a:gd name="connsiteY3" fmla="*/ 0 h 733778"/>
              <a:gd name="connsiteX4" fmla="*/ 15805 w 2765778"/>
              <a:gd name="connsiteY4" fmla="*/ 438009 h 733778"/>
              <a:gd name="connsiteX0" fmla="*/ 15805 w 2765778"/>
              <a:gd name="connsiteY0" fmla="*/ 438009 h 733778"/>
              <a:gd name="connsiteX1" fmla="*/ 781735 w 2765778"/>
              <a:gd name="connsiteY1" fmla="*/ 512461 h 733778"/>
              <a:gd name="connsiteX2" fmla="*/ 2765778 w 2765778"/>
              <a:gd name="connsiteY2" fmla="*/ 733778 h 733778"/>
              <a:gd name="connsiteX3" fmla="*/ 2718365 w 2765778"/>
              <a:gd name="connsiteY3" fmla="*/ 397369 h 733778"/>
              <a:gd name="connsiteX4" fmla="*/ 0 w 2765778"/>
              <a:gd name="connsiteY4" fmla="*/ 0 h 733778"/>
              <a:gd name="connsiteX5" fmla="*/ 15805 w 2765778"/>
              <a:gd name="connsiteY5" fmla="*/ 438009 h 733778"/>
              <a:gd name="connsiteX0" fmla="*/ 15805 w 2765778"/>
              <a:gd name="connsiteY0" fmla="*/ 438009 h 733778"/>
              <a:gd name="connsiteX1" fmla="*/ 774391 w 2765778"/>
              <a:gd name="connsiteY1" fmla="*/ 556528 h 733778"/>
              <a:gd name="connsiteX2" fmla="*/ 2765778 w 2765778"/>
              <a:gd name="connsiteY2" fmla="*/ 733778 h 733778"/>
              <a:gd name="connsiteX3" fmla="*/ 2718365 w 2765778"/>
              <a:gd name="connsiteY3" fmla="*/ 397369 h 733778"/>
              <a:gd name="connsiteX4" fmla="*/ 0 w 2765778"/>
              <a:gd name="connsiteY4" fmla="*/ 0 h 733778"/>
              <a:gd name="connsiteX5" fmla="*/ 15805 w 2765778"/>
              <a:gd name="connsiteY5" fmla="*/ 438009 h 73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5778" h="733778">
                <a:moveTo>
                  <a:pt x="15805" y="438009"/>
                </a:moveTo>
                <a:lnTo>
                  <a:pt x="774391" y="556528"/>
                </a:lnTo>
                <a:lnTo>
                  <a:pt x="2765778" y="733778"/>
                </a:lnTo>
                <a:lnTo>
                  <a:pt x="2718365" y="397369"/>
                </a:lnTo>
                <a:lnTo>
                  <a:pt x="0" y="0"/>
                </a:lnTo>
                <a:cubicBezTo>
                  <a:pt x="1505" y="147508"/>
                  <a:pt x="3011" y="295017"/>
                  <a:pt x="15805" y="438009"/>
                </a:cubicBezTo>
                <a:close/>
              </a:path>
            </a:pathLst>
          </a:custGeom>
          <a:gradFill>
            <a:gsLst>
              <a:gs pos="31000">
                <a:schemeClr val="tx1"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11A6D-0FA4-44F2-8BFF-DE636621C19D}"/>
              </a:ext>
            </a:extLst>
          </p:cNvPr>
          <p:cNvSpPr/>
          <p:nvPr/>
        </p:nvSpPr>
        <p:spPr>
          <a:xfrm>
            <a:off x="10006446" y="1748562"/>
            <a:ext cx="779480" cy="1202457"/>
          </a:xfrm>
          <a:custGeom>
            <a:avLst/>
            <a:gdLst>
              <a:gd name="connsiteX0" fmla="*/ 0 w 789411"/>
              <a:gd name="connsiteY0" fmla="*/ 0 h 1088157"/>
              <a:gd name="connsiteX1" fmla="*/ 789411 w 789411"/>
              <a:gd name="connsiteY1" fmla="*/ 0 h 1088157"/>
              <a:gd name="connsiteX2" fmla="*/ 789411 w 789411"/>
              <a:gd name="connsiteY2" fmla="*/ 1088157 h 1088157"/>
              <a:gd name="connsiteX3" fmla="*/ 0 w 789411"/>
              <a:gd name="connsiteY3" fmla="*/ 1088157 h 1088157"/>
              <a:gd name="connsiteX4" fmla="*/ 0 w 789411"/>
              <a:gd name="connsiteY4" fmla="*/ 0 h 1088157"/>
              <a:gd name="connsiteX0" fmla="*/ 0 w 789411"/>
              <a:gd name="connsiteY0" fmla="*/ 0 h 1202457"/>
              <a:gd name="connsiteX1" fmla="*/ 789411 w 789411"/>
              <a:gd name="connsiteY1" fmla="*/ 0 h 1202457"/>
              <a:gd name="connsiteX2" fmla="*/ 779020 w 789411"/>
              <a:gd name="connsiteY2" fmla="*/ 1202457 h 1202457"/>
              <a:gd name="connsiteX3" fmla="*/ 0 w 789411"/>
              <a:gd name="connsiteY3" fmla="*/ 1088157 h 1202457"/>
              <a:gd name="connsiteX4" fmla="*/ 0 w 789411"/>
              <a:gd name="connsiteY4" fmla="*/ 0 h 1202457"/>
              <a:gd name="connsiteX0" fmla="*/ 0 w 779480"/>
              <a:gd name="connsiteY0" fmla="*/ 0 h 1202457"/>
              <a:gd name="connsiteX1" fmla="*/ 768629 w 779480"/>
              <a:gd name="connsiteY1" fmla="*/ 124691 h 1202457"/>
              <a:gd name="connsiteX2" fmla="*/ 779020 w 779480"/>
              <a:gd name="connsiteY2" fmla="*/ 1202457 h 1202457"/>
              <a:gd name="connsiteX3" fmla="*/ 0 w 779480"/>
              <a:gd name="connsiteY3" fmla="*/ 1088157 h 1202457"/>
              <a:gd name="connsiteX4" fmla="*/ 0 w 779480"/>
              <a:gd name="connsiteY4" fmla="*/ 0 h 12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0" h="1202457">
                <a:moveTo>
                  <a:pt x="0" y="0"/>
                </a:moveTo>
                <a:lnTo>
                  <a:pt x="768629" y="124691"/>
                </a:lnTo>
                <a:cubicBezTo>
                  <a:pt x="765165" y="525510"/>
                  <a:pt x="782484" y="801638"/>
                  <a:pt x="779020" y="1202457"/>
                </a:cubicBezTo>
                <a:lnTo>
                  <a:pt x="0" y="10881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87B21-7482-4A10-AE5D-9AD39C8AEBDB}"/>
              </a:ext>
            </a:extLst>
          </p:cNvPr>
          <p:cNvSpPr txBox="1"/>
          <p:nvPr/>
        </p:nvSpPr>
        <p:spPr>
          <a:xfrm>
            <a:off x="7102203" y="3328655"/>
            <a:ext cx="192258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96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cy-GB" sz="2800" b="1">
                <a:solidFill>
                  <a:schemeClr val="bg1"/>
                </a:solidFill>
              </a:rPr>
              <a:t>GWEITHGAREDDAU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72F1FD-5EBE-4E0E-AB5C-D842E6D9C703}"/>
              </a:ext>
            </a:extLst>
          </p:cNvPr>
          <p:cNvSpPr/>
          <p:nvPr/>
        </p:nvSpPr>
        <p:spPr>
          <a:xfrm>
            <a:off x="7538397" y="2451699"/>
            <a:ext cx="2093205" cy="616945"/>
          </a:xfrm>
          <a:custGeom>
            <a:avLst/>
            <a:gdLst>
              <a:gd name="connsiteX0" fmla="*/ 1913263 w 2093205"/>
              <a:gd name="connsiteY0" fmla="*/ 591239 h 616945"/>
              <a:gd name="connsiteX1" fmla="*/ 1869195 w 2093205"/>
              <a:gd name="connsiteY1" fmla="*/ 616945 h 616945"/>
              <a:gd name="connsiteX2" fmla="*/ 0 w 2093205"/>
              <a:gd name="connsiteY2" fmla="*/ 429658 h 616945"/>
              <a:gd name="connsiteX3" fmla="*/ 0 w 2093205"/>
              <a:gd name="connsiteY3" fmla="*/ 0 h 616945"/>
              <a:gd name="connsiteX4" fmla="*/ 2093205 w 2093205"/>
              <a:gd name="connsiteY4" fmla="*/ 231354 h 616945"/>
              <a:gd name="connsiteX5" fmla="*/ 2093205 w 2093205"/>
              <a:gd name="connsiteY5" fmla="*/ 532482 h 616945"/>
              <a:gd name="connsiteX6" fmla="*/ 1913263 w 2093205"/>
              <a:gd name="connsiteY6" fmla="*/ 591239 h 6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3205" h="616945">
                <a:moveTo>
                  <a:pt x="1913263" y="591239"/>
                </a:moveTo>
                <a:lnTo>
                  <a:pt x="1869195" y="616945"/>
                </a:lnTo>
                <a:lnTo>
                  <a:pt x="0" y="429658"/>
                </a:lnTo>
                <a:lnTo>
                  <a:pt x="0" y="0"/>
                </a:lnTo>
                <a:lnTo>
                  <a:pt x="2093205" y="231354"/>
                </a:lnTo>
                <a:lnTo>
                  <a:pt x="2093205" y="532482"/>
                </a:lnTo>
                <a:lnTo>
                  <a:pt x="1913263" y="5912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388A336-6144-428D-B280-F9DF58545850}"/>
              </a:ext>
            </a:extLst>
          </p:cNvPr>
          <p:cNvSpPr/>
          <p:nvPr/>
        </p:nvSpPr>
        <p:spPr>
          <a:xfrm>
            <a:off x="7417344" y="2494794"/>
            <a:ext cx="2093205" cy="616945"/>
          </a:xfrm>
          <a:custGeom>
            <a:avLst/>
            <a:gdLst>
              <a:gd name="connsiteX0" fmla="*/ 1913263 w 2093205"/>
              <a:gd name="connsiteY0" fmla="*/ 591239 h 616945"/>
              <a:gd name="connsiteX1" fmla="*/ 1869195 w 2093205"/>
              <a:gd name="connsiteY1" fmla="*/ 616945 h 616945"/>
              <a:gd name="connsiteX2" fmla="*/ 0 w 2093205"/>
              <a:gd name="connsiteY2" fmla="*/ 429658 h 616945"/>
              <a:gd name="connsiteX3" fmla="*/ 0 w 2093205"/>
              <a:gd name="connsiteY3" fmla="*/ 0 h 616945"/>
              <a:gd name="connsiteX4" fmla="*/ 2093205 w 2093205"/>
              <a:gd name="connsiteY4" fmla="*/ 231354 h 616945"/>
              <a:gd name="connsiteX5" fmla="*/ 2093205 w 2093205"/>
              <a:gd name="connsiteY5" fmla="*/ 532482 h 616945"/>
              <a:gd name="connsiteX6" fmla="*/ 1913263 w 2093205"/>
              <a:gd name="connsiteY6" fmla="*/ 591239 h 6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3205" h="616945">
                <a:moveTo>
                  <a:pt x="1913263" y="591239"/>
                </a:moveTo>
                <a:lnTo>
                  <a:pt x="1869195" y="616945"/>
                </a:lnTo>
                <a:lnTo>
                  <a:pt x="0" y="429658"/>
                </a:lnTo>
                <a:lnTo>
                  <a:pt x="0" y="0"/>
                </a:lnTo>
                <a:lnTo>
                  <a:pt x="2093205" y="231354"/>
                </a:lnTo>
                <a:lnTo>
                  <a:pt x="2093205" y="532482"/>
                </a:lnTo>
                <a:lnTo>
                  <a:pt x="1913263" y="591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CF0E0A7-023A-4E7B-87C1-01F70E67A608}"/>
              </a:ext>
            </a:extLst>
          </p:cNvPr>
          <p:cNvSpPr/>
          <p:nvPr/>
        </p:nvSpPr>
        <p:spPr>
          <a:xfrm>
            <a:off x="7326217" y="2530207"/>
            <a:ext cx="2093205" cy="616945"/>
          </a:xfrm>
          <a:custGeom>
            <a:avLst/>
            <a:gdLst>
              <a:gd name="connsiteX0" fmla="*/ 1913263 w 2093205"/>
              <a:gd name="connsiteY0" fmla="*/ 591239 h 616945"/>
              <a:gd name="connsiteX1" fmla="*/ 1869195 w 2093205"/>
              <a:gd name="connsiteY1" fmla="*/ 616945 h 616945"/>
              <a:gd name="connsiteX2" fmla="*/ 0 w 2093205"/>
              <a:gd name="connsiteY2" fmla="*/ 429658 h 616945"/>
              <a:gd name="connsiteX3" fmla="*/ 0 w 2093205"/>
              <a:gd name="connsiteY3" fmla="*/ 0 h 616945"/>
              <a:gd name="connsiteX4" fmla="*/ 2093205 w 2093205"/>
              <a:gd name="connsiteY4" fmla="*/ 231354 h 616945"/>
              <a:gd name="connsiteX5" fmla="*/ 2093205 w 2093205"/>
              <a:gd name="connsiteY5" fmla="*/ 532482 h 616945"/>
              <a:gd name="connsiteX6" fmla="*/ 1913263 w 2093205"/>
              <a:gd name="connsiteY6" fmla="*/ 591239 h 6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3205" h="616945">
                <a:moveTo>
                  <a:pt x="1913263" y="591239"/>
                </a:moveTo>
                <a:lnTo>
                  <a:pt x="1869195" y="616945"/>
                </a:lnTo>
                <a:lnTo>
                  <a:pt x="0" y="429658"/>
                </a:lnTo>
                <a:lnTo>
                  <a:pt x="0" y="0"/>
                </a:lnTo>
                <a:lnTo>
                  <a:pt x="2093205" y="231354"/>
                </a:lnTo>
                <a:lnTo>
                  <a:pt x="2093205" y="532482"/>
                </a:lnTo>
                <a:lnTo>
                  <a:pt x="1913263" y="59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20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TOCYNNAU GADAEL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7833572-438D-4D38-ADEB-7F0D8DC78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78996"/>
            <a:ext cx="5459855" cy="4222630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Ar eich tocyn gadael, dewiswch y tri phrif weithgaredd rydych chi am roi cynnig arnyn nhw’r wythnos hon yn lle chwarae gemau. </a:t>
            </a:r>
          </a:p>
          <a:p>
            <a:pPr fontAlgn="base"/>
            <a:r>
              <a:rPr lang="cy-GB" sz="2400"/>
              <a:t>A hoffai unrhyw un rannu eu cynllun gweithredu ar gyfer yr wythnos hon?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1A9E66B-29E0-40DF-A86E-EBF88E0FF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6"/>
          <a:stretch/>
        </p:blipFill>
        <p:spPr>
          <a:xfrm rot="20312099">
            <a:off x="4532522" y="962214"/>
            <a:ext cx="9700752" cy="55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3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TRAFODAETH DOSBARTH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7ADA5-2A91-490A-8B40-4B3A2233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702339"/>
            <a:ext cx="5357176" cy="4474623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Sut gallwn ni ganfod a chasglu gwybodaeth am ddefnydd ein cyd-ddisgyblion o ddyfeisiau a gemau?</a:t>
            </a:r>
          </a:p>
          <a:p>
            <a:pPr lvl="0" fontAlgn="base"/>
            <a:r>
              <a:rPr lang="cy-GB" sz="2400"/>
              <a:t>Pam ei bod hi’n bwysig casglu data a’i gyflwyno’n gywir?</a:t>
            </a:r>
          </a:p>
        </p:txBody>
      </p:sp>
      <p:pic>
        <p:nvPicPr>
          <p:cNvPr id="11" name="Picture 10" descr="A picture containing photo, group, woman, young&#10;&#10;Description automatically generated">
            <a:extLst>
              <a:ext uri="{FF2B5EF4-FFF2-40B4-BE49-F238E27FC236}">
                <a16:creationId xmlns:a16="http://schemas.microsoft.com/office/drawing/2014/main" id="{A804C93C-B0B8-4F61-96FC-CD78D6BD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72" y="1332914"/>
            <a:ext cx="6233825" cy="467536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3818615-2230-4D49-B429-1A585573BF42}"/>
              </a:ext>
            </a:extLst>
          </p:cNvPr>
          <p:cNvSpPr/>
          <p:nvPr/>
        </p:nvSpPr>
        <p:spPr>
          <a:xfrm>
            <a:off x="3592124" y="4242364"/>
            <a:ext cx="914400" cy="932463"/>
          </a:xfrm>
          <a:custGeom>
            <a:avLst/>
            <a:gdLst>
              <a:gd name="connsiteX0" fmla="*/ 0 w 914400"/>
              <a:gd name="connsiteY0" fmla="*/ 932463 h 932463"/>
              <a:gd name="connsiteX1" fmla="*/ 6774 w 914400"/>
              <a:gd name="connsiteY1" fmla="*/ 0 h 932463"/>
              <a:gd name="connsiteX2" fmla="*/ 914400 w 914400"/>
              <a:gd name="connsiteY2" fmla="*/ 923432 h 932463"/>
              <a:gd name="connsiteX3" fmla="*/ 0 w 914400"/>
              <a:gd name="connsiteY3" fmla="*/ 932463 h 932463"/>
              <a:gd name="connsiteX0" fmla="*/ 0 w 914400"/>
              <a:gd name="connsiteY0" fmla="*/ 932463 h 932463"/>
              <a:gd name="connsiteX1" fmla="*/ 6774 w 914400"/>
              <a:gd name="connsiteY1" fmla="*/ 0 h 932463"/>
              <a:gd name="connsiteX2" fmla="*/ 914400 w 914400"/>
              <a:gd name="connsiteY2" fmla="*/ 923432 h 932463"/>
              <a:gd name="connsiteX3" fmla="*/ 0 w 914400"/>
              <a:gd name="connsiteY3" fmla="*/ 932463 h 932463"/>
              <a:gd name="connsiteX0" fmla="*/ 0 w 914400"/>
              <a:gd name="connsiteY0" fmla="*/ 932463 h 932463"/>
              <a:gd name="connsiteX1" fmla="*/ 6774 w 914400"/>
              <a:gd name="connsiteY1" fmla="*/ 0 h 932463"/>
              <a:gd name="connsiteX2" fmla="*/ 914400 w 914400"/>
              <a:gd name="connsiteY2" fmla="*/ 923432 h 932463"/>
              <a:gd name="connsiteX3" fmla="*/ 0 w 914400"/>
              <a:gd name="connsiteY3" fmla="*/ 932463 h 93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32463">
                <a:moveTo>
                  <a:pt x="0" y="932463"/>
                </a:moveTo>
                <a:lnTo>
                  <a:pt x="6774" y="0"/>
                </a:lnTo>
                <a:cubicBezTo>
                  <a:pt x="609600" y="41393"/>
                  <a:pt x="880533" y="491443"/>
                  <a:pt x="914400" y="923432"/>
                </a:cubicBezTo>
                <a:lnTo>
                  <a:pt x="0" y="93246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D77A11-9457-4AE9-96DE-7AB6A68EFEB7}"/>
              </a:ext>
            </a:extLst>
          </p:cNvPr>
          <p:cNvSpPr/>
          <p:nvPr/>
        </p:nvSpPr>
        <p:spPr>
          <a:xfrm>
            <a:off x="3858542" y="4402667"/>
            <a:ext cx="243840" cy="487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8E5804-D6CC-44E1-9503-7872020FA74F}"/>
              </a:ext>
            </a:extLst>
          </p:cNvPr>
          <p:cNvSpPr/>
          <p:nvPr/>
        </p:nvSpPr>
        <p:spPr>
          <a:xfrm>
            <a:off x="4271715" y="4251396"/>
            <a:ext cx="243840" cy="638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0C760D-7BFE-4D15-856A-F4B4C537ED60}"/>
              </a:ext>
            </a:extLst>
          </p:cNvPr>
          <p:cNvSpPr/>
          <p:nvPr/>
        </p:nvSpPr>
        <p:spPr>
          <a:xfrm>
            <a:off x="4669084" y="4104640"/>
            <a:ext cx="243840" cy="785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0EF14AE-9B03-45FE-915E-935F907BB7C4}"/>
              </a:ext>
            </a:extLst>
          </p:cNvPr>
          <p:cNvSpPr/>
          <p:nvPr/>
        </p:nvSpPr>
        <p:spPr>
          <a:xfrm>
            <a:off x="2501118" y="4413956"/>
            <a:ext cx="1863166" cy="1828805"/>
          </a:xfrm>
          <a:custGeom>
            <a:avLst/>
            <a:gdLst>
              <a:gd name="connsiteX0" fmla="*/ 927946 w 1862666"/>
              <a:gd name="connsiteY0" fmla="*/ 0 h 1302737"/>
              <a:gd name="connsiteX1" fmla="*/ 930204 w 1862666"/>
              <a:gd name="connsiteY1" fmla="*/ 927946 h 1302737"/>
              <a:gd name="connsiteX2" fmla="*/ 1862666 w 1862666"/>
              <a:gd name="connsiteY2" fmla="*/ 907626 h 1302737"/>
              <a:gd name="connsiteX3" fmla="*/ 1770098 w 1862666"/>
              <a:gd name="connsiteY3" fmla="*/ 1302737 h 1302737"/>
              <a:gd name="connsiteX4" fmla="*/ 0 w 1862666"/>
              <a:gd name="connsiteY4" fmla="*/ 934720 h 1302737"/>
              <a:gd name="connsiteX5" fmla="*/ 927946 w 1862666"/>
              <a:gd name="connsiteY5" fmla="*/ 0 h 1302737"/>
              <a:gd name="connsiteX0" fmla="*/ 927946 w 1862666"/>
              <a:gd name="connsiteY0" fmla="*/ 0 h 1828799"/>
              <a:gd name="connsiteX1" fmla="*/ 930204 w 1862666"/>
              <a:gd name="connsiteY1" fmla="*/ 927946 h 1828799"/>
              <a:gd name="connsiteX2" fmla="*/ 1862666 w 1862666"/>
              <a:gd name="connsiteY2" fmla="*/ 907626 h 1828799"/>
              <a:gd name="connsiteX3" fmla="*/ 995680 w 1862666"/>
              <a:gd name="connsiteY3" fmla="*/ 1828799 h 1828799"/>
              <a:gd name="connsiteX4" fmla="*/ 0 w 1862666"/>
              <a:gd name="connsiteY4" fmla="*/ 934720 h 1828799"/>
              <a:gd name="connsiteX5" fmla="*/ 927946 w 1862666"/>
              <a:gd name="connsiteY5" fmla="*/ 0 h 1828799"/>
              <a:gd name="connsiteX0" fmla="*/ 927946 w 1862666"/>
              <a:gd name="connsiteY0" fmla="*/ 0 h 1828799"/>
              <a:gd name="connsiteX1" fmla="*/ 930204 w 1862666"/>
              <a:gd name="connsiteY1" fmla="*/ 927946 h 1828799"/>
              <a:gd name="connsiteX2" fmla="*/ 1862666 w 1862666"/>
              <a:gd name="connsiteY2" fmla="*/ 907626 h 1828799"/>
              <a:gd name="connsiteX3" fmla="*/ 995680 w 1862666"/>
              <a:gd name="connsiteY3" fmla="*/ 1828799 h 1828799"/>
              <a:gd name="connsiteX4" fmla="*/ 0 w 1862666"/>
              <a:gd name="connsiteY4" fmla="*/ 934720 h 1828799"/>
              <a:gd name="connsiteX5" fmla="*/ 927946 w 1862666"/>
              <a:gd name="connsiteY5" fmla="*/ 0 h 1828799"/>
              <a:gd name="connsiteX0" fmla="*/ 927946 w 1862666"/>
              <a:gd name="connsiteY0" fmla="*/ 0 h 1828805"/>
              <a:gd name="connsiteX1" fmla="*/ 930204 w 1862666"/>
              <a:gd name="connsiteY1" fmla="*/ 927946 h 1828805"/>
              <a:gd name="connsiteX2" fmla="*/ 1862666 w 1862666"/>
              <a:gd name="connsiteY2" fmla="*/ 907626 h 1828805"/>
              <a:gd name="connsiteX3" fmla="*/ 995680 w 1862666"/>
              <a:gd name="connsiteY3" fmla="*/ 1828799 h 1828805"/>
              <a:gd name="connsiteX4" fmla="*/ 0 w 1862666"/>
              <a:gd name="connsiteY4" fmla="*/ 934720 h 1828805"/>
              <a:gd name="connsiteX5" fmla="*/ 927946 w 1862666"/>
              <a:gd name="connsiteY5" fmla="*/ 0 h 1828805"/>
              <a:gd name="connsiteX0" fmla="*/ 927946 w 1862666"/>
              <a:gd name="connsiteY0" fmla="*/ 0 h 1828805"/>
              <a:gd name="connsiteX1" fmla="*/ 930204 w 1862666"/>
              <a:gd name="connsiteY1" fmla="*/ 927946 h 1828805"/>
              <a:gd name="connsiteX2" fmla="*/ 1862666 w 1862666"/>
              <a:gd name="connsiteY2" fmla="*/ 907626 h 1828805"/>
              <a:gd name="connsiteX3" fmla="*/ 995680 w 1862666"/>
              <a:gd name="connsiteY3" fmla="*/ 1828799 h 1828805"/>
              <a:gd name="connsiteX4" fmla="*/ 0 w 1862666"/>
              <a:gd name="connsiteY4" fmla="*/ 934720 h 1828805"/>
              <a:gd name="connsiteX5" fmla="*/ 927946 w 1862666"/>
              <a:gd name="connsiteY5" fmla="*/ 0 h 1828805"/>
              <a:gd name="connsiteX0" fmla="*/ 928446 w 1863166"/>
              <a:gd name="connsiteY0" fmla="*/ 0 h 1828805"/>
              <a:gd name="connsiteX1" fmla="*/ 930704 w 1863166"/>
              <a:gd name="connsiteY1" fmla="*/ 927946 h 1828805"/>
              <a:gd name="connsiteX2" fmla="*/ 1863166 w 1863166"/>
              <a:gd name="connsiteY2" fmla="*/ 907626 h 1828805"/>
              <a:gd name="connsiteX3" fmla="*/ 996180 w 1863166"/>
              <a:gd name="connsiteY3" fmla="*/ 1828799 h 1828805"/>
              <a:gd name="connsiteX4" fmla="*/ 500 w 1863166"/>
              <a:gd name="connsiteY4" fmla="*/ 934720 h 1828805"/>
              <a:gd name="connsiteX5" fmla="*/ 928446 w 1863166"/>
              <a:gd name="connsiteY5" fmla="*/ 0 h 1828805"/>
              <a:gd name="connsiteX0" fmla="*/ 928446 w 1863166"/>
              <a:gd name="connsiteY0" fmla="*/ 0 h 1828805"/>
              <a:gd name="connsiteX1" fmla="*/ 930704 w 1863166"/>
              <a:gd name="connsiteY1" fmla="*/ 927946 h 1828805"/>
              <a:gd name="connsiteX2" fmla="*/ 1863166 w 1863166"/>
              <a:gd name="connsiteY2" fmla="*/ 907626 h 1828805"/>
              <a:gd name="connsiteX3" fmla="*/ 996180 w 1863166"/>
              <a:gd name="connsiteY3" fmla="*/ 1828799 h 1828805"/>
              <a:gd name="connsiteX4" fmla="*/ 500 w 1863166"/>
              <a:gd name="connsiteY4" fmla="*/ 934720 h 1828805"/>
              <a:gd name="connsiteX5" fmla="*/ 928446 w 1863166"/>
              <a:gd name="connsiteY5" fmla="*/ 0 h 1828805"/>
              <a:gd name="connsiteX0" fmla="*/ 928446 w 1863166"/>
              <a:gd name="connsiteY0" fmla="*/ 0 h 1828805"/>
              <a:gd name="connsiteX1" fmla="*/ 930704 w 1863166"/>
              <a:gd name="connsiteY1" fmla="*/ 927946 h 1828805"/>
              <a:gd name="connsiteX2" fmla="*/ 1863166 w 1863166"/>
              <a:gd name="connsiteY2" fmla="*/ 907626 h 1828805"/>
              <a:gd name="connsiteX3" fmla="*/ 996180 w 1863166"/>
              <a:gd name="connsiteY3" fmla="*/ 1828799 h 1828805"/>
              <a:gd name="connsiteX4" fmla="*/ 500 w 1863166"/>
              <a:gd name="connsiteY4" fmla="*/ 934720 h 1828805"/>
              <a:gd name="connsiteX5" fmla="*/ 928446 w 1863166"/>
              <a:gd name="connsiteY5" fmla="*/ 0 h 18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3166" h="1828805">
                <a:moveTo>
                  <a:pt x="928446" y="0"/>
                </a:moveTo>
                <a:cubicBezTo>
                  <a:pt x="929199" y="309315"/>
                  <a:pt x="929951" y="618631"/>
                  <a:pt x="930704" y="927946"/>
                </a:cubicBezTo>
                <a:lnTo>
                  <a:pt x="1863166" y="907626"/>
                </a:lnTo>
                <a:cubicBezTo>
                  <a:pt x="1831558" y="1203395"/>
                  <a:pt x="1671255" y="1824283"/>
                  <a:pt x="996180" y="1828799"/>
                </a:cubicBezTo>
                <a:cubicBezTo>
                  <a:pt x="343682" y="1831057"/>
                  <a:pt x="-15305" y="1282417"/>
                  <a:pt x="500" y="934720"/>
                </a:cubicBezTo>
                <a:cubicBezTo>
                  <a:pt x="11789" y="410916"/>
                  <a:pt x="445282" y="0"/>
                  <a:pt x="92844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DD82D11-A519-43E0-84A8-E40D0A3A4743}"/>
              </a:ext>
            </a:extLst>
          </p:cNvPr>
          <p:cNvSpPr/>
          <p:nvPr/>
        </p:nvSpPr>
        <p:spPr>
          <a:xfrm>
            <a:off x="2519680" y="3851769"/>
            <a:ext cx="765387" cy="745067"/>
          </a:xfrm>
          <a:custGeom>
            <a:avLst/>
            <a:gdLst>
              <a:gd name="connsiteX0" fmla="*/ 6773 w 765387"/>
              <a:gd name="connsiteY0" fmla="*/ 0 h 745067"/>
              <a:gd name="connsiteX1" fmla="*/ 765387 w 765387"/>
              <a:gd name="connsiteY1" fmla="*/ 11289 h 745067"/>
              <a:gd name="connsiteX2" fmla="*/ 745067 w 765387"/>
              <a:gd name="connsiteY2" fmla="*/ 745067 h 745067"/>
              <a:gd name="connsiteX3" fmla="*/ 469618 w 765387"/>
              <a:gd name="connsiteY3" fmla="*/ 471875 h 745067"/>
              <a:gd name="connsiteX4" fmla="*/ 0 w 765387"/>
              <a:gd name="connsiteY4" fmla="*/ 474133 h 745067"/>
              <a:gd name="connsiteX5" fmla="*/ 6773 w 765387"/>
              <a:gd name="connsiteY5" fmla="*/ 0 h 74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5387" h="745067">
                <a:moveTo>
                  <a:pt x="6773" y="0"/>
                </a:moveTo>
                <a:lnTo>
                  <a:pt x="765387" y="11289"/>
                </a:lnTo>
                <a:lnTo>
                  <a:pt x="745067" y="745067"/>
                </a:lnTo>
                <a:lnTo>
                  <a:pt x="469618" y="471875"/>
                </a:lnTo>
                <a:lnTo>
                  <a:pt x="0" y="474133"/>
                </a:lnTo>
                <a:cubicBezTo>
                  <a:pt x="2258" y="316089"/>
                  <a:pt x="4515" y="158044"/>
                  <a:pt x="67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5A4CE2-B26E-4E37-B111-BAFAD93A5C52}"/>
              </a:ext>
            </a:extLst>
          </p:cNvPr>
          <p:cNvSpPr/>
          <p:nvPr/>
        </p:nvSpPr>
        <p:spPr>
          <a:xfrm>
            <a:off x="2736746" y="4955724"/>
            <a:ext cx="190808" cy="19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42304C-C3D6-4269-A14B-92545B0DBCE3}"/>
              </a:ext>
            </a:extLst>
          </p:cNvPr>
          <p:cNvSpPr/>
          <p:nvPr/>
        </p:nvSpPr>
        <p:spPr>
          <a:xfrm>
            <a:off x="3055859" y="5262782"/>
            <a:ext cx="190808" cy="19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E267A1-0378-444B-9794-427B581C6A43}"/>
              </a:ext>
            </a:extLst>
          </p:cNvPr>
          <p:cNvSpPr/>
          <p:nvPr/>
        </p:nvSpPr>
        <p:spPr>
          <a:xfrm>
            <a:off x="3674533" y="5491860"/>
            <a:ext cx="368018" cy="36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827E76-4285-4763-95A2-CD98A0FE8EDA}"/>
              </a:ext>
            </a:extLst>
          </p:cNvPr>
          <p:cNvSpPr/>
          <p:nvPr/>
        </p:nvSpPr>
        <p:spPr>
          <a:xfrm>
            <a:off x="3948853" y="5773138"/>
            <a:ext cx="401885" cy="399626"/>
          </a:xfrm>
          <a:custGeom>
            <a:avLst/>
            <a:gdLst>
              <a:gd name="connsiteX0" fmla="*/ 0 w 401885"/>
              <a:gd name="connsiteY0" fmla="*/ 115146 h 399626"/>
              <a:gd name="connsiteX1" fmla="*/ 112889 w 401885"/>
              <a:gd name="connsiteY1" fmla="*/ 0 h 399626"/>
              <a:gd name="connsiteX2" fmla="*/ 401885 w 401885"/>
              <a:gd name="connsiteY2" fmla="*/ 266418 h 399626"/>
              <a:gd name="connsiteX3" fmla="*/ 401885 w 401885"/>
              <a:gd name="connsiteY3" fmla="*/ 370275 h 399626"/>
              <a:gd name="connsiteX4" fmla="*/ 343183 w 401885"/>
              <a:gd name="connsiteY4" fmla="*/ 399626 h 399626"/>
              <a:gd name="connsiteX5" fmla="*/ 221263 w 401885"/>
              <a:gd name="connsiteY5" fmla="*/ 372533 h 399626"/>
              <a:gd name="connsiteX6" fmla="*/ 0 w 401885"/>
              <a:gd name="connsiteY6" fmla="*/ 115146 h 39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885" h="399626">
                <a:moveTo>
                  <a:pt x="0" y="115146"/>
                </a:moveTo>
                <a:lnTo>
                  <a:pt x="112889" y="0"/>
                </a:lnTo>
                <a:lnTo>
                  <a:pt x="401885" y="266418"/>
                </a:lnTo>
                <a:lnTo>
                  <a:pt x="401885" y="370275"/>
                </a:lnTo>
                <a:lnTo>
                  <a:pt x="343183" y="399626"/>
                </a:lnTo>
                <a:lnTo>
                  <a:pt x="221263" y="372533"/>
                </a:lnTo>
                <a:lnTo>
                  <a:pt x="0" y="1151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C139A22-049C-4F83-A74E-13E16BA012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51" y="3780238"/>
            <a:ext cx="2541781" cy="25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 GWAITH CARTREF: </a:t>
            </a:r>
            <a:r>
              <a:rPr lang="cy-GB">
                <a:solidFill>
                  <a:schemeClr val="bg1"/>
                </a:solidFill>
              </a:rPr>
              <a:t>CADW DYDDIADUR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3EB17EF-04DB-4921-9616-B646C3A3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847033" cy="3989817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Lluniwch ddyddiadur ar gyfer wythnos arferol neu ar gyfer yr wythnos nesaf. Dylech chi gynnwys amrywiaeth o weithgareddau i gydbwyso’r amser rydych chi’n ei dreulio ar-lein/yn chwarae gemau.  </a:t>
            </a:r>
          </a:p>
        </p:txBody>
      </p:sp>
      <p:pic>
        <p:nvPicPr>
          <p:cNvPr id="6" name="Picture 5" descr="A picture containing stationary, table&#10;&#10;Description automatically generated">
            <a:extLst>
              <a:ext uri="{FF2B5EF4-FFF2-40B4-BE49-F238E27FC236}">
                <a16:creationId xmlns:a16="http://schemas.microsoft.com/office/drawing/2014/main" id="{1FD6F813-7C6A-424F-BA8E-88D052535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839">
            <a:off x="6166273" y="1240362"/>
            <a:ext cx="4750889" cy="496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18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2DFCDC-1F60-4419-B0C8-50650916C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7749C-6AE4-471F-A760-33640C46FDE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128778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PWY SY’N GWNEUD BETH YN FY NOSBARTH 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66CAD-17FA-423C-9B40-9EEE6DB6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826693"/>
            <a:ext cx="5822731" cy="422014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y-GB" sz="2400"/>
              <a:t>Mewn grwpiau, lluniwch holiadur i gasglu gwybodaeth am ymddygiad sy’n gysylltiedig â chwarae gemau? Gan gynnwys y cwestiynau canlynol:</a:t>
            </a:r>
          </a:p>
          <a:p>
            <a:pPr lvl="0" fontAlgn="base"/>
            <a:r>
              <a:rPr lang="cy-GB" sz="2000"/>
              <a:t>Beth maen nhw’n ei chwarae?  </a:t>
            </a:r>
          </a:p>
          <a:p>
            <a:pPr lvl="0" fontAlgn="base"/>
            <a:r>
              <a:rPr lang="cy-GB" sz="2000"/>
              <a:t>Pwy dalodd am y gêm?  </a:t>
            </a:r>
          </a:p>
          <a:p>
            <a:pPr lvl="0" fontAlgn="base"/>
            <a:r>
              <a:rPr lang="cy-GB" sz="2000"/>
              <a:t>Faint o amser maen nhw’n ei dreulio’n chwarae bob dydd/wythnos/mis? </a:t>
            </a:r>
          </a:p>
          <a:p>
            <a:pPr lvl="0" fontAlgn="base"/>
            <a:r>
              <a:rPr lang="cy-GB" sz="2000"/>
              <a:t>Petaen nhw’n cael dewis, a fydden nhw’n treulio mwy o amser neu lai o amser yn chwarae’r gemau hyn? </a:t>
            </a:r>
          </a:p>
          <a:p>
            <a:pPr lvl="0" fontAlgn="base"/>
            <a:r>
              <a:rPr lang="cy-GB" sz="2000"/>
              <a:t>Faint sy’n chwarae gemau gyda defnyddwyr eraill?  </a:t>
            </a:r>
            <a:r>
              <a:rPr lang="cy-GB" sz="2400"/>
              <a:t> </a:t>
            </a:r>
          </a:p>
          <a:p>
            <a:endParaRPr lang="en-GB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21A1D6-A9A4-4392-A4EF-7023CA2BB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" y="529459"/>
            <a:ext cx="6743126" cy="63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1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PWY SY’N GWNEUD BETH YN FY NOSBARTH 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66CAD-17FA-423C-9B40-9EEE6DB6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307268"/>
            <a:ext cx="3615110" cy="1199537"/>
          </a:xfrm>
        </p:spPr>
        <p:txBody>
          <a:bodyPr>
            <a:noAutofit/>
          </a:bodyPr>
          <a:lstStyle/>
          <a:p>
            <a:r>
              <a:rPr lang="cy-GB" sz="2400"/>
              <a:t>Gan edrych ar ganlyniadau eich holiadur, ewch ati i greu rhai pwyntiau gwybodaeth allweddol. </a:t>
            </a:r>
            <a:br>
              <a:rPr lang="cy-GB" sz="2400"/>
            </a:br>
            <a:r>
              <a:rPr lang="cy-GB" sz="2400"/>
              <a:t>Er enghraifft, </a:t>
            </a:r>
            <a:r>
              <a:rPr lang="cy-GB" sz="2400">
                <a:solidFill>
                  <a:schemeClr val="accent2"/>
                </a:solidFill>
              </a:rPr>
              <a:t>“mae </a:t>
            </a:r>
            <a:r>
              <a:rPr lang="cy-GB" sz="2400">
                <a:solidFill>
                  <a:schemeClr val="accent1"/>
                </a:solidFill>
              </a:rPr>
              <a:t>5</a:t>
            </a:r>
            <a:r>
              <a:rPr lang="cy-GB" sz="2400">
                <a:solidFill>
                  <a:schemeClr val="accent2"/>
                </a:solidFill>
              </a:rPr>
              <a:t> allan o 20 disgybl yn chwarae gemau am dair awr bob dydd”.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4300E6D-1AED-4D2B-93A1-54296A910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4109883" y="2041797"/>
            <a:ext cx="759050" cy="166155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A3EEFEE-98EC-4EA9-8CF2-CE309AF969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4868933" y="2041797"/>
            <a:ext cx="759050" cy="166155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B8BAB7B-BD5B-4F56-B6CF-A57906195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5627984" y="2041797"/>
            <a:ext cx="759050" cy="166155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F09128D-E0F9-4CFE-B1AF-82BD7974E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6387034" y="2041797"/>
            <a:ext cx="759050" cy="166155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F26AE4E-5476-4510-8105-714245EF6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7146085" y="2041797"/>
            <a:ext cx="759050" cy="166155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37FEB8C-87E3-4712-8F86-5928A212A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7905135" y="2041797"/>
            <a:ext cx="759050" cy="166155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61ED83D-C006-4843-AB20-7F39EB5E1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8664185" y="2041797"/>
            <a:ext cx="759050" cy="166155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994370C-AD5C-442E-B073-9933B71E1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9423236" y="2041797"/>
            <a:ext cx="759050" cy="1661556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06F61F7-EE1F-45A9-A897-134F0C24D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10182286" y="2041797"/>
            <a:ext cx="759050" cy="166155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E603801-E532-40A9-BE88-39BEFDBE7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10941337" y="2041797"/>
            <a:ext cx="759050" cy="1661556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B0934EB7-2346-4822-9ACA-B79CE7FF6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4109883" y="3672517"/>
            <a:ext cx="759050" cy="1661556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33C7542-28F9-47A4-A54B-FF2A5FDBC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4868933" y="3672517"/>
            <a:ext cx="759050" cy="166155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F7A34029-C894-4DC1-9AAE-C49DD6A08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5627984" y="3672517"/>
            <a:ext cx="759050" cy="166155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1A3B2EE-44ED-4B34-8D92-80F3CA10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6387034" y="3672517"/>
            <a:ext cx="759050" cy="166155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EEF8231-D7CD-4D0D-A7C4-DBCB3BA3F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7146085" y="3672517"/>
            <a:ext cx="759050" cy="1661556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865E33E2-5535-4B2F-A126-AABE0FA26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7905135" y="3672517"/>
            <a:ext cx="759050" cy="1661556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4082B1F3-AAF4-4767-A510-431F1EA1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8664185" y="3672517"/>
            <a:ext cx="759050" cy="1661556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166F604F-5823-4FDE-A13C-DDC4C8674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9423236" y="3672517"/>
            <a:ext cx="759050" cy="166155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D4D03925-24EF-4197-A92D-9B0911F9B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10182286" y="3672517"/>
            <a:ext cx="759050" cy="166155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A9F21CCC-FAB3-497F-965F-55757DCC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6771"/>
          <a:stretch/>
        </p:blipFill>
        <p:spPr>
          <a:xfrm>
            <a:off x="10941337" y="3672517"/>
            <a:ext cx="759050" cy="16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6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5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FE5D81A6-7E05-45A9-B7A4-013E7AAF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3186"/>
            <a:ext cx="4608168" cy="1955641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Cyflwynwch eich canfyddiadau i weddill eich dosbarth gan ddefnyddio’r brawddegau gwybodaeth allweddol rydych chi wedi’u creu. 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C5C24A-4F5D-4758-B8A2-24B6BC30A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791">
            <a:off x="8519473" y="2349282"/>
            <a:ext cx="2371602" cy="133402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5EDF90-368A-4AC2-BD0F-26751E24644A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DB08280-D58F-4514-B2CE-69EDFFA9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2888"/>
            <a:ext cx="2853915" cy="54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7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D25BAA-F553-49F0-954A-9C513BCA0A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F4D247-3D27-4567-8850-04367B6779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592CDE-1799-4723-B3ED-9B4943B3DB71}">
  <ds:schemaRefs>
    <ds:schemaRef ds:uri="http://www.w3.org/XML/1998/namespace"/>
    <ds:schemaRef ds:uri="3d7c1fe1-4c36-412c-9522-d010c65bdad8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ce0375d-48dc-40bd-97cf-84b00393584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3220</Words>
  <Application>Microsoft Office PowerPoint</Application>
  <PresentationFormat>Widescreen</PresentationFormat>
  <Paragraphs>324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Comic Sans MS</vt:lpstr>
      <vt:lpstr>Office Theme</vt:lpstr>
      <vt:lpstr>Ydych chi’n adnabod eich dyfais?</vt:lpstr>
      <vt:lpstr>HER</vt:lpstr>
      <vt:lpstr>AMCANION DYSGU</vt:lpstr>
      <vt:lpstr>DEILLIANNAU DYSGU</vt:lpstr>
      <vt:lpstr>GWEITHGAREDD: DEWCH I NI SIARAD...</vt:lpstr>
      <vt:lpstr>GWEITHGAREDD: TRAFODAETH DOSBARTH</vt:lpstr>
      <vt:lpstr>GWEITHGAREDD: PWY SY’N GWNEUD BETH YN FY NOSBARTH I?</vt:lpstr>
      <vt:lpstr>GWEITHGAREDD: PWY SY’N GWNEUD BETH YN FY NOSBARTH I?</vt:lpstr>
      <vt:lpstr>GWEITHGAREDD: RYDW I’N FALCH O GYFLWYNO...</vt:lpstr>
      <vt:lpstr>Os oes angen help arnoch...</vt:lpstr>
      <vt:lpstr>GWYBODAETH: GEMAU</vt:lpstr>
      <vt:lpstr>HER</vt:lpstr>
      <vt:lpstr>AMCANION DYSGU</vt:lpstr>
      <vt:lpstr>DEILLIANNAU DYSGU</vt:lpstr>
      <vt:lpstr>GWEITHGAREDD: RHO BUMP I MI...</vt:lpstr>
      <vt:lpstr>GWEITHGAREDD: TRAFODAETH DOSBARTH</vt:lpstr>
      <vt:lpstr>GWEITHGAREDD: DYLUNIO GÊM DDIOGEL</vt:lpstr>
      <vt:lpstr>GWEITHGAREDD: DEWCH I NI BLEIDLEISIO OPTION 1</vt:lpstr>
      <vt:lpstr>GWEITHGAREDD: DEWCH I NI BLEIDLEISIO OPTION 2</vt:lpstr>
      <vt:lpstr>Os oes angen help arnoch...</vt:lpstr>
      <vt:lpstr>GEMAU DIOGEL</vt:lpstr>
      <vt:lpstr>HER</vt:lpstr>
      <vt:lpstr>AMCANION DYSGU</vt:lpstr>
      <vt:lpstr>DEILLIANNAU DYSGU</vt:lpstr>
      <vt:lpstr>GWEITHGAREDD: MEDDWL, PARU, RHANNU</vt:lpstr>
      <vt:lpstr>GWEITHGAREDD: DIFFINIADAU</vt:lpstr>
      <vt:lpstr>GWEITHGAREDD: TRAFODAETH DOSBARTH</vt:lpstr>
      <vt:lpstr>GWEITHGAREDD: Y DEG GÊM UCHAF (opsiwn heb TG)</vt:lpstr>
      <vt:lpstr>GWEITHGAREDD: Y DEG GÊM UCHAF (opsiwn TG)</vt:lpstr>
      <vt:lpstr>GWEITHGAREDD: DEWCH I NI SIARAD...</vt:lpstr>
      <vt:lpstr>GWEITHGAREDD: POSTER YR YMGYRCH CHWARAE GEMAU’N FWY DIOGEL</vt:lpstr>
      <vt:lpstr>GWEITHGAREDD: BOD YN ATHRO...</vt:lpstr>
      <vt:lpstr>GWEITHGAREDD GWAITH CARTREF: CADW DYDDIADUR GWEITHGAREDDAU CHWARAE GEMAU</vt:lpstr>
      <vt:lpstr>Os oes angen help arnoch...</vt:lpstr>
      <vt:lpstr>ELFENNAU CADARNHAOL A NEGYDDOL CHWARAE GEMAU</vt:lpstr>
      <vt:lpstr>HER</vt:lpstr>
      <vt:lpstr>AMCANION DYSGU</vt:lpstr>
      <vt:lpstr>DEILLIANNAU DYSGU</vt:lpstr>
      <vt:lpstr>GWEITHGAREDD: POST IT</vt:lpstr>
      <vt:lpstr>GWEITHGAREDD: EWCH ATI I GREU ARDDANGOSFA WAL</vt:lpstr>
      <vt:lpstr>GWEITHGAREDD: DEWCH I NI SIARAD...</vt:lpstr>
      <vt:lpstr>Os oes angen help arnoch...</vt:lpstr>
      <vt:lpstr>CHWARAE GEMAU A’R BOBL O’N CWMPAS. 1</vt:lpstr>
      <vt:lpstr>HER</vt:lpstr>
      <vt:lpstr>AMCANION DYSGU</vt:lpstr>
      <vt:lpstr>DEILLIANNAU DYSGU</vt:lpstr>
      <vt:lpstr>GWEITHGAREDD: RHO BUMP I MI...</vt:lpstr>
      <vt:lpstr>OPSIWN GWEITHGAREDD 1: CREU PWERPOINT</vt:lpstr>
      <vt:lpstr>OPSIWN GWEITHGAREDD 2: CREU POSTER NEU FANER</vt:lpstr>
      <vt:lpstr>GWEITHGAREDD: RYDW I’N FALCH O GYFLWYNO...</vt:lpstr>
      <vt:lpstr>Os oes angen help arnoch...</vt:lpstr>
      <vt:lpstr>CHWARAE GEMAU A’R BOBL O’N CWMPAS. 2</vt:lpstr>
      <vt:lpstr>HER</vt:lpstr>
      <vt:lpstr>AMCANION DYSGU</vt:lpstr>
      <vt:lpstr>DEILLIANNAU DYSGU</vt:lpstr>
      <vt:lpstr>GWEITHGAREDD: MEDDWL, PARU, RHANNU...</vt:lpstr>
      <vt:lpstr>GWEITHGAREDD: GADEWCH I NI DRAFOD...</vt:lpstr>
      <vt:lpstr>GWEITHGAREDD: TASG TREFNU</vt:lpstr>
      <vt:lpstr>GWEITHGAREDD: TOCYNNAU GADAEL</vt:lpstr>
      <vt:lpstr>GWEITHGAREDD GWAITH CARTREF: CADW DYDDIADUR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49</cp:revision>
  <cp:lastPrinted>2021-01-14T15:09:13Z</cp:lastPrinted>
  <dcterms:created xsi:type="dcterms:W3CDTF">2020-05-01T13:28:36Z</dcterms:created>
  <dcterms:modified xsi:type="dcterms:W3CDTF">2021-06-21T06:29:05Z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0x01010077BA56A1B4C88240843CC58ED250C137</vt:lpwstr>
  </property>
</Properties>
</file>