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6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41" autoAdjust="0"/>
    <p:restoredTop sz="94660"/>
  </p:normalViewPr>
  <p:slideViewPr>
    <p:cSldViewPr snapToGrid="0">
      <p:cViewPr varScale="1">
        <p:scale>
          <a:sx n="86" d="100"/>
          <a:sy n="86" d="100"/>
        </p:scale>
        <p:origin x="32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microsoft.com/office/2016/11/relationships/changesInfo" Target="changesInfos/changesInfo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y Evans" userId="S::amyevans@ygam.org::de4c55fc-d693-4b60-974f-837c289ca763" providerId="AD" clId="Web-{5082144D-00D7-8F2D-AE66-56A25CA98EC9}"/>
    <pc:docChg chg="modSld">
      <pc:chgData name="Amy Evans" userId="S::amyevans@ygam.org::de4c55fc-d693-4b60-974f-837c289ca763" providerId="AD" clId="Web-{5082144D-00D7-8F2D-AE66-56A25CA98EC9}" dt="2020-05-19T14:01:10.897" v="11" actId="20577"/>
      <pc:docMkLst>
        <pc:docMk/>
      </pc:docMkLst>
      <pc:sldChg chg="modSp">
        <pc:chgData name="Amy Evans" userId="S::amyevans@ygam.org::de4c55fc-d693-4b60-974f-837c289ca763" providerId="AD" clId="Web-{5082144D-00D7-8F2D-AE66-56A25CA98EC9}" dt="2020-05-19T14:00:34.959" v="0" actId="20577"/>
        <pc:sldMkLst>
          <pc:docMk/>
          <pc:sldMk cId="1670998619" sldId="261"/>
        </pc:sldMkLst>
        <pc:spChg chg="mod">
          <ac:chgData name="Amy Evans" userId="S::amyevans@ygam.org::de4c55fc-d693-4b60-974f-837c289ca763" providerId="AD" clId="Web-{5082144D-00D7-8F2D-AE66-56A25CA98EC9}" dt="2020-05-19T14:00:34.959" v="0" actId="20577"/>
          <ac:spMkLst>
            <pc:docMk/>
            <pc:sldMk cId="1670998619" sldId="261"/>
            <ac:spMk id="5" creationId="{BAA43F61-0357-4AC2-A318-C9C016272F2C}"/>
          </ac:spMkLst>
        </pc:spChg>
      </pc:sldChg>
      <pc:sldChg chg="modSp">
        <pc:chgData name="Amy Evans" userId="S::amyevans@ygam.org::de4c55fc-d693-4b60-974f-837c289ca763" providerId="AD" clId="Web-{5082144D-00D7-8F2D-AE66-56A25CA98EC9}" dt="2020-05-19T14:01:10.897" v="11" actId="20577"/>
        <pc:sldMkLst>
          <pc:docMk/>
          <pc:sldMk cId="3360011948" sldId="262"/>
        </pc:sldMkLst>
        <pc:spChg chg="mod">
          <ac:chgData name="Amy Evans" userId="S::amyevans@ygam.org::de4c55fc-d693-4b60-974f-837c289ca763" providerId="AD" clId="Web-{5082144D-00D7-8F2D-AE66-56A25CA98EC9}" dt="2020-05-19T14:01:09.506" v="9" actId="20577"/>
          <ac:spMkLst>
            <pc:docMk/>
            <pc:sldMk cId="3360011948" sldId="262"/>
            <ac:spMk id="5" creationId="{BAA43F61-0357-4AC2-A318-C9C016272F2C}"/>
          </ac:spMkLst>
        </pc:spChg>
        <pc:spChg chg="mod">
          <ac:chgData name="Amy Evans" userId="S::amyevans@ygam.org::de4c55fc-d693-4b60-974f-837c289ca763" providerId="AD" clId="Web-{5082144D-00D7-8F2D-AE66-56A25CA98EC9}" dt="2020-05-19T14:01:10.897" v="11" actId="20577"/>
          <ac:spMkLst>
            <pc:docMk/>
            <pc:sldMk cId="3360011948" sldId="262"/>
            <ac:spMk id="16" creationId="{69093F52-18EF-44A3-999C-351154E9E945}"/>
          </ac:spMkLst>
        </pc:spChg>
      </pc:sldChg>
    </pc:docChg>
  </pc:docChgLst>
  <pc:docChgLst>
    <pc:chgData name="Sam Robinson" userId="0a4f0ca7-4b84-4a38-a6c5-78c3574185a3" providerId="ADAL" clId="{36B21974-51B5-4955-8777-AE8ACAB8464A}"/>
    <pc:docChg chg="custSel modSld">
      <pc:chgData name="Sam Robinson" userId="0a4f0ca7-4b84-4a38-a6c5-78c3574185a3" providerId="ADAL" clId="{36B21974-51B5-4955-8777-AE8ACAB8464A}" dt="2021-06-18T14:43:15.868" v="61" actId="1076"/>
      <pc:docMkLst>
        <pc:docMk/>
      </pc:docMkLst>
      <pc:sldChg chg="modSp mod">
        <pc:chgData name="Sam Robinson" userId="0a4f0ca7-4b84-4a38-a6c5-78c3574185a3" providerId="ADAL" clId="{36B21974-51B5-4955-8777-AE8ACAB8464A}" dt="2021-06-18T08:34:04.368" v="0" actId="14100"/>
        <pc:sldMkLst>
          <pc:docMk/>
          <pc:sldMk cId="2215819112" sldId="259"/>
        </pc:sldMkLst>
        <pc:spChg chg="mod">
          <ac:chgData name="Sam Robinson" userId="0a4f0ca7-4b84-4a38-a6c5-78c3574185a3" providerId="ADAL" clId="{36B21974-51B5-4955-8777-AE8ACAB8464A}" dt="2021-06-18T08:34:04.368" v="0" actId="14100"/>
          <ac:spMkLst>
            <pc:docMk/>
            <pc:sldMk cId="2215819112" sldId="259"/>
            <ac:spMk id="6" creationId="{12C7D641-36E4-416E-A55F-24F6FCF3A212}"/>
          </ac:spMkLst>
        </pc:spChg>
      </pc:sldChg>
      <pc:sldChg chg="modSp mod">
        <pc:chgData name="Sam Robinson" userId="0a4f0ca7-4b84-4a38-a6c5-78c3574185a3" providerId="ADAL" clId="{36B21974-51B5-4955-8777-AE8ACAB8464A}" dt="2021-06-18T14:40:22.535" v="59" actId="14100"/>
        <pc:sldMkLst>
          <pc:docMk/>
          <pc:sldMk cId="832698097" sldId="260"/>
        </pc:sldMkLst>
        <pc:spChg chg="mod">
          <ac:chgData name="Sam Robinson" userId="0a4f0ca7-4b84-4a38-a6c5-78c3574185a3" providerId="ADAL" clId="{36B21974-51B5-4955-8777-AE8ACAB8464A}" dt="2021-06-18T14:40:22.535" v="59" actId="14100"/>
          <ac:spMkLst>
            <pc:docMk/>
            <pc:sldMk cId="832698097" sldId="260"/>
            <ac:spMk id="12" creationId="{16E691D4-D64D-406C-92BC-F5B5B0698F3F}"/>
          </ac:spMkLst>
        </pc:spChg>
      </pc:sldChg>
      <pc:sldChg chg="modSp mod">
        <pc:chgData name="Sam Robinson" userId="0a4f0ca7-4b84-4a38-a6c5-78c3574185a3" providerId="ADAL" clId="{36B21974-51B5-4955-8777-AE8ACAB8464A}" dt="2021-06-18T08:35:55.272" v="7" actId="27636"/>
        <pc:sldMkLst>
          <pc:docMk/>
          <pc:sldMk cId="2724635209" sldId="263"/>
        </pc:sldMkLst>
        <pc:spChg chg="mod">
          <ac:chgData name="Sam Robinson" userId="0a4f0ca7-4b84-4a38-a6c5-78c3574185a3" providerId="ADAL" clId="{36B21974-51B5-4955-8777-AE8ACAB8464A}" dt="2021-06-18T08:35:55.272" v="7" actId="27636"/>
          <ac:spMkLst>
            <pc:docMk/>
            <pc:sldMk cId="2724635209" sldId="263"/>
            <ac:spMk id="6" creationId="{12C7D641-36E4-416E-A55F-24F6FCF3A212}"/>
          </ac:spMkLst>
        </pc:spChg>
      </pc:sldChg>
      <pc:sldChg chg="modSp mod">
        <pc:chgData name="Sam Robinson" userId="0a4f0ca7-4b84-4a38-a6c5-78c3574185a3" providerId="ADAL" clId="{36B21974-51B5-4955-8777-AE8ACAB8464A}" dt="2021-06-18T08:36:10.029" v="8" actId="14100"/>
        <pc:sldMkLst>
          <pc:docMk/>
          <pc:sldMk cId="1537483718" sldId="268"/>
        </pc:sldMkLst>
        <pc:spChg chg="mod">
          <ac:chgData name="Sam Robinson" userId="0a4f0ca7-4b84-4a38-a6c5-78c3574185a3" providerId="ADAL" clId="{36B21974-51B5-4955-8777-AE8ACAB8464A}" dt="2021-06-18T08:36:10.029" v="8" actId="14100"/>
          <ac:spMkLst>
            <pc:docMk/>
            <pc:sldMk cId="1537483718" sldId="268"/>
            <ac:spMk id="6" creationId="{12C7D641-36E4-416E-A55F-24F6FCF3A212}"/>
          </ac:spMkLst>
        </pc:spChg>
      </pc:sldChg>
      <pc:sldChg chg="modSp mod">
        <pc:chgData name="Sam Robinson" userId="0a4f0ca7-4b84-4a38-a6c5-78c3574185a3" providerId="ADAL" clId="{36B21974-51B5-4955-8777-AE8ACAB8464A}" dt="2021-06-18T08:40:13.478" v="35" actId="1076"/>
        <pc:sldMkLst>
          <pc:docMk/>
          <pc:sldMk cId="3445581458" sldId="270"/>
        </pc:sldMkLst>
        <pc:spChg chg="mod">
          <ac:chgData name="Sam Robinson" userId="0a4f0ca7-4b84-4a38-a6c5-78c3574185a3" providerId="ADAL" clId="{36B21974-51B5-4955-8777-AE8ACAB8464A}" dt="2021-06-18T08:37:01.609" v="14" actId="20577"/>
          <ac:spMkLst>
            <pc:docMk/>
            <pc:sldMk cId="3445581458" sldId="270"/>
            <ac:spMk id="30" creationId="{28FCC6AB-9D50-404C-A26A-37930366FE05}"/>
          </ac:spMkLst>
        </pc:spChg>
        <pc:spChg chg="mod">
          <ac:chgData name="Sam Robinson" userId="0a4f0ca7-4b84-4a38-a6c5-78c3574185a3" providerId="ADAL" clId="{36B21974-51B5-4955-8777-AE8ACAB8464A}" dt="2021-06-18T08:37:05.685" v="15" actId="14100"/>
          <ac:spMkLst>
            <pc:docMk/>
            <pc:sldMk cId="3445581458" sldId="270"/>
            <ac:spMk id="76" creationId="{0D258CE5-8FF6-4582-A7F8-0D8F66D22B5F}"/>
          </ac:spMkLst>
        </pc:spChg>
        <pc:spChg chg="mod">
          <ac:chgData name="Sam Robinson" userId="0a4f0ca7-4b84-4a38-a6c5-78c3574185a3" providerId="ADAL" clId="{36B21974-51B5-4955-8777-AE8ACAB8464A}" dt="2021-06-18T08:38:16.955" v="22" actId="1076"/>
          <ac:spMkLst>
            <pc:docMk/>
            <pc:sldMk cId="3445581458" sldId="270"/>
            <ac:spMk id="78" creationId="{4CAA53D1-B6E7-43A1-ABBC-FEE8F440C9F2}"/>
          </ac:spMkLst>
        </pc:spChg>
        <pc:spChg chg="mod">
          <ac:chgData name="Sam Robinson" userId="0a4f0ca7-4b84-4a38-a6c5-78c3574185a3" providerId="ADAL" clId="{36B21974-51B5-4955-8777-AE8ACAB8464A}" dt="2021-06-18T08:38:08.154" v="18" actId="404"/>
          <ac:spMkLst>
            <pc:docMk/>
            <pc:sldMk cId="3445581458" sldId="270"/>
            <ac:spMk id="83" creationId="{E02BF1FE-EFAF-4C8A-9468-088FCDCB8BFD}"/>
          </ac:spMkLst>
        </pc:spChg>
        <pc:spChg chg="mod">
          <ac:chgData name="Sam Robinson" userId="0a4f0ca7-4b84-4a38-a6c5-78c3574185a3" providerId="ADAL" clId="{36B21974-51B5-4955-8777-AE8ACAB8464A}" dt="2021-06-18T08:38:30.671" v="23" actId="1076"/>
          <ac:spMkLst>
            <pc:docMk/>
            <pc:sldMk cId="3445581458" sldId="270"/>
            <ac:spMk id="87" creationId="{3C2289F6-930F-4B82-A36D-4865731E0DDB}"/>
          </ac:spMkLst>
        </pc:spChg>
        <pc:spChg chg="mod">
          <ac:chgData name="Sam Robinson" userId="0a4f0ca7-4b84-4a38-a6c5-78c3574185a3" providerId="ADAL" clId="{36B21974-51B5-4955-8777-AE8ACAB8464A}" dt="2021-06-18T08:40:13.478" v="35" actId="1076"/>
          <ac:spMkLst>
            <pc:docMk/>
            <pc:sldMk cId="3445581458" sldId="270"/>
            <ac:spMk id="91" creationId="{C1770C06-A92D-4515-8D92-B0C53A90B059}"/>
          </ac:spMkLst>
        </pc:spChg>
        <pc:spChg chg="mod">
          <ac:chgData name="Sam Robinson" userId="0a4f0ca7-4b84-4a38-a6c5-78c3574185a3" providerId="ADAL" clId="{36B21974-51B5-4955-8777-AE8ACAB8464A}" dt="2021-06-18T08:39:09.371" v="28" actId="1076"/>
          <ac:spMkLst>
            <pc:docMk/>
            <pc:sldMk cId="3445581458" sldId="270"/>
            <ac:spMk id="95" creationId="{F1FDD2D7-92CB-406D-8061-84F8ADE26A15}"/>
          </ac:spMkLst>
        </pc:spChg>
        <pc:spChg chg="mod">
          <ac:chgData name="Sam Robinson" userId="0a4f0ca7-4b84-4a38-a6c5-78c3574185a3" providerId="ADAL" clId="{36B21974-51B5-4955-8777-AE8ACAB8464A}" dt="2021-06-18T08:38:46.884" v="24" actId="1076"/>
          <ac:spMkLst>
            <pc:docMk/>
            <pc:sldMk cId="3445581458" sldId="270"/>
            <ac:spMk id="99" creationId="{87E4E69C-1D90-4CBE-972B-651C46E021A9}"/>
          </ac:spMkLst>
        </pc:spChg>
        <pc:spChg chg="mod">
          <ac:chgData name="Sam Robinson" userId="0a4f0ca7-4b84-4a38-a6c5-78c3574185a3" providerId="ADAL" clId="{36B21974-51B5-4955-8777-AE8ACAB8464A}" dt="2021-06-18T08:40:13.478" v="35" actId="1076"/>
          <ac:spMkLst>
            <pc:docMk/>
            <pc:sldMk cId="3445581458" sldId="270"/>
            <ac:spMk id="103" creationId="{0B04B92C-A6D4-4FF8-9E9D-0994C9BA33E8}"/>
          </ac:spMkLst>
        </pc:spChg>
        <pc:spChg chg="mod">
          <ac:chgData name="Sam Robinson" userId="0a4f0ca7-4b84-4a38-a6c5-78c3574185a3" providerId="ADAL" clId="{36B21974-51B5-4955-8777-AE8ACAB8464A}" dt="2021-06-18T08:39:09.371" v="28" actId="1076"/>
          <ac:spMkLst>
            <pc:docMk/>
            <pc:sldMk cId="3445581458" sldId="270"/>
            <ac:spMk id="107" creationId="{1FB8E171-71A7-42FC-A2A4-15C9C9416563}"/>
          </ac:spMkLst>
        </pc:spChg>
        <pc:spChg chg="mod">
          <ac:chgData name="Sam Robinson" userId="0a4f0ca7-4b84-4a38-a6c5-78c3574185a3" providerId="ADAL" clId="{36B21974-51B5-4955-8777-AE8ACAB8464A}" dt="2021-06-18T08:38:46.884" v="24" actId="1076"/>
          <ac:spMkLst>
            <pc:docMk/>
            <pc:sldMk cId="3445581458" sldId="270"/>
            <ac:spMk id="111" creationId="{43BBCDEF-8101-4786-A955-679C13068ECF}"/>
          </ac:spMkLst>
        </pc:spChg>
        <pc:spChg chg="mod">
          <ac:chgData name="Sam Robinson" userId="0a4f0ca7-4b84-4a38-a6c5-78c3574185a3" providerId="ADAL" clId="{36B21974-51B5-4955-8777-AE8ACAB8464A}" dt="2021-06-18T08:40:13.478" v="35" actId="1076"/>
          <ac:spMkLst>
            <pc:docMk/>
            <pc:sldMk cId="3445581458" sldId="270"/>
            <ac:spMk id="115" creationId="{A148A9FA-3004-4F60-9D7A-288C2E1F9096}"/>
          </ac:spMkLst>
        </pc:spChg>
        <pc:spChg chg="mod">
          <ac:chgData name="Sam Robinson" userId="0a4f0ca7-4b84-4a38-a6c5-78c3574185a3" providerId="ADAL" clId="{36B21974-51B5-4955-8777-AE8ACAB8464A}" dt="2021-06-18T08:39:09.371" v="28" actId="1076"/>
          <ac:spMkLst>
            <pc:docMk/>
            <pc:sldMk cId="3445581458" sldId="270"/>
            <ac:spMk id="119" creationId="{8D0F9858-C462-45CB-A181-696CDF6E272B}"/>
          </ac:spMkLst>
        </pc:spChg>
        <pc:spChg chg="mod">
          <ac:chgData name="Sam Robinson" userId="0a4f0ca7-4b84-4a38-a6c5-78c3574185a3" providerId="ADAL" clId="{36B21974-51B5-4955-8777-AE8ACAB8464A}" dt="2021-06-18T08:38:46.884" v="24" actId="1076"/>
          <ac:spMkLst>
            <pc:docMk/>
            <pc:sldMk cId="3445581458" sldId="270"/>
            <ac:spMk id="123" creationId="{BDE09137-3D75-4C50-AB7A-5E081911F7F3}"/>
          </ac:spMkLst>
        </pc:spChg>
        <pc:spChg chg="mod">
          <ac:chgData name="Sam Robinson" userId="0a4f0ca7-4b84-4a38-a6c5-78c3574185a3" providerId="ADAL" clId="{36B21974-51B5-4955-8777-AE8ACAB8464A}" dt="2021-06-18T08:40:13.478" v="35" actId="1076"/>
          <ac:spMkLst>
            <pc:docMk/>
            <pc:sldMk cId="3445581458" sldId="270"/>
            <ac:spMk id="127" creationId="{36187074-00F7-487F-A971-832F469295CA}"/>
          </ac:spMkLst>
        </pc:spChg>
        <pc:spChg chg="mod">
          <ac:chgData name="Sam Robinson" userId="0a4f0ca7-4b84-4a38-a6c5-78c3574185a3" providerId="ADAL" clId="{36B21974-51B5-4955-8777-AE8ACAB8464A}" dt="2021-06-18T08:39:09.371" v="28" actId="1076"/>
          <ac:spMkLst>
            <pc:docMk/>
            <pc:sldMk cId="3445581458" sldId="270"/>
            <ac:spMk id="131" creationId="{9C16E386-3A97-493F-9CCC-4FCB757BBD5D}"/>
          </ac:spMkLst>
        </pc:spChg>
        <pc:spChg chg="mod">
          <ac:chgData name="Sam Robinson" userId="0a4f0ca7-4b84-4a38-a6c5-78c3574185a3" providerId="ADAL" clId="{36B21974-51B5-4955-8777-AE8ACAB8464A}" dt="2021-06-18T08:38:46.884" v="24" actId="1076"/>
          <ac:spMkLst>
            <pc:docMk/>
            <pc:sldMk cId="3445581458" sldId="270"/>
            <ac:spMk id="135" creationId="{03145C21-4DE4-4C18-A674-11E092298090}"/>
          </ac:spMkLst>
        </pc:spChg>
      </pc:sldChg>
      <pc:sldChg chg="modSp mod">
        <pc:chgData name="Sam Robinson" userId="0a4f0ca7-4b84-4a38-a6c5-78c3574185a3" providerId="ADAL" clId="{36B21974-51B5-4955-8777-AE8ACAB8464A}" dt="2021-06-18T08:40:57.161" v="41" actId="1076"/>
        <pc:sldMkLst>
          <pc:docMk/>
          <pc:sldMk cId="2337673892" sldId="273"/>
        </pc:sldMkLst>
        <pc:spChg chg="mod">
          <ac:chgData name="Sam Robinson" userId="0a4f0ca7-4b84-4a38-a6c5-78c3574185a3" providerId="ADAL" clId="{36B21974-51B5-4955-8777-AE8ACAB8464A}" dt="2021-06-18T08:40:32.035" v="36" actId="1076"/>
          <ac:spMkLst>
            <pc:docMk/>
            <pc:sldMk cId="2337673892" sldId="273"/>
            <ac:spMk id="21" creationId="{A31AA38E-38E7-4B0C-A2B0-24D141E4A69C}"/>
          </ac:spMkLst>
        </pc:spChg>
        <pc:spChg chg="mod">
          <ac:chgData name="Sam Robinson" userId="0a4f0ca7-4b84-4a38-a6c5-78c3574185a3" providerId="ADAL" clId="{36B21974-51B5-4955-8777-AE8ACAB8464A}" dt="2021-06-18T08:40:54.942" v="40" actId="1076"/>
          <ac:spMkLst>
            <pc:docMk/>
            <pc:sldMk cId="2337673892" sldId="273"/>
            <ac:spMk id="25" creationId="{CD300F3E-7F49-4767-A7E4-E1FEB0A671C7}"/>
          </ac:spMkLst>
        </pc:spChg>
        <pc:spChg chg="mod">
          <ac:chgData name="Sam Robinson" userId="0a4f0ca7-4b84-4a38-a6c5-78c3574185a3" providerId="ADAL" clId="{36B21974-51B5-4955-8777-AE8ACAB8464A}" dt="2021-06-18T08:40:57.161" v="41" actId="1076"/>
          <ac:spMkLst>
            <pc:docMk/>
            <pc:sldMk cId="2337673892" sldId="273"/>
            <ac:spMk id="26" creationId="{CDBDC5D1-6958-4E26-B6C4-5643AFE2B9D7}"/>
          </ac:spMkLst>
        </pc:spChg>
        <pc:spChg chg="mod">
          <ac:chgData name="Sam Robinson" userId="0a4f0ca7-4b84-4a38-a6c5-78c3574185a3" providerId="ADAL" clId="{36B21974-51B5-4955-8777-AE8ACAB8464A}" dt="2021-06-18T08:40:50.816" v="39" actId="1076"/>
          <ac:spMkLst>
            <pc:docMk/>
            <pc:sldMk cId="2337673892" sldId="273"/>
            <ac:spMk id="30" creationId="{6E287722-62F1-4388-A80A-6F86265F13ED}"/>
          </ac:spMkLst>
        </pc:spChg>
      </pc:sldChg>
      <pc:sldChg chg="modSp mod">
        <pc:chgData name="Sam Robinson" userId="0a4f0ca7-4b84-4a38-a6c5-78c3574185a3" providerId="ADAL" clId="{36B21974-51B5-4955-8777-AE8ACAB8464A}" dt="2021-06-18T08:41:14.119" v="42" actId="14100"/>
        <pc:sldMkLst>
          <pc:docMk/>
          <pc:sldMk cId="46233033" sldId="277"/>
        </pc:sldMkLst>
        <pc:spChg chg="mod">
          <ac:chgData name="Sam Robinson" userId="0a4f0ca7-4b84-4a38-a6c5-78c3574185a3" providerId="ADAL" clId="{36B21974-51B5-4955-8777-AE8ACAB8464A}" dt="2021-06-18T08:41:14.119" v="42" actId="14100"/>
          <ac:spMkLst>
            <pc:docMk/>
            <pc:sldMk cId="46233033" sldId="277"/>
            <ac:spMk id="6" creationId="{12C7D641-36E4-416E-A55F-24F6FCF3A212}"/>
          </ac:spMkLst>
        </pc:spChg>
      </pc:sldChg>
      <pc:sldChg chg="modSp mod">
        <pc:chgData name="Sam Robinson" userId="0a4f0ca7-4b84-4a38-a6c5-78c3574185a3" providerId="ADAL" clId="{36B21974-51B5-4955-8777-AE8ACAB8464A}" dt="2021-06-18T08:41:21.186" v="43" actId="14100"/>
        <pc:sldMkLst>
          <pc:docMk/>
          <pc:sldMk cId="454385568" sldId="278"/>
        </pc:sldMkLst>
        <pc:spChg chg="mod">
          <ac:chgData name="Sam Robinson" userId="0a4f0ca7-4b84-4a38-a6c5-78c3574185a3" providerId="ADAL" clId="{36B21974-51B5-4955-8777-AE8ACAB8464A}" dt="2021-06-18T08:41:21.186" v="43" actId="14100"/>
          <ac:spMkLst>
            <pc:docMk/>
            <pc:sldMk cId="454385568" sldId="278"/>
            <ac:spMk id="6" creationId="{12C7D641-36E4-416E-A55F-24F6FCF3A212}"/>
          </ac:spMkLst>
        </pc:spChg>
      </pc:sldChg>
      <pc:sldChg chg="modSp mod">
        <pc:chgData name="Sam Robinson" userId="0a4f0ca7-4b84-4a38-a6c5-78c3574185a3" providerId="ADAL" clId="{36B21974-51B5-4955-8777-AE8ACAB8464A}" dt="2021-06-18T08:41:30.583" v="44" actId="14100"/>
        <pc:sldMkLst>
          <pc:docMk/>
          <pc:sldMk cId="2758490192" sldId="280"/>
        </pc:sldMkLst>
        <pc:spChg chg="mod">
          <ac:chgData name="Sam Robinson" userId="0a4f0ca7-4b84-4a38-a6c5-78c3574185a3" providerId="ADAL" clId="{36B21974-51B5-4955-8777-AE8ACAB8464A}" dt="2021-06-18T08:41:30.583" v="44" actId="14100"/>
          <ac:spMkLst>
            <pc:docMk/>
            <pc:sldMk cId="2758490192" sldId="280"/>
            <ac:spMk id="18" creationId="{70460440-A1B3-4089-B8B0-B32CDDC1C17B}"/>
          </ac:spMkLst>
        </pc:spChg>
      </pc:sldChg>
      <pc:sldChg chg="modSp mod">
        <pc:chgData name="Sam Robinson" userId="0a4f0ca7-4b84-4a38-a6c5-78c3574185a3" providerId="ADAL" clId="{36B21974-51B5-4955-8777-AE8ACAB8464A}" dt="2021-06-18T08:41:40.551" v="45" actId="14100"/>
        <pc:sldMkLst>
          <pc:docMk/>
          <pc:sldMk cId="1897655195" sldId="286"/>
        </pc:sldMkLst>
        <pc:spChg chg="mod">
          <ac:chgData name="Sam Robinson" userId="0a4f0ca7-4b84-4a38-a6c5-78c3574185a3" providerId="ADAL" clId="{36B21974-51B5-4955-8777-AE8ACAB8464A}" dt="2021-06-18T08:41:40.551" v="45" actId="14100"/>
          <ac:spMkLst>
            <pc:docMk/>
            <pc:sldMk cId="1897655195" sldId="286"/>
            <ac:spMk id="6" creationId="{12C7D641-36E4-416E-A55F-24F6FCF3A212}"/>
          </ac:spMkLst>
        </pc:spChg>
      </pc:sldChg>
      <pc:sldChg chg="modSp mod">
        <pc:chgData name="Sam Robinson" userId="0a4f0ca7-4b84-4a38-a6c5-78c3574185a3" providerId="ADAL" clId="{36B21974-51B5-4955-8777-AE8ACAB8464A}" dt="2021-06-18T08:41:54.256" v="48" actId="1076"/>
        <pc:sldMkLst>
          <pc:docMk/>
          <pc:sldMk cId="1297205114" sldId="287"/>
        </pc:sldMkLst>
        <pc:spChg chg="mod">
          <ac:chgData name="Sam Robinson" userId="0a4f0ca7-4b84-4a38-a6c5-78c3574185a3" providerId="ADAL" clId="{36B21974-51B5-4955-8777-AE8ACAB8464A}" dt="2021-06-18T08:41:49.301" v="47" actId="1076"/>
          <ac:spMkLst>
            <pc:docMk/>
            <pc:sldMk cId="1297205114" sldId="287"/>
            <ac:spMk id="21" creationId="{A31AA38E-38E7-4B0C-A2B0-24D141E4A69C}"/>
          </ac:spMkLst>
        </pc:spChg>
        <pc:spChg chg="mod">
          <ac:chgData name="Sam Robinson" userId="0a4f0ca7-4b84-4a38-a6c5-78c3574185a3" providerId="ADAL" clId="{36B21974-51B5-4955-8777-AE8ACAB8464A}" dt="2021-06-18T08:41:47.020" v="46" actId="1076"/>
          <ac:spMkLst>
            <pc:docMk/>
            <pc:sldMk cId="1297205114" sldId="287"/>
            <ac:spMk id="24" creationId="{C60B7225-4058-4E89-A562-CFBDBA46C790}"/>
          </ac:spMkLst>
        </pc:spChg>
        <pc:spChg chg="mod">
          <ac:chgData name="Sam Robinson" userId="0a4f0ca7-4b84-4a38-a6c5-78c3574185a3" providerId="ADAL" clId="{36B21974-51B5-4955-8777-AE8ACAB8464A}" dt="2021-06-18T08:41:54.256" v="48" actId="1076"/>
          <ac:spMkLst>
            <pc:docMk/>
            <pc:sldMk cId="1297205114" sldId="287"/>
            <ac:spMk id="26" creationId="{CDBDC5D1-6958-4E26-B6C4-5643AFE2B9D7}"/>
          </ac:spMkLst>
        </pc:spChg>
      </pc:sldChg>
      <pc:sldChg chg="modSp mod">
        <pc:chgData name="Sam Robinson" userId="0a4f0ca7-4b84-4a38-a6c5-78c3574185a3" providerId="ADAL" clId="{36B21974-51B5-4955-8777-AE8ACAB8464A}" dt="2021-06-18T14:43:15.868" v="61" actId="1076"/>
        <pc:sldMkLst>
          <pc:docMk/>
          <pc:sldMk cId="657983401" sldId="288"/>
        </pc:sldMkLst>
        <pc:spChg chg="mod">
          <ac:chgData name="Sam Robinson" userId="0a4f0ca7-4b84-4a38-a6c5-78c3574185a3" providerId="ADAL" clId="{36B21974-51B5-4955-8777-AE8ACAB8464A}" dt="2021-06-18T14:43:15.868" v="61" actId="1076"/>
          <ac:spMkLst>
            <pc:docMk/>
            <pc:sldMk cId="657983401" sldId="288"/>
            <ac:spMk id="13" creationId="{70E95FAF-C674-4CF4-91D0-DC8F1AFDC602}"/>
          </ac:spMkLst>
        </pc:spChg>
        <pc:spChg chg="mod">
          <ac:chgData name="Sam Robinson" userId="0a4f0ca7-4b84-4a38-a6c5-78c3574185a3" providerId="ADAL" clId="{36B21974-51B5-4955-8777-AE8ACAB8464A}" dt="2021-06-18T14:43:12.956" v="60" actId="1076"/>
          <ac:spMkLst>
            <pc:docMk/>
            <pc:sldMk cId="657983401" sldId="288"/>
            <ac:spMk id="24" creationId="{C60B7225-4058-4E89-A562-CFBDBA46C790}"/>
          </ac:spMkLst>
        </pc:spChg>
      </pc:sldChg>
      <pc:sldChg chg="modSp mod">
        <pc:chgData name="Sam Robinson" userId="0a4f0ca7-4b84-4a38-a6c5-78c3574185a3" providerId="ADAL" clId="{36B21974-51B5-4955-8777-AE8ACAB8464A}" dt="2021-06-18T08:42:08.040" v="49" actId="14100"/>
        <pc:sldMkLst>
          <pc:docMk/>
          <pc:sldMk cId="698610623" sldId="295"/>
        </pc:sldMkLst>
        <pc:spChg chg="mod">
          <ac:chgData name="Sam Robinson" userId="0a4f0ca7-4b84-4a38-a6c5-78c3574185a3" providerId="ADAL" clId="{36B21974-51B5-4955-8777-AE8ACAB8464A}" dt="2021-06-18T08:42:08.040" v="49" actId="14100"/>
          <ac:spMkLst>
            <pc:docMk/>
            <pc:sldMk cId="698610623" sldId="295"/>
            <ac:spMk id="6" creationId="{12C7D641-36E4-416E-A55F-24F6FCF3A212}"/>
          </ac:spMkLst>
        </pc:spChg>
      </pc:sldChg>
      <pc:sldChg chg="modSp mod">
        <pc:chgData name="Sam Robinson" userId="0a4f0ca7-4b84-4a38-a6c5-78c3574185a3" providerId="ADAL" clId="{36B21974-51B5-4955-8777-AE8ACAB8464A}" dt="2021-06-18T08:43:17.921" v="50" actId="14100"/>
        <pc:sldMkLst>
          <pc:docMk/>
          <pc:sldMk cId="1553537365" sldId="302"/>
        </pc:sldMkLst>
        <pc:spChg chg="mod">
          <ac:chgData name="Sam Robinson" userId="0a4f0ca7-4b84-4a38-a6c5-78c3574185a3" providerId="ADAL" clId="{36B21974-51B5-4955-8777-AE8ACAB8464A}" dt="2021-06-18T08:43:17.921" v="50" actId="14100"/>
          <ac:spMkLst>
            <pc:docMk/>
            <pc:sldMk cId="1553537365" sldId="302"/>
            <ac:spMk id="6" creationId="{12C7D641-36E4-416E-A55F-24F6FCF3A212}"/>
          </ac:spMkLst>
        </pc:spChg>
      </pc:sldChg>
      <pc:sldChg chg="modSp mod">
        <pc:chgData name="Sam Robinson" userId="0a4f0ca7-4b84-4a38-a6c5-78c3574185a3" providerId="ADAL" clId="{36B21974-51B5-4955-8777-AE8ACAB8464A}" dt="2021-06-18T08:43:23.502" v="51" actId="14100"/>
        <pc:sldMkLst>
          <pc:docMk/>
          <pc:sldMk cId="2340389674" sldId="303"/>
        </pc:sldMkLst>
        <pc:spChg chg="mod">
          <ac:chgData name="Sam Robinson" userId="0a4f0ca7-4b84-4a38-a6c5-78c3574185a3" providerId="ADAL" clId="{36B21974-51B5-4955-8777-AE8ACAB8464A}" dt="2021-06-18T08:43:23.502" v="51" actId="14100"/>
          <ac:spMkLst>
            <pc:docMk/>
            <pc:sldMk cId="2340389674" sldId="303"/>
            <ac:spMk id="6" creationId="{12C7D641-36E4-416E-A55F-24F6FCF3A212}"/>
          </ac:spMkLst>
        </pc:spChg>
      </pc:sldChg>
      <pc:sldChg chg="modSp mod">
        <pc:chgData name="Sam Robinson" userId="0a4f0ca7-4b84-4a38-a6c5-78c3574185a3" providerId="ADAL" clId="{36B21974-51B5-4955-8777-AE8ACAB8464A}" dt="2021-06-18T08:48:23.053" v="58" actId="1076"/>
        <pc:sldMkLst>
          <pc:docMk/>
          <pc:sldMk cId="4046980830" sldId="305"/>
        </pc:sldMkLst>
        <pc:spChg chg="mod">
          <ac:chgData name="Sam Robinson" userId="0a4f0ca7-4b84-4a38-a6c5-78c3574185a3" providerId="ADAL" clId="{36B21974-51B5-4955-8777-AE8ACAB8464A}" dt="2021-06-18T08:43:57.805" v="56" actId="14100"/>
          <ac:spMkLst>
            <pc:docMk/>
            <pc:sldMk cId="4046980830" sldId="305"/>
            <ac:spMk id="6" creationId="{12C7D641-36E4-416E-A55F-24F6FCF3A212}"/>
          </ac:spMkLst>
        </pc:spChg>
        <pc:picChg chg="mod">
          <ac:chgData name="Sam Robinson" userId="0a4f0ca7-4b84-4a38-a6c5-78c3574185a3" providerId="ADAL" clId="{36B21974-51B5-4955-8777-AE8ACAB8464A}" dt="2021-06-18T08:48:23.053" v="58" actId="1076"/>
          <ac:picMkLst>
            <pc:docMk/>
            <pc:sldMk cId="4046980830" sldId="305"/>
            <ac:picMk id="3" creationId="{69E75F32-2CB4-45B7-BDCE-CD424FBA30E2}"/>
          </ac:picMkLst>
        </pc:picChg>
      </pc:sldChg>
    </pc:docChg>
  </pc:docChgLst>
  <pc:docChgLst>
    <pc:chgData name="Linda Scollins Smith" userId="d6fc3bab-6402-4aaa-81aa-1a76aba14fb4" providerId="ADAL" clId="{0E286D51-A89D-481C-B7FC-6487DEA3C2A6}"/>
    <pc:docChg chg="undo custSel addSld modSld">
      <pc:chgData name="Linda Scollins Smith" userId="d6fc3bab-6402-4aaa-81aa-1a76aba14fb4" providerId="ADAL" clId="{0E286D51-A89D-481C-B7FC-6487DEA3C2A6}" dt="2021-04-11T09:52:16.816" v="304"/>
      <pc:docMkLst>
        <pc:docMk/>
      </pc:docMkLst>
      <pc:sldChg chg="modSp mod">
        <pc:chgData name="Linda Scollins Smith" userId="d6fc3bab-6402-4aaa-81aa-1a76aba14fb4" providerId="ADAL" clId="{0E286D51-A89D-481C-B7FC-6487DEA3C2A6}" dt="2021-04-11T09:33:45.290" v="39" actId="1076"/>
        <pc:sldMkLst>
          <pc:docMk/>
          <pc:sldMk cId="901312042" sldId="257"/>
        </pc:sldMkLst>
        <pc:spChg chg="mod">
          <ac:chgData name="Linda Scollins Smith" userId="d6fc3bab-6402-4aaa-81aa-1a76aba14fb4" providerId="ADAL" clId="{0E286D51-A89D-481C-B7FC-6487DEA3C2A6}" dt="2021-04-11T09:26:55.857" v="13" actId="20577"/>
          <ac:spMkLst>
            <pc:docMk/>
            <pc:sldMk cId="901312042" sldId="257"/>
            <ac:spMk id="2" creationId="{E2B7FA7B-5211-4C60-8919-125764B742D6}"/>
          </ac:spMkLst>
        </pc:spChg>
        <pc:spChg chg="mod">
          <ac:chgData name="Linda Scollins Smith" userId="d6fc3bab-6402-4aaa-81aa-1a76aba14fb4" providerId="ADAL" clId="{0E286D51-A89D-481C-B7FC-6487DEA3C2A6}" dt="2021-04-11T09:33:38.585" v="38" actId="1076"/>
          <ac:spMkLst>
            <pc:docMk/>
            <pc:sldMk cId="901312042" sldId="257"/>
            <ac:spMk id="4" creationId="{35F6CE81-175E-4411-BEF5-88816EEA75DD}"/>
          </ac:spMkLst>
        </pc:spChg>
        <pc:spChg chg="mod">
          <ac:chgData name="Linda Scollins Smith" userId="d6fc3bab-6402-4aaa-81aa-1a76aba14fb4" providerId="ADAL" clId="{0E286D51-A89D-481C-B7FC-6487DEA3C2A6}" dt="2021-04-11T09:33:45.290" v="39" actId="1076"/>
          <ac:spMkLst>
            <pc:docMk/>
            <pc:sldMk cId="901312042" sldId="257"/>
            <ac:spMk id="5" creationId="{14102432-1E0C-4587-9251-1BF2C7D4EE0A}"/>
          </ac:spMkLst>
        </pc:spChg>
      </pc:sldChg>
      <pc:sldChg chg="modSp mod">
        <pc:chgData name="Linda Scollins Smith" userId="d6fc3bab-6402-4aaa-81aa-1a76aba14fb4" providerId="ADAL" clId="{0E286D51-A89D-481C-B7FC-6487DEA3C2A6}" dt="2021-04-11T09:32:01.333" v="37" actId="1076"/>
        <pc:sldMkLst>
          <pc:docMk/>
          <pc:sldMk cId="832698097" sldId="260"/>
        </pc:sldMkLst>
        <pc:spChg chg="mod">
          <ac:chgData name="Linda Scollins Smith" userId="d6fc3bab-6402-4aaa-81aa-1a76aba14fb4" providerId="ADAL" clId="{0E286D51-A89D-481C-B7FC-6487DEA3C2A6}" dt="2021-04-11T09:31:49.712" v="34" actId="14100"/>
          <ac:spMkLst>
            <pc:docMk/>
            <pc:sldMk cId="832698097" sldId="260"/>
            <ac:spMk id="10" creationId="{1225ED61-A7C8-4BD6-8356-5A1B08FFC72B}"/>
          </ac:spMkLst>
        </pc:spChg>
        <pc:spChg chg="mod">
          <ac:chgData name="Linda Scollins Smith" userId="d6fc3bab-6402-4aaa-81aa-1a76aba14fb4" providerId="ADAL" clId="{0E286D51-A89D-481C-B7FC-6487DEA3C2A6}" dt="2021-04-11T09:32:01.333" v="37" actId="1076"/>
          <ac:spMkLst>
            <pc:docMk/>
            <pc:sldMk cId="832698097" sldId="260"/>
            <ac:spMk id="11" creationId="{E3738ED8-FAA2-43E7-9D88-D3B6E773CAE3}"/>
          </ac:spMkLst>
        </pc:spChg>
        <pc:spChg chg="mod">
          <ac:chgData name="Linda Scollins Smith" userId="d6fc3bab-6402-4aaa-81aa-1a76aba14fb4" providerId="ADAL" clId="{0E286D51-A89D-481C-B7FC-6487DEA3C2A6}" dt="2021-04-11T09:31:58.739" v="36" actId="1076"/>
          <ac:spMkLst>
            <pc:docMk/>
            <pc:sldMk cId="832698097" sldId="260"/>
            <ac:spMk id="13" creationId="{260AEBFC-E226-437A-846B-60F8D030B215}"/>
          </ac:spMkLst>
        </pc:spChg>
        <pc:spChg chg="mod">
          <ac:chgData name="Linda Scollins Smith" userId="d6fc3bab-6402-4aaa-81aa-1a76aba14fb4" providerId="ADAL" clId="{0E286D51-A89D-481C-B7FC-6487DEA3C2A6}" dt="2021-04-11T09:31:39.562" v="31" actId="1076"/>
          <ac:spMkLst>
            <pc:docMk/>
            <pc:sldMk cId="832698097" sldId="260"/>
            <ac:spMk id="14" creationId="{0FB2633C-CB0C-499A-895B-2243CF4855F5}"/>
          </ac:spMkLst>
        </pc:spChg>
      </pc:sldChg>
      <pc:sldChg chg="addSp delSp modSp mod">
        <pc:chgData name="Linda Scollins Smith" userId="d6fc3bab-6402-4aaa-81aa-1a76aba14fb4" providerId="ADAL" clId="{0E286D51-A89D-481C-B7FC-6487DEA3C2A6}" dt="2021-04-11T09:35:25.415" v="41"/>
        <pc:sldMkLst>
          <pc:docMk/>
          <pc:sldMk cId="3899661479" sldId="264"/>
        </pc:sldMkLst>
        <pc:spChg chg="mod">
          <ac:chgData name="Linda Scollins Smith" userId="d6fc3bab-6402-4aaa-81aa-1a76aba14fb4" providerId="ADAL" clId="{0E286D51-A89D-481C-B7FC-6487DEA3C2A6}" dt="2021-04-11T09:30:48.029" v="24" actId="313"/>
          <ac:spMkLst>
            <pc:docMk/>
            <pc:sldMk cId="3899661479" sldId="264"/>
            <ac:spMk id="6" creationId="{12C7D641-36E4-416E-A55F-24F6FCF3A212}"/>
          </ac:spMkLst>
        </pc:spChg>
        <pc:spChg chg="add mod">
          <ac:chgData name="Linda Scollins Smith" userId="d6fc3bab-6402-4aaa-81aa-1a76aba14fb4" providerId="ADAL" clId="{0E286D51-A89D-481C-B7FC-6487DEA3C2A6}" dt="2021-04-11T09:35:25.415" v="41"/>
          <ac:spMkLst>
            <pc:docMk/>
            <pc:sldMk cId="3899661479" sldId="264"/>
            <ac:spMk id="8" creationId="{A45866CC-8548-41C5-A662-344C304D4272}"/>
          </ac:spMkLst>
        </pc:spChg>
        <pc:picChg chg="add mod">
          <ac:chgData name="Linda Scollins Smith" userId="d6fc3bab-6402-4aaa-81aa-1a76aba14fb4" providerId="ADAL" clId="{0E286D51-A89D-481C-B7FC-6487DEA3C2A6}" dt="2021-04-11T09:35:25.415" v="41"/>
          <ac:picMkLst>
            <pc:docMk/>
            <pc:sldMk cId="3899661479" sldId="264"/>
            <ac:picMk id="7" creationId="{F0699001-49A4-41F9-A8D7-1F9A1C6374AA}"/>
          </ac:picMkLst>
        </pc:picChg>
        <pc:picChg chg="del">
          <ac:chgData name="Linda Scollins Smith" userId="d6fc3bab-6402-4aaa-81aa-1a76aba14fb4" providerId="ADAL" clId="{0E286D51-A89D-481C-B7FC-6487DEA3C2A6}" dt="2021-04-11T09:35:24.693" v="40" actId="478"/>
          <ac:picMkLst>
            <pc:docMk/>
            <pc:sldMk cId="3899661479" sldId="264"/>
            <ac:picMk id="12" creationId="{50F86C42-6FBD-40EB-A0EF-150DD87F8787}"/>
          </ac:picMkLst>
        </pc:picChg>
      </pc:sldChg>
      <pc:sldChg chg="addSp delSp modSp add mod setBg addAnim delAnim">
        <pc:chgData name="Linda Scollins Smith" userId="d6fc3bab-6402-4aaa-81aa-1a76aba14fb4" providerId="ADAL" clId="{0E286D51-A89D-481C-B7FC-6487DEA3C2A6}" dt="2021-04-11T09:35:57.145" v="48" actId="1076"/>
        <pc:sldMkLst>
          <pc:docMk/>
          <pc:sldMk cId="4159186607" sldId="265"/>
        </pc:sldMkLst>
        <pc:spChg chg="del">
          <ac:chgData name="Linda Scollins Smith" userId="d6fc3bab-6402-4aaa-81aa-1a76aba14fb4" providerId="ADAL" clId="{0E286D51-A89D-481C-B7FC-6487DEA3C2A6}" dt="2021-04-11T09:29:41.192" v="19" actId="478"/>
          <ac:spMkLst>
            <pc:docMk/>
            <pc:sldMk cId="4159186607" sldId="265"/>
            <ac:spMk id="2" creationId="{676EFA10-E7DC-4D83-8FD6-AC53B238B6D6}"/>
          </ac:spMkLst>
        </pc:spChg>
        <pc:spChg chg="mod">
          <ac:chgData name="Linda Scollins Smith" userId="d6fc3bab-6402-4aaa-81aa-1a76aba14fb4" providerId="ADAL" clId="{0E286D51-A89D-481C-B7FC-6487DEA3C2A6}" dt="2021-04-11T09:35:49.588" v="46" actId="26606"/>
          <ac:spMkLst>
            <pc:docMk/>
            <pc:sldMk cId="4159186607" sldId="265"/>
            <ac:spMk id="4" creationId="{35F6CE81-175E-4411-BEF5-88816EEA75DD}"/>
          </ac:spMkLst>
        </pc:spChg>
        <pc:spChg chg="mod">
          <ac:chgData name="Linda Scollins Smith" userId="d6fc3bab-6402-4aaa-81aa-1a76aba14fb4" providerId="ADAL" clId="{0E286D51-A89D-481C-B7FC-6487DEA3C2A6}" dt="2021-04-11T09:35:49.588" v="46" actId="26606"/>
          <ac:spMkLst>
            <pc:docMk/>
            <pc:sldMk cId="4159186607" sldId="265"/>
            <ac:spMk id="5" creationId="{14102432-1E0C-4587-9251-1BF2C7D4EE0A}"/>
          </ac:spMkLst>
        </pc:spChg>
        <pc:spChg chg="add del">
          <ac:chgData name="Linda Scollins Smith" userId="d6fc3bab-6402-4aaa-81aa-1a76aba14fb4" providerId="ADAL" clId="{0E286D51-A89D-481C-B7FC-6487DEA3C2A6}" dt="2021-04-11T09:35:49.588" v="46" actId="26606"/>
          <ac:spMkLst>
            <pc:docMk/>
            <pc:sldMk cId="4159186607" sldId="265"/>
            <ac:spMk id="10" creationId="{87CC2527-562A-4F69-B487-4371E5B243E7}"/>
          </ac:spMkLst>
        </pc:spChg>
        <pc:picChg chg="mod ord">
          <ac:chgData name="Linda Scollins Smith" userId="d6fc3bab-6402-4aaa-81aa-1a76aba14fb4" providerId="ADAL" clId="{0E286D51-A89D-481C-B7FC-6487DEA3C2A6}" dt="2021-04-11T09:35:57.145" v="48" actId="1076"/>
          <ac:picMkLst>
            <pc:docMk/>
            <pc:sldMk cId="4159186607" sldId="265"/>
            <ac:picMk id="3" creationId="{9A0ED4E9-DE3D-4D58-82B4-E4FFEEBD38F8}"/>
          </ac:picMkLst>
        </pc:picChg>
        <pc:cxnChg chg="add del">
          <ac:chgData name="Linda Scollins Smith" userId="d6fc3bab-6402-4aaa-81aa-1a76aba14fb4" providerId="ADAL" clId="{0E286D51-A89D-481C-B7FC-6487DEA3C2A6}" dt="2021-04-11T09:35:49.588" v="46" actId="26606"/>
          <ac:cxnSpMkLst>
            <pc:docMk/>
            <pc:sldMk cId="4159186607" sldId="265"/>
            <ac:cxnSpMk id="12" creationId="{BCDAEC91-5BCE-4B55-9CC0-43EF94CB734B}"/>
          </ac:cxnSpMkLst>
        </pc:cxnChg>
      </pc:sldChg>
      <pc:sldChg chg="add">
        <pc:chgData name="Linda Scollins Smith" userId="d6fc3bab-6402-4aaa-81aa-1a76aba14fb4" providerId="ADAL" clId="{0E286D51-A89D-481C-B7FC-6487DEA3C2A6}" dt="2021-04-11T09:27:23.668" v="14"/>
        <pc:sldMkLst>
          <pc:docMk/>
          <pc:sldMk cId="1195448641" sldId="266"/>
        </pc:sldMkLst>
      </pc:sldChg>
      <pc:sldChg chg="modSp add mod">
        <pc:chgData name="Linda Scollins Smith" userId="d6fc3bab-6402-4aaa-81aa-1a76aba14fb4" providerId="ADAL" clId="{0E286D51-A89D-481C-B7FC-6487DEA3C2A6}" dt="2021-04-11T09:40:47.529" v="118" actId="20577"/>
        <pc:sldMkLst>
          <pc:docMk/>
          <pc:sldMk cId="1900647768" sldId="267"/>
        </pc:sldMkLst>
        <pc:spChg chg="mod">
          <ac:chgData name="Linda Scollins Smith" userId="d6fc3bab-6402-4aaa-81aa-1a76aba14fb4" providerId="ADAL" clId="{0E286D51-A89D-481C-B7FC-6487DEA3C2A6}" dt="2021-04-11T09:40:47.529" v="118" actId="20577"/>
          <ac:spMkLst>
            <pc:docMk/>
            <pc:sldMk cId="1900647768" sldId="267"/>
            <ac:spMk id="6" creationId="{12C7D641-36E4-416E-A55F-24F6FCF3A212}"/>
          </ac:spMkLst>
        </pc:spChg>
      </pc:sldChg>
      <pc:sldChg chg="add">
        <pc:chgData name="Linda Scollins Smith" userId="d6fc3bab-6402-4aaa-81aa-1a76aba14fb4" providerId="ADAL" clId="{0E286D51-A89D-481C-B7FC-6487DEA3C2A6}" dt="2021-04-11T09:27:23.668" v="14"/>
        <pc:sldMkLst>
          <pc:docMk/>
          <pc:sldMk cId="1537483718" sldId="268"/>
        </pc:sldMkLst>
      </pc:sldChg>
      <pc:sldChg chg="add">
        <pc:chgData name="Linda Scollins Smith" userId="d6fc3bab-6402-4aaa-81aa-1a76aba14fb4" providerId="ADAL" clId="{0E286D51-A89D-481C-B7FC-6487DEA3C2A6}" dt="2021-04-11T09:27:23.668" v="14"/>
        <pc:sldMkLst>
          <pc:docMk/>
          <pc:sldMk cId="571549833" sldId="269"/>
        </pc:sldMkLst>
      </pc:sldChg>
      <pc:sldChg chg="add">
        <pc:chgData name="Linda Scollins Smith" userId="d6fc3bab-6402-4aaa-81aa-1a76aba14fb4" providerId="ADAL" clId="{0E286D51-A89D-481C-B7FC-6487DEA3C2A6}" dt="2021-04-11T09:27:23.668" v="14"/>
        <pc:sldMkLst>
          <pc:docMk/>
          <pc:sldMk cId="3445581458" sldId="270"/>
        </pc:sldMkLst>
      </pc:sldChg>
      <pc:sldChg chg="addSp modSp add mod">
        <pc:chgData name="Linda Scollins Smith" userId="d6fc3bab-6402-4aaa-81aa-1a76aba14fb4" providerId="ADAL" clId="{0E286D51-A89D-481C-B7FC-6487DEA3C2A6}" dt="2021-04-11T09:37:22.318" v="95" actId="14100"/>
        <pc:sldMkLst>
          <pc:docMk/>
          <pc:sldMk cId="341762745" sldId="271"/>
        </pc:sldMkLst>
        <pc:spChg chg="mod">
          <ac:chgData name="Linda Scollins Smith" userId="d6fc3bab-6402-4aaa-81aa-1a76aba14fb4" providerId="ADAL" clId="{0E286D51-A89D-481C-B7FC-6487DEA3C2A6}" dt="2021-04-11T09:36:40.144" v="56" actId="20577"/>
          <ac:spMkLst>
            <pc:docMk/>
            <pc:sldMk cId="341762745" sldId="271"/>
            <ac:spMk id="5" creationId="{BAA43F61-0357-4AC2-A318-C9C016272F2C}"/>
          </ac:spMkLst>
        </pc:spChg>
        <pc:spChg chg="add mod">
          <ac:chgData name="Linda Scollins Smith" userId="d6fc3bab-6402-4aaa-81aa-1a76aba14fb4" providerId="ADAL" clId="{0E286D51-A89D-481C-B7FC-6487DEA3C2A6}" dt="2021-04-11T09:37:22.318" v="95" actId="14100"/>
          <ac:spMkLst>
            <pc:docMk/>
            <pc:sldMk cId="341762745" sldId="271"/>
            <ac:spMk id="11" creationId="{EDD5B65E-DD09-4EC9-8867-704148123943}"/>
          </ac:spMkLst>
        </pc:spChg>
        <pc:picChg chg="mod">
          <ac:chgData name="Linda Scollins Smith" userId="d6fc3bab-6402-4aaa-81aa-1a76aba14fb4" providerId="ADAL" clId="{0E286D51-A89D-481C-B7FC-6487DEA3C2A6}" dt="2021-04-11T09:36:54.522" v="59" actId="1076"/>
          <ac:picMkLst>
            <pc:docMk/>
            <pc:sldMk cId="341762745" sldId="271"/>
            <ac:picMk id="42" creationId="{C530C312-A4D9-48F1-B28B-82CF41791536}"/>
          </ac:picMkLst>
        </pc:picChg>
      </pc:sldChg>
      <pc:sldChg chg="modSp add mod">
        <pc:chgData name="Linda Scollins Smith" userId="d6fc3bab-6402-4aaa-81aa-1a76aba14fb4" providerId="ADAL" clId="{0E286D51-A89D-481C-B7FC-6487DEA3C2A6}" dt="2021-04-11T09:37:48.067" v="103" actId="20577"/>
        <pc:sldMkLst>
          <pc:docMk/>
          <pc:sldMk cId="3154898415" sldId="272"/>
        </pc:sldMkLst>
        <pc:spChg chg="mod">
          <ac:chgData name="Linda Scollins Smith" userId="d6fc3bab-6402-4aaa-81aa-1a76aba14fb4" providerId="ADAL" clId="{0E286D51-A89D-481C-B7FC-6487DEA3C2A6}" dt="2021-04-11T09:37:48.067" v="103" actId="20577"/>
          <ac:spMkLst>
            <pc:docMk/>
            <pc:sldMk cId="3154898415" sldId="272"/>
            <ac:spMk id="29" creationId="{3E0A0FEA-DC1B-4635-9B6B-83654B21D098}"/>
          </ac:spMkLst>
        </pc:spChg>
      </pc:sldChg>
      <pc:sldChg chg="add">
        <pc:chgData name="Linda Scollins Smith" userId="d6fc3bab-6402-4aaa-81aa-1a76aba14fb4" providerId="ADAL" clId="{0E286D51-A89D-481C-B7FC-6487DEA3C2A6}" dt="2021-04-11T09:27:23.668" v="14"/>
        <pc:sldMkLst>
          <pc:docMk/>
          <pc:sldMk cId="2337673892" sldId="273"/>
        </pc:sldMkLst>
      </pc:sldChg>
      <pc:sldChg chg="addSp delSp modSp add mod">
        <pc:chgData name="Linda Scollins Smith" userId="d6fc3bab-6402-4aaa-81aa-1a76aba14fb4" providerId="ADAL" clId="{0E286D51-A89D-481C-B7FC-6487DEA3C2A6}" dt="2021-04-11T09:39:46.308" v="107"/>
        <pc:sldMkLst>
          <pc:docMk/>
          <pc:sldMk cId="430858545" sldId="274"/>
        </pc:sldMkLst>
        <pc:spChg chg="mod">
          <ac:chgData name="Linda Scollins Smith" userId="d6fc3bab-6402-4aaa-81aa-1a76aba14fb4" providerId="ADAL" clId="{0E286D51-A89D-481C-B7FC-6487DEA3C2A6}" dt="2021-04-11T09:30:50.092" v="25" actId="313"/>
          <ac:spMkLst>
            <pc:docMk/>
            <pc:sldMk cId="430858545" sldId="274"/>
            <ac:spMk id="6" creationId="{12C7D641-36E4-416E-A55F-24F6FCF3A212}"/>
          </ac:spMkLst>
        </pc:spChg>
        <pc:spChg chg="add del mod">
          <ac:chgData name="Linda Scollins Smith" userId="d6fc3bab-6402-4aaa-81aa-1a76aba14fb4" providerId="ADAL" clId="{0E286D51-A89D-481C-B7FC-6487DEA3C2A6}" dt="2021-04-11T09:39:33.016" v="106" actId="478"/>
          <ac:spMkLst>
            <pc:docMk/>
            <pc:sldMk cId="430858545" sldId="274"/>
            <ac:spMk id="7" creationId="{F9DFE72A-7F6D-45B2-9F42-C186C4E80BCA}"/>
          </ac:spMkLst>
        </pc:spChg>
        <pc:spChg chg="add mod">
          <ac:chgData name="Linda Scollins Smith" userId="d6fc3bab-6402-4aaa-81aa-1a76aba14fb4" providerId="ADAL" clId="{0E286D51-A89D-481C-B7FC-6487DEA3C2A6}" dt="2021-04-11T09:39:46.308" v="107"/>
          <ac:spMkLst>
            <pc:docMk/>
            <pc:sldMk cId="430858545" sldId="274"/>
            <ac:spMk id="9" creationId="{9B00B8D7-FBFB-41A4-BF29-DD7D0C169FC1}"/>
          </ac:spMkLst>
        </pc:spChg>
        <pc:picChg chg="add mod">
          <ac:chgData name="Linda Scollins Smith" userId="d6fc3bab-6402-4aaa-81aa-1a76aba14fb4" providerId="ADAL" clId="{0E286D51-A89D-481C-B7FC-6487DEA3C2A6}" dt="2021-04-11T09:39:46.308" v="107"/>
          <ac:picMkLst>
            <pc:docMk/>
            <pc:sldMk cId="430858545" sldId="274"/>
            <ac:picMk id="8" creationId="{220C7DEF-E88C-479D-AC96-6C35BA05F79C}"/>
          </ac:picMkLst>
        </pc:picChg>
        <pc:picChg chg="del">
          <ac:chgData name="Linda Scollins Smith" userId="d6fc3bab-6402-4aaa-81aa-1a76aba14fb4" providerId="ADAL" clId="{0E286D51-A89D-481C-B7FC-6487DEA3C2A6}" dt="2021-04-11T09:39:29.688" v="104" actId="478"/>
          <ac:picMkLst>
            <pc:docMk/>
            <pc:sldMk cId="430858545" sldId="274"/>
            <ac:picMk id="12" creationId="{50F86C42-6FBD-40EB-A0EF-150DD87F8787}"/>
          </ac:picMkLst>
        </pc:picChg>
      </pc:sldChg>
      <pc:sldChg chg="delSp add mod">
        <pc:chgData name="Linda Scollins Smith" userId="d6fc3bab-6402-4aaa-81aa-1a76aba14fb4" providerId="ADAL" clId="{0E286D51-A89D-481C-B7FC-6487DEA3C2A6}" dt="2021-04-11T09:29:44.322" v="20" actId="478"/>
        <pc:sldMkLst>
          <pc:docMk/>
          <pc:sldMk cId="1506194327" sldId="275"/>
        </pc:sldMkLst>
        <pc:spChg chg="del">
          <ac:chgData name="Linda Scollins Smith" userId="d6fc3bab-6402-4aaa-81aa-1a76aba14fb4" providerId="ADAL" clId="{0E286D51-A89D-481C-B7FC-6487DEA3C2A6}" dt="2021-04-11T09:29:44.322" v="20" actId="478"/>
          <ac:spMkLst>
            <pc:docMk/>
            <pc:sldMk cId="1506194327" sldId="275"/>
            <ac:spMk id="2" creationId="{5DD2BDDA-2EF1-439B-9700-F313E3DD310E}"/>
          </ac:spMkLst>
        </pc:spChg>
      </pc:sldChg>
      <pc:sldChg chg="modSp add mod">
        <pc:chgData name="Linda Scollins Smith" userId="d6fc3bab-6402-4aaa-81aa-1a76aba14fb4" providerId="ADAL" clId="{0E286D51-A89D-481C-B7FC-6487DEA3C2A6}" dt="2021-04-11T09:41:28.993" v="122" actId="20577"/>
        <pc:sldMkLst>
          <pc:docMk/>
          <pc:sldMk cId="2195953319" sldId="276"/>
        </pc:sldMkLst>
        <pc:spChg chg="mod">
          <ac:chgData name="Linda Scollins Smith" userId="d6fc3bab-6402-4aaa-81aa-1a76aba14fb4" providerId="ADAL" clId="{0E286D51-A89D-481C-B7FC-6487DEA3C2A6}" dt="2021-04-11T09:41:28.993" v="122" actId="20577"/>
          <ac:spMkLst>
            <pc:docMk/>
            <pc:sldMk cId="2195953319" sldId="276"/>
            <ac:spMk id="6" creationId="{A629948C-ACD7-4AF5-AF26-54B04D16D611}"/>
          </ac:spMkLst>
        </pc:spChg>
      </pc:sldChg>
      <pc:sldChg chg="add">
        <pc:chgData name="Linda Scollins Smith" userId="d6fc3bab-6402-4aaa-81aa-1a76aba14fb4" providerId="ADAL" clId="{0E286D51-A89D-481C-B7FC-6487DEA3C2A6}" dt="2021-04-11T09:27:40.481" v="15"/>
        <pc:sldMkLst>
          <pc:docMk/>
          <pc:sldMk cId="46233033" sldId="277"/>
        </pc:sldMkLst>
      </pc:sldChg>
      <pc:sldChg chg="add">
        <pc:chgData name="Linda Scollins Smith" userId="d6fc3bab-6402-4aaa-81aa-1a76aba14fb4" providerId="ADAL" clId="{0E286D51-A89D-481C-B7FC-6487DEA3C2A6}" dt="2021-04-11T09:27:40.481" v="15"/>
        <pc:sldMkLst>
          <pc:docMk/>
          <pc:sldMk cId="454385568" sldId="278"/>
        </pc:sldMkLst>
      </pc:sldChg>
      <pc:sldChg chg="addSp delSp modSp add mod">
        <pc:chgData name="Linda Scollins Smith" userId="d6fc3bab-6402-4aaa-81aa-1a76aba14fb4" providerId="ADAL" clId="{0E286D51-A89D-481C-B7FC-6487DEA3C2A6}" dt="2021-04-11T09:42:38.683" v="128" actId="1076"/>
        <pc:sldMkLst>
          <pc:docMk/>
          <pc:sldMk cId="2743072791" sldId="279"/>
        </pc:sldMkLst>
        <pc:spChg chg="del">
          <ac:chgData name="Linda Scollins Smith" userId="d6fc3bab-6402-4aaa-81aa-1a76aba14fb4" providerId="ADAL" clId="{0E286D51-A89D-481C-B7FC-6487DEA3C2A6}" dt="2021-04-11T09:42:34.115" v="127" actId="478"/>
          <ac:spMkLst>
            <pc:docMk/>
            <pc:sldMk cId="2743072791" sldId="279"/>
            <ac:spMk id="30" creationId="{B451B102-0FDF-4056-8ED7-36676516E1E5}"/>
          </ac:spMkLst>
        </pc:spChg>
        <pc:picChg chg="add mod">
          <ac:chgData name="Linda Scollins Smith" userId="d6fc3bab-6402-4aaa-81aa-1a76aba14fb4" providerId="ADAL" clId="{0E286D51-A89D-481C-B7FC-6487DEA3C2A6}" dt="2021-04-11T09:42:38.683" v="128" actId="1076"/>
          <ac:picMkLst>
            <pc:docMk/>
            <pc:sldMk cId="2743072791" sldId="279"/>
            <ac:picMk id="16" creationId="{B46AA8BE-B0C9-4830-9C2C-C36CB58596BD}"/>
          </ac:picMkLst>
        </pc:picChg>
        <pc:picChg chg="del">
          <ac:chgData name="Linda Scollins Smith" userId="d6fc3bab-6402-4aaa-81aa-1a76aba14fb4" providerId="ADAL" clId="{0E286D51-A89D-481C-B7FC-6487DEA3C2A6}" dt="2021-04-11T09:42:20.129" v="123" actId="478"/>
          <ac:picMkLst>
            <pc:docMk/>
            <pc:sldMk cId="2743072791" sldId="279"/>
            <ac:picMk id="24" creationId="{F54E5F75-A293-48B2-BAA6-0A5D17FA9601}"/>
          </ac:picMkLst>
        </pc:picChg>
      </pc:sldChg>
      <pc:sldChg chg="modSp add mod">
        <pc:chgData name="Linda Scollins Smith" userId="d6fc3bab-6402-4aaa-81aa-1a76aba14fb4" providerId="ADAL" clId="{0E286D51-A89D-481C-B7FC-6487DEA3C2A6}" dt="2021-04-11T09:42:58.152" v="131" actId="20577"/>
        <pc:sldMkLst>
          <pc:docMk/>
          <pc:sldMk cId="2758490192" sldId="280"/>
        </pc:sldMkLst>
        <pc:spChg chg="mod">
          <ac:chgData name="Linda Scollins Smith" userId="d6fc3bab-6402-4aaa-81aa-1a76aba14fb4" providerId="ADAL" clId="{0E286D51-A89D-481C-B7FC-6487DEA3C2A6}" dt="2021-04-11T09:42:58.152" v="131" actId="20577"/>
          <ac:spMkLst>
            <pc:docMk/>
            <pc:sldMk cId="2758490192" sldId="280"/>
            <ac:spMk id="18" creationId="{70460440-A1B3-4089-B8B0-B32CDDC1C17B}"/>
          </ac:spMkLst>
        </pc:spChg>
      </pc:sldChg>
      <pc:sldChg chg="add">
        <pc:chgData name="Linda Scollins Smith" userId="d6fc3bab-6402-4aaa-81aa-1a76aba14fb4" providerId="ADAL" clId="{0E286D51-A89D-481C-B7FC-6487DEA3C2A6}" dt="2021-04-11T09:27:40.481" v="15"/>
        <pc:sldMkLst>
          <pc:docMk/>
          <pc:sldMk cId="2297510625" sldId="281"/>
        </pc:sldMkLst>
      </pc:sldChg>
      <pc:sldChg chg="addSp delSp modSp add mod">
        <pc:chgData name="Linda Scollins Smith" userId="d6fc3bab-6402-4aaa-81aa-1a76aba14fb4" providerId="ADAL" clId="{0E286D51-A89D-481C-B7FC-6487DEA3C2A6}" dt="2021-04-11T09:43:56.523" v="133"/>
        <pc:sldMkLst>
          <pc:docMk/>
          <pc:sldMk cId="4238054160" sldId="282"/>
        </pc:sldMkLst>
        <pc:spChg chg="mod">
          <ac:chgData name="Linda Scollins Smith" userId="d6fc3bab-6402-4aaa-81aa-1a76aba14fb4" providerId="ADAL" clId="{0E286D51-A89D-481C-B7FC-6487DEA3C2A6}" dt="2021-04-11T09:30:50.711" v="26" actId="313"/>
          <ac:spMkLst>
            <pc:docMk/>
            <pc:sldMk cId="4238054160" sldId="282"/>
            <ac:spMk id="6" creationId="{12C7D641-36E4-416E-A55F-24F6FCF3A212}"/>
          </ac:spMkLst>
        </pc:spChg>
        <pc:spChg chg="add mod">
          <ac:chgData name="Linda Scollins Smith" userId="d6fc3bab-6402-4aaa-81aa-1a76aba14fb4" providerId="ADAL" clId="{0E286D51-A89D-481C-B7FC-6487DEA3C2A6}" dt="2021-04-11T09:43:56.523" v="133"/>
          <ac:spMkLst>
            <pc:docMk/>
            <pc:sldMk cId="4238054160" sldId="282"/>
            <ac:spMk id="8" creationId="{D4C505AE-5860-4AFC-B91E-B254C6C61156}"/>
          </ac:spMkLst>
        </pc:spChg>
        <pc:picChg chg="add mod">
          <ac:chgData name="Linda Scollins Smith" userId="d6fc3bab-6402-4aaa-81aa-1a76aba14fb4" providerId="ADAL" clId="{0E286D51-A89D-481C-B7FC-6487DEA3C2A6}" dt="2021-04-11T09:43:56.523" v="133"/>
          <ac:picMkLst>
            <pc:docMk/>
            <pc:sldMk cId="4238054160" sldId="282"/>
            <ac:picMk id="7" creationId="{3ABFA33E-A1DE-4296-AC6D-1E52EC7C90DB}"/>
          </ac:picMkLst>
        </pc:picChg>
        <pc:picChg chg="del">
          <ac:chgData name="Linda Scollins Smith" userId="d6fc3bab-6402-4aaa-81aa-1a76aba14fb4" providerId="ADAL" clId="{0E286D51-A89D-481C-B7FC-6487DEA3C2A6}" dt="2021-04-11T09:43:56.150" v="132" actId="478"/>
          <ac:picMkLst>
            <pc:docMk/>
            <pc:sldMk cId="4238054160" sldId="282"/>
            <ac:picMk id="12" creationId="{50F86C42-6FBD-40EB-A0EF-150DD87F8787}"/>
          </ac:picMkLst>
        </pc:picChg>
      </pc:sldChg>
      <pc:sldChg chg="delSp modSp add mod">
        <pc:chgData name="Linda Scollins Smith" userId="d6fc3bab-6402-4aaa-81aa-1a76aba14fb4" providerId="ADAL" clId="{0E286D51-A89D-481C-B7FC-6487DEA3C2A6}" dt="2021-04-11T09:44:02.925" v="134" actId="1076"/>
        <pc:sldMkLst>
          <pc:docMk/>
          <pc:sldMk cId="3027038040" sldId="283"/>
        </pc:sldMkLst>
        <pc:spChg chg="del">
          <ac:chgData name="Linda Scollins Smith" userId="d6fc3bab-6402-4aaa-81aa-1a76aba14fb4" providerId="ADAL" clId="{0E286D51-A89D-481C-B7FC-6487DEA3C2A6}" dt="2021-04-11T09:29:49.293" v="21" actId="478"/>
          <ac:spMkLst>
            <pc:docMk/>
            <pc:sldMk cId="3027038040" sldId="283"/>
            <ac:spMk id="2" creationId="{D1C6EBE8-F544-48AB-8A7F-52B66ED0FEA9}"/>
          </ac:spMkLst>
        </pc:spChg>
        <pc:picChg chg="mod">
          <ac:chgData name="Linda Scollins Smith" userId="d6fc3bab-6402-4aaa-81aa-1a76aba14fb4" providerId="ADAL" clId="{0E286D51-A89D-481C-B7FC-6487DEA3C2A6}" dt="2021-04-11T09:44:02.925" v="134" actId="1076"/>
          <ac:picMkLst>
            <pc:docMk/>
            <pc:sldMk cId="3027038040" sldId="283"/>
            <ac:picMk id="3" creationId="{5002ABC1-A495-434A-A869-42FC23ACCBCD}"/>
          </ac:picMkLst>
        </pc:picChg>
      </pc:sldChg>
      <pc:sldChg chg="add">
        <pc:chgData name="Linda Scollins Smith" userId="d6fc3bab-6402-4aaa-81aa-1a76aba14fb4" providerId="ADAL" clId="{0E286D51-A89D-481C-B7FC-6487DEA3C2A6}" dt="2021-04-11T09:28:10.709" v="16"/>
        <pc:sldMkLst>
          <pc:docMk/>
          <pc:sldMk cId="1264893476" sldId="284"/>
        </pc:sldMkLst>
      </pc:sldChg>
      <pc:sldChg chg="add">
        <pc:chgData name="Linda Scollins Smith" userId="d6fc3bab-6402-4aaa-81aa-1a76aba14fb4" providerId="ADAL" clId="{0E286D51-A89D-481C-B7FC-6487DEA3C2A6}" dt="2021-04-11T09:28:10.709" v="16"/>
        <pc:sldMkLst>
          <pc:docMk/>
          <pc:sldMk cId="2312433117" sldId="285"/>
        </pc:sldMkLst>
      </pc:sldChg>
      <pc:sldChg chg="add">
        <pc:chgData name="Linda Scollins Smith" userId="d6fc3bab-6402-4aaa-81aa-1a76aba14fb4" providerId="ADAL" clId="{0E286D51-A89D-481C-B7FC-6487DEA3C2A6}" dt="2021-04-11T09:28:10.709" v="16"/>
        <pc:sldMkLst>
          <pc:docMk/>
          <pc:sldMk cId="1897655195" sldId="286"/>
        </pc:sldMkLst>
      </pc:sldChg>
      <pc:sldChg chg="add">
        <pc:chgData name="Linda Scollins Smith" userId="d6fc3bab-6402-4aaa-81aa-1a76aba14fb4" providerId="ADAL" clId="{0E286D51-A89D-481C-B7FC-6487DEA3C2A6}" dt="2021-04-11T09:28:10.709" v="16"/>
        <pc:sldMkLst>
          <pc:docMk/>
          <pc:sldMk cId="1297205114" sldId="287"/>
        </pc:sldMkLst>
      </pc:sldChg>
      <pc:sldChg chg="add">
        <pc:chgData name="Linda Scollins Smith" userId="d6fc3bab-6402-4aaa-81aa-1a76aba14fb4" providerId="ADAL" clId="{0E286D51-A89D-481C-B7FC-6487DEA3C2A6}" dt="2021-04-11T09:28:10.709" v="16"/>
        <pc:sldMkLst>
          <pc:docMk/>
          <pc:sldMk cId="657983401" sldId="288"/>
        </pc:sldMkLst>
      </pc:sldChg>
      <pc:sldChg chg="add">
        <pc:chgData name="Linda Scollins Smith" userId="d6fc3bab-6402-4aaa-81aa-1a76aba14fb4" providerId="ADAL" clId="{0E286D51-A89D-481C-B7FC-6487DEA3C2A6}" dt="2021-04-11T09:28:10.709" v="16"/>
        <pc:sldMkLst>
          <pc:docMk/>
          <pc:sldMk cId="677107465" sldId="289"/>
        </pc:sldMkLst>
      </pc:sldChg>
      <pc:sldChg chg="addSp delSp modSp add mod">
        <pc:chgData name="Linda Scollins Smith" userId="d6fc3bab-6402-4aaa-81aa-1a76aba14fb4" providerId="ADAL" clId="{0E286D51-A89D-481C-B7FC-6487DEA3C2A6}" dt="2021-04-11T09:46:52.554" v="153" actId="1076"/>
        <pc:sldMkLst>
          <pc:docMk/>
          <pc:sldMk cId="548256315" sldId="290"/>
        </pc:sldMkLst>
        <pc:spChg chg="mod">
          <ac:chgData name="Linda Scollins Smith" userId="d6fc3bab-6402-4aaa-81aa-1a76aba14fb4" providerId="ADAL" clId="{0E286D51-A89D-481C-B7FC-6487DEA3C2A6}" dt="2021-04-11T09:46:50.126" v="152" actId="1076"/>
          <ac:spMkLst>
            <pc:docMk/>
            <pc:sldMk cId="548256315" sldId="290"/>
            <ac:spMk id="11" creationId="{E3738ED8-FAA2-43E7-9D88-D3B6E773CAE3}"/>
          </ac:spMkLst>
        </pc:spChg>
        <pc:spChg chg="mod">
          <ac:chgData name="Linda Scollins Smith" userId="d6fc3bab-6402-4aaa-81aa-1a76aba14fb4" providerId="ADAL" clId="{0E286D51-A89D-481C-B7FC-6487DEA3C2A6}" dt="2021-04-11T09:46:52.554" v="153" actId="1076"/>
          <ac:spMkLst>
            <pc:docMk/>
            <pc:sldMk cId="548256315" sldId="290"/>
            <ac:spMk id="14" creationId="{0FB2633C-CB0C-499A-895B-2243CF4855F5}"/>
          </ac:spMkLst>
        </pc:spChg>
        <pc:picChg chg="del">
          <ac:chgData name="Linda Scollins Smith" userId="d6fc3bab-6402-4aaa-81aa-1a76aba14fb4" providerId="ADAL" clId="{0E286D51-A89D-481C-B7FC-6487DEA3C2A6}" dt="2021-04-11T09:46:14.184" v="140" actId="478"/>
          <ac:picMkLst>
            <pc:docMk/>
            <pc:sldMk cId="548256315" sldId="290"/>
            <ac:picMk id="7" creationId="{7D3F38F7-FE9F-4367-94AA-0E100406E36D}"/>
          </ac:picMkLst>
        </pc:picChg>
        <pc:picChg chg="add mod">
          <ac:chgData name="Linda Scollins Smith" userId="d6fc3bab-6402-4aaa-81aa-1a76aba14fb4" providerId="ADAL" clId="{0E286D51-A89D-481C-B7FC-6487DEA3C2A6}" dt="2021-04-11T09:46:47.381" v="151" actId="1076"/>
          <ac:picMkLst>
            <pc:docMk/>
            <pc:sldMk cId="548256315" sldId="290"/>
            <ac:picMk id="16" creationId="{EFDBF449-2CF7-47CD-9FEB-3F2C59E79795}"/>
          </ac:picMkLst>
        </pc:picChg>
        <pc:picChg chg="add mod ord">
          <ac:chgData name="Linda Scollins Smith" userId="d6fc3bab-6402-4aaa-81aa-1a76aba14fb4" providerId="ADAL" clId="{0E286D51-A89D-481C-B7FC-6487DEA3C2A6}" dt="2021-04-11T09:46:31.361" v="146" actId="1076"/>
          <ac:picMkLst>
            <pc:docMk/>
            <pc:sldMk cId="548256315" sldId="290"/>
            <ac:picMk id="17" creationId="{C31EB31A-A04A-49C5-8400-0EC67B6088B9}"/>
          </ac:picMkLst>
        </pc:picChg>
      </pc:sldChg>
      <pc:sldChg chg="addSp delSp modSp add mod">
        <pc:chgData name="Linda Scollins Smith" userId="d6fc3bab-6402-4aaa-81aa-1a76aba14fb4" providerId="ADAL" clId="{0E286D51-A89D-481C-B7FC-6487DEA3C2A6}" dt="2021-04-11T09:47:12.654" v="155"/>
        <pc:sldMkLst>
          <pc:docMk/>
          <pc:sldMk cId="2450216860" sldId="291"/>
        </pc:sldMkLst>
        <pc:spChg chg="mod">
          <ac:chgData name="Linda Scollins Smith" userId="d6fc3bab-6402-4aaa-81aa-1a76aba14fb4" providerId="ADAL" clId="{0E286D51-A89D-481C-B7FC-6487DEA3C2A6}" dt="2021-04-11T09:30:51.419" v="27" actId="313"/>
          <ac:spMkLst>
            <pc:docMk/>
            <pc:sldMk cId="2450216860" sldId="291"/>
            <ac:spMk id="6" creationId="{12C7D641-36E4-416E-A55F-24F6FCF3A212}"/>
          </ac:spMkLst>
        </pc:spChg>
        <pc:spChg chg="add mod">
          <ac:chgData name="Linda Scollins Smith" userId="d6fc3bab-6402-4aaa-81aa-1a76aba14fb4" providerId="ADAL" clId="{0E286D51-A89D-481C-B7FC-6487DEA3C2A6}" dt="2021-04-11T09:47:12.654" v="155"/>
          <ac:spMkLst>
            <pc:docMk/>
            <pc:sldMk cId="2450216860" sldId="291"/>
            <ac:spMk id="8" creationId="{913CA636-484A-482F-A184-731262CD17F4}"/>
          </ac:spMkLst>
        </pc:spChg>
        <pc:picChg chg="add mod">
          <ac:chgData name="Linda Scollins Smith" userId="d6fc3bab-6402-4aaa-81aa-1a76aba14fb4" providerId="ADAL" clId="{0E286D51-A89D-481C-B7FC-6487DEA3C2A6}" dt="2021-04-11T09:47:12.654" v="155"/>
          <ac:picMkLst>
            <pc:docMk/>
            <pc:sldMk cId="2450216860" sldId="291"/>
            <ac:picMk id="7" creationId="{A0EFD3A2-194B-4F2E-A422-3C244905C9CA}"/>
          </ac:picMkLst>
        </pc:picChg>
        <pc:picChg chg="del">
          <ac:chgData name="Linda Scollins Smith" userId="d6fc3bab-6402-4aaa-81aa-1a76aba14fb4" providerId="ADAL" clId="{0E286D51-A89D-481C-B7FC-6487DEA3C2A6}" dt="2021-04-11T09:47:00.838" v="154" actId="478"/>
          <ac:picMkLst>
            <pc:docMk/>
            <pc:sldMk cId="2450216860" sldId="291"/>
            <ac:picMk id="12" creationId="{50F86C42-6FBD-40EB-A0EF-150DD87F8787}"/>
          </ac:picMkLst>
        </pc:picChg>
      </pc:sldChg>
      <pc:sldChg chg="delSp add mod">
        <pc:chgData name="Linda Scollins Smith" userId="d6fc3bab-6402-4aaa-81aa-1a76aba14fb4" providerId="ADAL" clId="{0E286D51-A89D-481C-B7FC-6487DEA3C2A6}" dt="2021-04-11T09:29:53.543" v="22" actId="478"/>
        <pc:sldMkLst>
          <pc:docMk/>
          <pc:sldMk cId="2590455151" sldId="292"/>
        </pc:sldMkLst>
        <pc:spChg chg="del">
          <ac:chgData name="Linda Scollins Smith" userId="d6fc3bab-6402-4aaa-81aa-1a76aba14fb4" providerId="ADAL" clId="{0E286D51-A89D-481C-B7FC-6487DEA3C2A6}" dt="2021-04-11T09:29:53.543" v="22" actId="478"/>
          <ac:spMkLst>
            <pc:docMk/>
            <pc:sldMk cId="2590455151" sldId="292"/>
            <ac:spMk id="2" creationId="{049D36E1-AF11-4F16-B999-0A6635FC7F68}"/>
          </ac:spMkLst>
        </pc:spChg>
      </pc:sldChg>
      <pc:sldChg chg="add">
        <pc:chgData name="Linda Scollins Smith" userId="d6fc3bab-6402-4aaa-81aa-1a76aba14fb4" providerId="ADAL" clId="{0E286D51-A89D-481C-B7FC-6487DEA3C2A6}" dt="2021-04-11T09:28:25.463" v="17"/>
        <pc:sldMkLst>
          <pc:docMk/>
          <pc:sldMk cId="1411878858" sldId="293"/>
        </pc:sldMkLst>
      </pc:sldChg>
      <pc:sldChg chg="add">
        <pc:chgData name="Linda Scollins Smith" userId="d6fc3bab-6402-4aaa-81aa-1a76aba14fb4" providerId="ADAL" clId="{0E286D51-A89D-481C-B7FC-6487DEA3C2A6}" dt="2021-04-11T09:28:25.463" v="17"/>
        <pc:sldMkLst>
          <pc:docMk/>
          <pc:sldMk cId="1934309139" sldId="294"/>
        </pc:sldMkLst>
      </pc:sldChg>
      <pc:sldChg chg="add">
        <pc:chgData name="Linda Scollins Smith" userId="d6fc3bab-6402-4aaa-81aa-1a76aba14fb4" providerId="ADAL" clId="{0E286D51-A89D-481C-B7FC-6487DEA3C2A6}" dt="2021-04-11T09:28:25.463" v="17"/>
        <pc:sldMkLst>
          <pc:docMk/>
          <pc:sldMk cId="698610623" sldId="295"/>
        </pc:sldMkLst>
      </pc:sldChg>
      <pc:sldChg chg="addSp delSp modSp add mod">
        <pc:chgData name="Linda Scollins Smith" userId="d6fc3bab-6402-4aaa-81aa-1a76aba14fb4" providerId="ADAL" clId="{0E286D51-A89D-481C-B7FC-6487DEA3C2A6}" dt="2021-04-11T09:48:22.506" v="171" actId="1076"/>
        <pc:sldMkLst>
          <pc:docMk/>
          <pc:sldMk cId="581090147" sldId="296"/>
        </pc:sldMkLst>
        <pc:spChg chg="mod">
          <ac:chgData name="Linda Scollins Smith" userId="d6fc3bab-6402-4aaa-81aa-1a76aba14fb4" providerId="ADAL" clId="{0E286D51-A89D-481C-B7FC-6487DEA3C2A6}" dt="2021-04-11T09:48:05.042" v="168" actId="20577"/>
          <ac:spMkLst>
            <pc:docMk/>
            <pc:sldMk cId="581090147" sldId="296"/>
            <ac:spMk id="5" creationId="{BAA43F61-0357-4AC2-A318-C9C016272F2C}"/>
          </ac:spMkLst>
        </pc:spChg>
        <pc:spChg chg="del">
          <ac:chgData name="Linda Scollins Smith" userId="d6fc3bab-6402-4aaa-81aa-1a76aba14fb4" providerId="ADAL" clId="{0E286D51-A89D-481C-B7FC-6487DEA3C2A6}" dt="2021-04-11T09:47:48.030" v="156" actId="26606"/>
          <ac:spMkLst>
            <pc:docMk/>
            <pc:sldMk cId="581090147" sldId="296"/>
            <ac:spMk id="17" creationId="{7FCFD3DB-25A2-46B4-81A8-D02B1313805E}"/>
          </ac:spMkLst>
        </pc:spChg>
        <pc:graphicFrameChg chg="add modGraphic">
          <ac:chgData name="Linda Scollins Smith" userId="d6fc3bab-6402-4aaa-81aa-1a76aba14fb4" providerId="ADAL" clId="{0E286D51-A89D-481C-B7FC-6487DEA3C2A6}" dt="2021-04-11T09:48:16.346" v="170" actId="26606"/>
          <ac:graphicFrameMkLst>
            <pc:docMk/>
            <pc:sldMk cId="581090147" sldId="296"/>
            <ac:graphicFrameMk id="19" creationId="{C964FFC3-2B0A-488A-811A-19EC310D5FA3}"/>
          </ac:graphicFrameMkLst>
        </pc:graphicFrameChg>
        <pc:picChg chg="mod">
          <ac:chgData name="Linda Scollins Smith" userId="d6fc3bab-6402-4aaa-81aa-1a76aba14fb4" providerId="ADAL" clId="{0E286D51-A89D-481C-B7FC-6487DEA3C2A6}" dt="2021-04-11T09:48:22.506" v="171" actId="1076"/>
          <ac:picMkLst>
            <pc:docMk/>
            <pc:sldMk cId="581090147" sldId="296"/>
            <ac:picMk id="3" creationId="{39214C0A-A745-4902-AB47-D4F167661476}"/>
          </ac:picMkLst>
        </pc:picChg>
      </pc:sldChg>
      <pc:sldChg chg="modSp add mod">
        <pc:chgData name="Linda Scollins Smith" userId="d6fc3bab-6402-4aaa-81aa-1a76aba14fb4" providerId="ADAL" clId="{0E286D51-A89D-481C-B7FC-6487DEA3C2A6}" dt="2021-04-11T09:48:54.810" v="210" actId="20577"/>
        <pc:sldMkLst>
          <pc:docMk/>
          <pc:sldMk cId="1501681222" sldId="297"/>
        </pc:sldMkLst>
        <pc:spChg chg="mod">
          <ac:chgData name="Linda Scollins Smith" userId="d6fc3bab-6402-4aaa-81aa-1a76aba14fb4" providerId="ADAL" clId="{0E286D51-A89D-481C-B7FC-6487DEA3C2A6}" dt="2021-04-11T09:48:54.810" v="210" actId="20577"/>
          <ac:spMkLst>
            <pc:docMk/>
            <pc:sldMk cId="1501681222" sldId="297"/>
            <ac:spMk id="17" creationId="{7FCFD3DB-25A2-46B4-81A8-D02B1313805E}"/>
          </ac:spMkLst>
        </pc:spChg>
      </pc:sldChg>
      <pc:sldChg chg="modSp add mod">
        <pc:chgData name="Linda Scollins Smith" userId="d6fc3bab-6402-4aaa-81aa-1a76aba14fb4" providerId="ADAL" clId="{0E286D51-A89D-481C-B7FC-6487DEA3C2A6}" dt="2021-04-11T09:51:14.208" v="300" actId="20577"/>
        <pc:sldMkLst>
          <pc:docMk/>
          <pc:sldMk cId="4145725174" sldId="298"/>
        </pc:sldMkLst>
        <pc:spChg chg="mod">
          <ac:chgData name="Linda Scollins Smith" userId="d6fc3bab-6402-4aaa-81aa-1a76aba14fb4" providerId="ADAL" clId="{0E286D51-A89D-481C-B7FC-6487DEA3C2A6}" dt="2021-04-11T09:51:14.208" v="300" actId="20577"/>
          <ac:spMkLst>
            <pc:docMk/>
            <pc:sldMk cId="4145725174" sldId="298"/>
            <ac:spMk id="17" creationId="{7FCFD3DB-25A2-46B4-81A8-D02B1313805E}"/>
          </ac:spMkLst>
        </pc:spChg>
      </pc:sldChg>
      <pc:sldChg chg="addSp delSp modSp add mod">
        <pc:chgData name="Linda Scollins Smith" userId="d6fc3bab-6402-4aaa-81aa-1a76aba14fb4" providerId="ADAL" clId="{0E286D51-A89D-481C-B7FC-6487DEA3C2A6}" dt="2021-04-11T09:51:21.432" v="302"/>
        <pc:sldMkLst>
          <pc:docMk/>
          <pc:sldMk cId="206052287" sldId="299"/>
        </pc:sldMkLst>
        <pc:spChg chg="mod">
          <ac:chgData name="Linda Scollins Smith" userId="d6fc3bab-6402-4aaa-81aa-1a76aba14fb4" providerId="ADAL" clId="{0E286D51-A89D-481C-B7FC-6487DEA3C2A6}" dt="2021-04-11T09:30:52.050" v="28" actId="313"/>
          <ac:spMkLst>
            <pc:docMk/>
            <pc:sldMk cId="206052287" sldId="299"/>
            <ac:spMk id="6" creationId="{12C7D641-36E4-416E-A55F-24F6FCF3A212}"/>
          </ac:spMkLst>
        </pc:spChg>
        <pc:spChg chg="add mod">
          <ac:chgData name="Linda Scollins Smith" userId="d6fc3bab-6402-4aaa-81aa-1a76aba14fb4" providerId="ADAL" clId="{0E286D51-A89D-481C-B7FC-6487DEA3C2A6}" dt="2021-04-11T09:51:21.432" v="302"/>
          <ac:spMkLst>
            <pc:docMk/>
            <pc:sldMk cId="206052287" sldId="299"/>
            <ac:spMk id="8" creationId="{13FDACF2-35E1-48CF-9F36-EC3F72F5E416}"/>
          </ac:spMkLst>
        </pc:spChg>
        <pc:picChg chg="add mod">
          <ac:chgData name="Linda Scollins Smith" userId="d6fc3bab-6402-4aaa-81aa-1a76aba14fb4" providerId="ADAL" clId="{0E286D51-A89D-481C-B7FC-6487DEA3C2A6}" dt="2021-04-11T09:51:21.432" v="302"/>
          <ac:picMkLst>
            <pc:docMk/>
            <pc:sldMk cId="206052287" sldId="299"/>
            <ac:picMk id="7" creationId="{D0427DBF-9BF9-445C-82BC-EDED864531EB}"/>
          </ac:picMkLst>
        </pc:picChg>
        <pc:picChg chg="del">
          <ac:chgData name="Linda Scollins Smith" userId="d6fc3bab-6402-4aaa-81aa-1a76aba14fb4" providerId="ADAL" clId="{0E286D51-A89D-481C-B7FC-6487DEA3C2A6}" dt="2021-04-11T09:51:20.795" v="301" actId="478"/>
          <ac:picMkLst>
            <pc:docMk/>
            <pc:sldMk cId="206052287" sldId="299"/>
            <ac:picMk id="12" creationId="{50F86C42-6FBD-40EB-A0EF-150DD87F8787}"/>
          </ac:picMkLst>
        </pc:picChg>
      </pc:sldChg>
      <pc:sldChg chg="delSp add mod">
        <pc:chgData name="Linda Scollins Smith" userId="d6fc3bab-6402-4aaa-81aa-1a76aba14fb4" providerId="ADAL" clId="{0E286D51-A89D-481C-B7FC-6487DEA3C2A6}" dt="2021-04-11T09:29:58.771" v="23" actId="478"/>
        <pc:sldMkLst>
          <pc:docMk/>
          <pc:sldMk cId="944152904" sldId="300"/>
        </pc:sldMkLst>
        <pc:spChg chg="del">
          <ac:chgData name="Linda Scollins Smith" userId="d6fc3bab-6402-4aaa-81aa-1a76aba14fb4" providerId="ADAL" clId="{0E286D51-A89D-481C-B7FC-6487DEA3C2A6}" dt="2021-04-11T09:29:58.771" v="23" actId="478"/>
          <ac:spMkLst>
            <pc:docMk/>
            <pc:sldMk cId="944152904" sldId="300"/>
            <ac:spMk id="2" creationId="{BDBE59E1-ADE1-4CC7-ACD1-5FE3481FE964}"/>
          </ac:spMkLst>
        </pc:spChg>
      </pc:sldChg>
      <pc:sldChg chg="add">
        <pc:chgData name="Linda Scollins Smith" userId="d6fc3bab-6402-4aaa-81aa-1a76aba14fb4" providerId="ADAL" clId="{0E286D51-A89D-481C-B7FC-6487DEA3C2A6}" dt="2021-04-11T09:28:46.066" v="18"/>
        <pc:sldMkLst>
          <pc:docMk/>
          <pc:sldMk cId="3932549008" sldId="301"/>
        </pc:sldMkLst>
      </pc:sldChg>
      <pc:sldChg chg="add">
        <pc:chgData name="Linda Scollins Smith" userId="d6fc3bab-6402-4aaa-81aa-1a76aba14fb4" providerId="ADAL" clId="{0E286D51-A89D-481C-B7FC-6487DEA3C2A6}" dt="2021-04-11T09:28:46.066" v="18"/>
        <pc:sldMkLst>
          <pc:docMk/>
          <pc:sldMk cId="1553537365" sldId="302"/>
        </pc:sldMkLst>
      </pc:sldChg>
      <pc:sldChg chg="add">
        <pc:chgData name="Linda Scollins Smith" userId="d6fc3bab-6402-4aaa-81aa-1a76aba14fb4" providerId="ADAL" clId="{0E286D51-A89D-481C-B7FC-6487DEA3C2A6}" dt="2021-04-11T09:28:46.066" v="18"/>
        <pc:sldMkLst>
          <pc:docMk/>
          <pc:sldMk cId="2340389674" sldId="303"/>
        </pc:sldMkLst>
      </pc:sldChg>
      <pc:sldChg chg="add">
        <pc:chgData name="Linda Scollins Smith" userId="d6fc3bab-6402-4aaa-81aa-1a76aba14fb4" providerId="ADAL" clId="{0E286D51-A89D-481C-B7FC-6487DEA3C2A6}" dt="2021-04-11T09:28:46.066" v="18"/>
        <pc:sldMkLst>
          <pc:docMk/>
          <pc:sldMk cId="3955192761" sldId="304"/>
        </pc:sldMkLst>
      </pc:sldChg>
      <pc:sldChg chg="add">
        <pc:chgData name="Linda Scollins Smith" userId="d6fc3bab-6402-4aaa-81aa-1a76aba14fb4" providerId="ADAL" clId="{0E286D51-A89D-481C-B7FC-6487DEA3C2A6}" dt="2021-04-11T09:28:46.066" v="18"/>
        <pc:sldMkLst>
          <pc:docMk/>
          <pc:sldMk cId="4046980830" sldId="305"/>
        </pc:sldMkLst>
      </pc:sldChg>
      <pc:sldChg chg="add">
        <pc:chgData name="Linda Scollins Smith" userId="d6fc3bab-6402-4aaa-81aa-1a76aba14fb4" providerId="ADAL" clId="{0E286D51-A89D-481C-B7FC-6487DEA3C2A6}" dt="2021-04-11T09:28:46.066" v="18"/>
        <pc:sldMkLst>
          <pc:docMk/>
          <pc:sldMk cId="348707112" sldId="306"/>
        </pc:sldMkLst>
      </pc:sldChg>
      <pc:sldChg chg="addSp delSp modSp add mod">
        <pc:chgData name="Linda Scollins Smith" userId="d6fc3bab-6402-4aaa-81aa-1a76aba14fb4" providerId="ADAL" clId="{0E286D51-A89D-481C-B7FC-6487DEA3C2A6}" dt="2021-04-11T09:52:16.816" v="304"/>
        <pc:sldMkLst>
          <pc:docMk/>
          <pc:sldMk cId="2519606369" sldId="307"/>
        </pc:sldMkLst>
        <pc:spChg chg="mod">
          <ac:chgData name="Linda Scollins Smith" userId="d6fc3bab-6402-4aaa-81aa-1a76aba14fb4" providerId="ADAL" clId="{0E286D51-A89D-481C-B7FC-6487DEA3C2A6}" dt="2021-04-11T09:30:52.742" v="29" actId="313"/>
          <ac:spMkLst>
            <pc:docMk/>
            <pc:sldMk cId="2519606369" sldId="307"/>
            <ac:spMk id="6" creationId="{12C7D641-36E4-416E-A55F-24F6FCF3A212}"/>
          </ac:spMkLst>
        </pc:spChg>
        <pc:spChg chg="add mod">
          <ac:chgData name="Linda Scollins Smith" userId="d6fc3bab-6402-4aaa-81aa-1a76aba14fb4" providerId="ADAL" clId="{0E286D51-A89D-481C-B7FC-6487DEA3C2A6}" dt="2021-04-11T09:52:16.816" v="304"/>
          <ac:spMkLst>
            <pc:docMk/>
            <pc:sldMk cId="2519606369" sldId="307"/>
            <ac:spMk id="8" creationId="{44418AA1-C63C-4035-A69C-3756FE1DBC99}"/>
          </ac:spMkLst>
        </pc:spChg>
        <pc:picChg chg="add mod">
          <ac:chgData name="Linda Scollins Smith" userId="d6fc3bab-6402-4aaa-81aa-1a76aba14fb4" providerId="ADAL" clId="{0E286D51-A89D-481C-B7FC-6487DEA3C2A6}" dt="2021-04-11T09:52:16.816" v="304"/>
          <ac:picMkLst>
            <pc:docMk/>
            <pc:sldMk cId="2519606369" sldId="307"/>
            <ac:picMk id="7" creationId="{7FC2187F-77EC-469D-8556-4EA465DC979F}"/>
          </ac:picMkLst>
        </pc:picChg>
        <pc:picChg chg="del">
          <ac:chgData name="Linda Scollins Smith" userId="d6fc3bab-6402-4aaa-81aa-1a76aba14fb4" providerId="ADAL" clId="{0E286D51-A89D-481C-B7FC-6487DEA3C2A6}" dt="2021-04-11T09:52:16.284" v="303" actId="478"/>
          <ac:picMkLst>
            <pc:docMk/>
            <pc:sldMk cId="2519606369" sldId="307"/>
            <ac:picMk id="12" creationId="{50F86C42-6FBD-40EB-A0EF-150DD87F8787}"/>
          </ac:picMkLst>
        </pc:picChg>
      </pc:sldChg>
    </pc:docChg>
  </pc:docChgLst>
  <pc:docChgLst>
    <pc:chgData name="Claire Patel" userId="S::clairepatel@ygam.org::0b94f1bf-e38b-4ca9-aae9-9cce60fe2f15" providerId="AD" clId="Web-{0DFC5B49-7873-DD1D-2A08-58112CEDED65}"/>
    <pc:docChg chg="modSld">
      <pc:chgData name="Claire Patel" userId="S::clairepatel@ygam.org::0b94f1bf-e38b-4ca9-aae9-9cce60fe2f15" providerId="AD" clId="Web-{0DFC5B49-7873-DD1D-2A08-58112CEDED65}" dt="2020-12-03T11:41:15.145" v="24" actId="20577"/>
      <pc:docMkLst>
        <pc:docMk/>
      </pc:docMkLst>
      <pc:sldChg chg="addSp modSp">
        <pc:chgData name="Claire Patel" userId="S::clairepatel@ygam.org::0b94f1bf-e38b-4ca9-aae9-9cce60fe2f15" providerId="AD" clId="Web-{0DFC5B49-7873-DD1D-2A08-58112CEDED65}" dt="2020-12-03T11:41:11.692" v="23" actId="20577"/>
        <pc:sldMkLst>
          <pc:docMk/>
          <pc:sldMk cId="901312042" sldId="257"/>
        </pc:sldMkLst>
        <pc:spChg chg="add mod">
          <ac:chgData name="Claire Patel" userId="S::clairepatel@ygam.org::0b94f1bf-e38b-4ca9-aae9-9cce60fe2f15" providerId="AD" clId="Web-{0DFC5B49-7873-DD1D-2A08-58112CEDED65}" dt="2020-12-03T11:41:11.692" v="23" actId="20577"/>
          <ac:spMkLst>
            <pc:docMk/>
            <pc:sldMk cId="901312042" sldId="257"/>
            <ac:spMk id="2" creationId="{E2B7FA7B-5211-4C60-8919-125764B742D6}"/>
          </ac:spMkLst>
        </pc:spChg>
      </pc:sldChg>
    </pc:docChg>
  </pc:docChgLst>
  <pc:docChgLst>
    <pc:chgData name="Linda Scollins Smith" userId="d6fc3bab-6402-4aaa-81aa-1a76aba14fb4" providerId="ADAL" clId="{FD7AB2FE-ADB4-4332-B9E0-76C225C079EB}"/>
    <pc:docChg chg="modSld sldOrd">
      <pc:chgData name="Linda Scollins Smith" userId="d6fc3bab-6402-4aaa-81aa-1a76aba14fb4" providerId="ADAL" clId="{FD7AB2FE-ADB4-4332-B9E0-76C225C079EB}" dt="2020-05-16T12:16:31.472" v="1"/>
      <pc:docMkLst>
        <pc:docMk/>
      </pc:docMkLst>
      <pc:sldChg chg="ord">
        <pc:chgData name="Linda Scollins Smith" userId="d6fc3bab-6402-4aaa-81aa-1a76aba14fb4" providerId="ADAL" clId="{FD7AB2FE-ADB4-4332-B9E0-76C225C079EB}" dt="2020-05-16T12:16:31.472" v="1"/>
        <pc:sldMkLst>
          <pc:docMk/>
          <pc:sldMk cId="2724635209" sldId="263"/>
        </pc:sldMkLst>
      </pc:sldChg>
    </pc:docChg>
  </pc:docChgLst>
  <pc:docChgLst>
    <pc:chgData name="Linda Scollins Smith" userId="d6fc3bab-6402-4aaa-81aa-1a76aba14fb4" providerId="ADAL" clId="{418545DF-3AF9-4ADB-B513-5130F0471A2C}"/>
    <pc:docChg chg="modSld">
      <pc:chgData name="Linda Scollins Smith" userId="d6fc3bab-6402-4aaa-81aa-1a76aba14fb4" providerId="ADAL" clId="{418545DF-3AF9-4ADB-B513-5130F0471A2C}" dt="2021-06-21T06:26:16.295" v="1" actId="20577"/>
      <pc:docMkLst>
        <pc:docMk/>
      </pc:docMkLst>
      <pc:sldChg chg="modSp mod">
        <pc:chgData name="Linda Scollins Smith" userId="d6fc3bab-6402-4aaa-81aa-1a76aba14fb4" providerId="ADAL" clId="{418545DF-3AF9-4ADB-B513-5130F0471A2C}" dt="2021-06-21T06:26:16.295" v="1" actId="20577"/>
        <pc:sldMkLst>
          <pc:docMk/>
          <pc:sldMk cId="901312042" sldId="257"/>
        </pc:sldMkLst>
        <pc:spChg chg="mod">
          <ac:chgData name="Linda Scollins Smith" userId="d6fc3bab-6402-4aaa-81aa-1a76aba14fb4" providerId="ADAL" clId="{418545DF-3AF9-4ADB-B513-5130F0471A2C}" dt="2021-06-21T06:26:16.295" v="1" actId="20577"/>
          <ac:spMkLst>
            <pc:docMk/>
            <pc:sldMk cId="901312042" sldId="257"/>
            <ac:spMk id="2" creationId="{E2B7FA7B-5211-4C60-8919-125764B742D6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84C497-65D4-48F5-9B29-B8A1CD2258BC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593AEBC-61E0-47F4-AAB2-B0AFD26ACFF6}">
      <dgm:prSet/>
      <dgm:spPr/>
      <dgm:t>
        <a:bodyPr/>
        <a:lstStyle/>
        <a:p>
          <a:r>
            <a:rPr lang="cy-GB"/>
            <a:t>Beth mae risg yn ei olygu?</a:t>
          </a:r>
        </a:p>
      </dgm:t>
    </dgm:pt>
    <dgm:pt modelId="{AD1C4FD0-46A8-4103-8F7F-CC8E4F9FEA23}" type="parTrans" cxnId="{1CA22C53-D729-4A1A-8929-21F8441D0726}">
      <dgm:prSet/>
      <dgm:spPr/>
      <dgm:t>
        <a:bodyPr/>
        <a:lstStyle/>
        <a:p>
          <a:endParaRPr lang="en-US"/>
        </a:p>
      </dgm:t>
    </dgm:pt>
    <dgm:pt modelId="{4E5FC173-F1CA-4F4F-A3C5-778BBEC3D6E8}" type="sibTrans" cxnId="{1CA22C53-D729-4A1A-8929-21F8441D0726}">
      <dgm:prSet/>
      <dgm:spPr/>
      <dgm:t>
        <a:bodyPr/>
        <a:lstStyle/>
        <a:p>
          <a:endParaRPr lang="en-US"/>
        </a:p>
      </dgm:t>
    </dgm:pt>
    <dgm:pt modelId="{2921145A-0C9A-4DE6-9CAD-1AB0B47C2B6F}">
      <dgm:prSet/>
      <dgm:spPr/>
      <dgm:t>
        <a:bodyPr/>
        <a:lstStyle/>
        <a:p>
          <a:r>
            <a:rPr lang="cy-GB"/>
            <a:t>Mae gan bob bwrdd set o ddatganiadau ymddygiad. Fel grŵp, trefnwch nhw o risg uchel i risg isel.</a:t>
          </a:r>
        </a:p>
      </dgm:t>
    </dgm:pt>
    <dgm:pt modelId="{DF8DA86A-96BF-45D0-93DF-AB42EC97184C}" type="parTrans" cxnId="{61E1DE57-8D06-4CC5-965B-C8CE405BD95D}">
      <dgm:prSet/>
      <dgm:spPr/>
      <dgm:t>
        <a:bodyPr/>
        <a:lstStyle/>
        <a:p>
          <a:endParaRPr lang="en-US"/>
        </a:p>
      </dgm:t>
    </dgm:pt>
    <dgm:pt modelId="{D9D0AC28-4142-4C3C-8048-4A1ABABFD4D6}" type="sibTrans" cxnId="{61E1DE57-8D06-4CC5-965B-C8CE405BD95D}">
      <dgm:prSet/>
      <dgm:spPr/>
      <dgm:t>
        <a:bodyPr/>
        <a:lstStyle/>
        <a:p>
          <a:endParaRPr lang="en-US"/>
        </a:p>
      </dgm:t>
    </dgm:pt>
    <dgm:pt modelId="{98588C3D-66FA-406C-AC8F-D83227663FF8}" type="pres">
      <dgm:prSet presAssocID="{A684C497-65D4-48F5-9B29-B8A1CD2258BC}" presName="diagram" presStyleCnt="0">
        <dgm:presLayoutVars>
          <dgm:dir/>
          <dgm:resizeHandles val="exact"/>
        </dgm:presLayoutVars>
      </dgm:prSet>
      <dgm:spPr/>
    </dgm:pt>
    <dgm:pt modelId="{49728621-3219-4AED-9144-C4C227139C35}" type="pres">
      <dgm:prSet presAssocID="{2593AEBC-61E0-47F4-AAB2-B0AFD26ACFF6}" presName="arrow" presStyleLbl="node1" presStyleIdx="0" presStyleCnt="2">
        <dgm:presLayoutVars>
          <dgm:bulletEnabled val="1"/>
        </dgm:presLayoutVars>
      </dgm:prSet>
      <dgm:spPr/>
    </dgm:pt>
    <dgm:pt modelId="{A8425F29-5F3C-4723-B1E1-F5554CC51827}" type="pres">
      <dgm:prSet presAssocID="{2921145A-0C9A-4DE6-9CAD-1AB0B47C2B6F}" presName="arrow" presStyleLbl="node1" presStyleIdx="1" presStyleCnt="2">
        <dgm:presLayoutVars>
          <dgm:bulletEnabled val="1"/>
        </dgm:presLayoutVars>
      </dgm:prSet>
      <dgm:spPr/>
    </dgm:pt>
  </dgm:ptLst>
  <dgm:cxnLst>
    <dgm:cxn modelId="{1CA22C53-D729-4A1A-8929-21F8441D0726}" srcId="{A684C497-65D4-48F5-9B29-B8A1CD2258BC}" destId="{2593AEBC-61E0-47F4-AAB2-B0AFD26ACFF6}" srcOrd="0" destOrd="0" parTransId="{AD1C4FD0-46A8-4103-8F7F-CC8E4F9FEA23}" sibTransId="{4E5FC173-F1CA-4F4F-A3C5-778BBEC3D6E8}"/>
    <dgm:cxn modelId="{61E1DE57-8D06-4CC5-965B-C8CE405BD95D}" srcId="{A684C497-65D4-48F5-9B29-B8A1CD2258BC}" destId="{2921145A-0C9A-4DE6-9CAD-1AB0B47C2B6F}" srcOrd="1" destOrd="0" parTransId="{DF8DA86A-96BF-45D0-93DF-AB42EC97184C}" sibTransId="{D9D0AC28-4142-4C3C-8048-4A1ABABFD4D6}"/>
    <dgm:cxn modelId="{47BB3883-42E8-4A7F-9CE1-1E73C0AF8C02}" type="presOf" srcId="{2921145A-0C9A-4DE6-9CAD-1AB0B47C2B6F}" destId="{A8425F29-5F3C-4723-B1E1-F5554CC51827}" srcOrd="0" destOrd="0" presId="urn:microsoft.com/office/officeart/2005/8/layout/arrow5"/>
    <dgm:cxn modelId="{AF33DA9A-88C7-4E94-B053-8B4DD63C00DC}" type="presOf" srcId="{2593AEBC-61E0-47F4-AAB2-B0AFD26ACFF6}" destId="{49728621-3219-4AED-9144-C4C227139C35}" srcOrd="0" destOrd="0" presId="urn:microsoft.com/office/officeart/2005/8/layout/arrow5"/>
    <dgm:cxn modelId="{1E22E0DC-7C61-4169-8A34-390522DACDB8}" type="presOf" srcId="{A684C497-65D4-48F5-9B29-B8A1CD2258BC}" destId="{98588C3D-66FA-406C-AC8F-D83227663FF8}" srcOrd="0" destOrd="0" presId="urn:microsoft.com/office/officeart/2005/8/layout/arrow5"/>
    <dgm:cxn modelId="{48503E83-6BA4-4266-9AD1-B2CCDE613468}" type="presParOf" srcId="{98588C3D-66FA-406C-AC8F-D83227663FF8}" destId="{49728621-3219-4AED-9144-C4C227139C35}" srcOrd="0" destOrd="0" presId="urn:microsoft.com/office/officeart/2005/8/layout/arrow5"/>
    <dgm:cxn modelId="{6CC4E922-AA2E-484A-A8B9-D728D06DDDAB}" type="presParOf" srcId="{98588C3D-66FA-406C-AC8F-D83227663FF8}" destId="{A8425F29-5F3C-4723-B1E1-F5554CC51827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728621-3219-4AED-9144-C4C227139C35}">
      <dsp:nvSpPr>
        <dsp:cNvPr id="0" name=""/>
        <dsp:cNvSpPr/>
      </dsp:nvSpPr>
      <dsp:spPr>
        <a:xfrm rot="16200000">
          <a:off x="473" y="361006"/>
          <a:ext cx="3267803" cy="3267803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1900" kern="1200"/>
            <a:t>Beth mae risg yn ei olygu?</a:t>
          </a:r>
        </a:p>
      </dsp:txBody>
      <dsp:txXfrm rot="5400000">
        <a:off x="473" y="1177957"/>
        <a:ext cx="2695937" cy="1633901"/>
      </dsp:txXfrm>
    </dsp:sp>
    <dsp:sp modelId="{A8425F29-5F3C-4723-B1E1-F5554CC51827}">
      <dsp:nvSpPr>
        <dsp:cNvPr id="0" name=""/>
        <dsp:cNvSpPr/>
      </dsp:nvSpPr>
      <dsp:spPr>
        <a:xfrm rot="5400000">
          <a:off x="3464581" y="361006"/>
          <a:ext cx="3267803" cy="3267803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y-GB" sz="1900" kern="1200"/>
            <a:t>Mae gan bob bwrdd set o ddatganiadau ymddygiad. Fel grŵp, trefnwch nhw o risg uchel i risg isel.</a:t>
          </a:r>
        </a:p>
      </dsp:txBody>
      <dsp:txXfrm rot="-5400000">
        <a:off x="4036447" y="1177957"/>
        <a:ext cx="2695937" cy="16339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1E680-EFCE-4FE3-87E6-C32347B8DA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D1008F-318D-4E2E-9348-02F96F5441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50104-5D5B-49C2-8E95-612D0C1AC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A2093-0F71-4929-9403-DAAE80ADE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665A6-E178-485B-8C3A-8C0BFBD6C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314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BD041-AD43-4296-BC5C-E0D4C2E92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48BC2-68A3-48AD-A822-76A323B06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514B1-026A-4049-9377-B53FA932E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76FF3-364D-4E4E-8C09-B4244055F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41F35-8E55-43E9-8AD1-1FE3A45E4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D0D8A3-B70F-4C60-8041-33BE75FC5F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5" y="-56486"/>
            <a:ext cx="5357178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8088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AEC75-B09A-496B-9FD2-6C3284C59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06193B-02A9-4972-8CA9-5DCF7C9B0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F639C-FB9F-4693-901C-CFD123269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178B4-0EEC-45DE-B3D2-4D36222F1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8E311-BCB6-4BD1-8A1E-E3D7CD3F9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E635EA-52A6-4C8C-BFFE-8A4C4D1C09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6" y="-56486"/>
            <a:ext cx="5357177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965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B211A-D986-4E3D-ACD5-4B63BCFF9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24F9A-CC36-4E85-9527-0CAC741385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11BE3A-413A-4C98-950A-947FFEB01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3B1E9-A213-44CA-97DF-5F0E11469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9F524A-25CD-41B5-9C9E-78AD6CA1B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384F03-0030-4D48-AFA2-5FD66304A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8835D27-3F7E-4195-B1FB-1C97AE46BC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5" y="-56486"/>
            <a:ext cx="5357178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4368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F5F92-3BB3-402E-9A29-9ABF613CF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1AC1F5-DEBA-4E87-9A69-CD7F81B67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256018-9D15-4A56-A301-70B228CEA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ECC9B-DFA3-4CAB-A81E-727C5A1A3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3F5139D-B387-42CB-954A-EA42C721A1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5" y="-56486"/>
            <a:ext cx="5357178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342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9A27CF-E7CF-4825-A80D-0A86829D7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21/06/2021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80820F-D7DD-447D-BDE5-A10BED4BA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C5F41-4886-4128-A2DD-397FE3BA2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F9B23A3-F557-4ACB-8B14-E16C9F0BC1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6" y="-56486"/>
            <a:ext cx="5357177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4111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EA8DC75-5CC3-4A93-949E-5F10C8946213}"/>
              </a:ext>
            </a:extLst>
          </p:cNvPr>
          <p:cNvSpPr/>
          <p:nvPr userDrawn="1"/>
        </p:nvSpPr>
        <p:spPr>
          <a:xfrm>
            <a:off x="0" y="234685"/>
            <a:ext cx="12192000" cy="1088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009265-6890-4316-BBD0-631CF1E53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66" y="244759"/>
            <a:ext cx="11669764" cy="1088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8F42E-D8ED-452A-9B83-A21E5AAD2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8967" y="1502229"/>
            <a:ext cx="11669764" cy="4674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A29B8-7D0B-4905-B7D5-942A681E72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158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0952E-A617-41A8-BA84-448DB0546A70}" type="datetimeFigureOut">
              <a:rPr lang="en-GB" smtClean="0"/>
              <a:pPr/>
              <a:t>21/06/2021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129DD-1681-4B97-AB10-39A0811E97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40816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B8D0A-2480-4706-A2BE-93663B835F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8966" y="6356350"/>
            <a:ext cx="17315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EE9F7-23CF-4F0A-9CB8-24F6F4CD1B5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9" name="Picture 18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5025C74E-9E3F-4D01-AE97-B932B37E8E6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295" y="6298653"/>
            <a:ext cx="1313435" cy="4524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9510F7-2CCA-4E27-A25A-BAB89007009A}"/>
              </a:ext>
            </a:extLst>
          </p:cNvPr>
          <p:cNvSpPr txBox="1"/>
          <p:nvPr userDrawn="1"/>
        </p:nvSpPr>
        <p:spPr>
          <a:xfrm>
            <a:off x="248967" y="6522206"/>
            <a:ext cx="5154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©YGAM 2020: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19241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5169" y="1104608"/>
            <a:ext cx="9144000" cy="2387600"/>
          </a:xfrm>
        </p:spPr>
        <p:txBody>
          <a:bodyPr>
            <a:normAutofit/>
          </a:bodyPr>
          <a:lstStyle/>
          <a:p>
            <a:r>
              <a:rPr lang="cy-GB" sz="6600">
                <a:solidFill>
                  <a:schemeClr val="accent5"/>
                </a:solidFill>
              </a:rPr>
              <a:t>HWYL A GEMAU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41071" y="3566527"/>
            <a:ext cx="9144000" cy="1655762"/>
          </a:xfrm>
        </p:spPr>
        <p:txBody>
          <a:bodyPr/>
          <a:lstStyle/>
          <a:p>
            <a:r>
              <a:rPr lang="cy-GB"/>
              <a:t>BLWYDDYN 3 / GWERS 1</a:t>
            </a:r>
          </a:p>
        </p:txBody>
      </p:sp>
      <p:pic>
        <p:nvPicPr>
          <p:cNvPr id="7" name="Picture 6" descr="A picture containing graphics, drawing, sign&#10;&#10;Description automatically generated">
            <a:extLst>
              <a:ext uri="{FF2B5EF4-FFF2-40B4-BE49-F238E27FC236}">
                <a16:creationId xmlns:a16="http://schemas.microsoft.com/office/drawing/2014/main" id="{8D9392C2-F7C7-4C95-BEAA-DC5B839D5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665320"/>
            <a:ext cx="5726338" cy="39799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B7FA7B-5211-4C60-8919-125764B742D6}"/>
              </a:ext>
            </a:extLst>
          </p:cNvPr>
          <p:cNvSpPr txBox="1"/>
          <p:nvPr/>
        </p:nvSpPr>
        <p:spPr>
          <a:xfrm>
            <a:off x="266700" y="6648450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y-GB" sz="1000" dirty="0">
                <a:cs typeface="Calibri"/>
              </a:rPr>
              <a:t>V1.0/April21</a:t>
            </a:r>
          </a:p>
        </p:txBody>
      </p:sp>
    </p:spTree>
    <p:extLst>
      <p:ext uri="{BB962C8B-B14F-4D97-AF65-F5344CB8AC3E}">
        <p14:creationId xmlns:p14="http://schemas.microsoft.com/office/powerpoint/2010/main" val="901312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7204668" cy="2387600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CHWARAE GEMAU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02038"/>
            <a:ext cx="7204668" cy="1655762"/>
          </a:xfrm>
        </p:spPr>
        <p:txBody>
          <a:bodyPr/>
          <a:lstStyle/>
          <a:p>
            <a:r>
              <a:rPr lang="cy-GB"/>
              <a:t>BLWYDDYN 3 / GWERS 2</a:t>
            </a:r>
          </a:p>
        </p:txBody>
      </p:sp>
      <p:pic>
        <p:nvPicPr>
          <p:cNvPr id="3" name="Picture 2" descr="A picture containing computer&#10;&#10;Description automatically generated">
            <a:extLst>
              <a:ext uri="{FF2B5EF4-FFF2-40B4-BE49-F238E27FC236}">
                <a16:creationId xmlns:a16="http://schemas.microsoft.com/office/drawing/2014/main" id="{9A0ED4E9-DE3D-4D58-82B4-E4FFEEBD3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60121"/>
            <a:ext cx="6096000" cy="553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86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9299" y="964642"/>
            <a:ext cx="6227127" cy="1728426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9299" y="2720056"/>
            <a:ext cx="5754855" cy="30429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y-GB">
                <a:solidFill>
                  <a:schemeClr val="tx1"/>
                </a:solidFill>
              </a:rPr>
              <a:t>Lluniwch arolwg Yn canolbwyntio ar y gemau mae pobl ifanc yn eu chwarae. Faint o amser maen nhw’n ei dreulio ar y rhain?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y-GB">
                <a:solidFill>
                  <a:schemeClr val="tx1"/>
                </a:solidFill>
              </a:rPr>
              <a:t>Ydyn nhw’n talu i chwarae?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y-GB">
                <a:solidFill>
                  <a:schemeClr val="tx1"/>
                </a:solidFill>
              </a:rPr>
              <a:t>Cyflwynwch y canfyddiadau.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2</a:t>
            </a:r>
          </a:p>
        </p:txBody>
      </p:sp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42B060DF-27E4-4583-862C-CD73BBE0B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5754"/>
            <a:ext cx="6034795" cy="566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48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4681AF-714A-4C19-B3A8-C02E48B7657A}"/>
              </a:ext>
            </a:extLst>
          </p:cNvPr>
          <p:cNvGrpSpPr/>
          <p:nvPr/>
        </p:nvGrpSpPr>
        <p:grpSpPr>
          <a:xfrm flipH="1">
            <a:off x="0" y="1332916"/>
            <a:ext cx="6598123" cy="4930895"/>
            <a:chOff x="5593877" y="1198605"/>
            <a:chExt cx="6598123" cy="493089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27FB886-9F78-44B9-AC05-A487DCB918A5}"/>
                </a:ext>
              </a:extLst>
            </p:cNvPr>
            <p:cNvSpPr/>
            <p:nvPr/>
          </p:nvSpPr>
          <p:spPr>
            <a:xfrm>
              <a:off x="5606143" y="5351024"/>
              <a:ext cx="6585857" cy="741361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CF0E58-A08E-4529-A7E5-B7A3809C5FAE}"/>
                </a:ext>
              </a:extLst>
            </p:cNvPr>
            <p:cNvSpPr/>
            <p:nvPr/>
          </p:nvSpPr>
          <p:spPr>
            <a:xfrm rot="16200000">
              <a:off x="6100528" y="4807351"/>
              <a:ext cx="815498" cy="182880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81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 descr="A picture containing chair&#10;&#10;Description automatically generated">
              <a:extLst>
                <a:ext uri="{FF2B5EF4-FFF2-40B4-BE49-F238E27FC236}">
                  <a16:creationId xmlns:a16="http://schemas.microsoft.com/office/drawing/2014/main" id="{FBFCCB78-CC88-4C00-9D25-28A6B9A8D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10412" y="1198605"/>
              <a:ext cx="4532621" cy="4831491"/>
            </a:xfrm>
            <a:prstGeom prst="rect">
              <a:avLst/>
            </a:prstGeom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0555" y="2187145"/>
            <a:ext cx="6888175" cy="3989817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Deall emosiynau pobl wrth chwarae gemau</a:t>
            </a:r>
          </a:p>
          <a:p>
            <a:pPr lvl="0"/>
            <a:r>
              <a:rPr lang="cy-GB" sz="2400"/>
              <a:t>Deall sut mae gwneud yn siŵr bod chwarae gemau yn parhau i fod yn weithgaredd hwyliog a diogel</a:t>
            </a:r>
          </a:p>
          <a:p>
            <a:pPr lvl="0"/>
            <a:r>
              <a:rPr lang="cy-GB" sz="2400"/>
              <a:t>Deall beth mae cyfrifoldeb a diogelwch yn eu golygu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2</a:t>
            </a:r>
          </a:p>
        </p:txBody>
      </p:sp>
    </p:spTree>
    <p:extLst>
      <p:ext uri="{BB962C8B-B14F-4D97-AF65-F5344CB8AC3E}">
        <p14:creationId xmlns:p14="http://schemas.microsoft.com/office/powerpoint/2010/main" val="1900647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7850887" cy="3989817"/>
          </a:xfrm>
        </p:spPr>
        <p:txBody>
          <a:bodyPr>
            <a:normAutofit/>
          </a:bodyPr>
          <a:lstStyle/>
          <a:p>
            <a:pPr lvl="0"/>
            <a:r>
              <a:rPr lang="cy-GB" sz="2400" dirty="0"/>
              <a:t>Rydw i’n deall sut mae chwarae gemau yn gallu gwneud i mi fy hun ac eraill deimlo</a:t>
            </a:r>
          </a:p>
          <a:p>
            <a:pPr lvl="0"/>
            <a:r>
              <a:rPr lang="cy-GB" sz="2400" dirty="0"/>
              <a:t>Rydw i’n gallu awgrymu sut mae gwneud yn siŵr bod gemau’n parhau i fod yn hwyl</a:t>
            </a:r>
          </a:p>
          <a:p>
            <a:pPr lvl="0"/>
            <a:r>
              <a:rPr lang="cy-GB" sz="2400" dirty="0"/>
              <a:t>Rydw i’n gallu diffinio cyfrifoldeb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2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49017A-AE11-4158-BEA7-A2A67E495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526" y="2391508"/>
            <a:ext cx="4039473" cy="370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83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RHOWCH BUMP I MI – PA GEMAU YDYCH CHI’N EU CHWARAE?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7D7CE0-A3A3-4E0F-8C82-A33ACE161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546" y="896657"/>
            <a:ext cx="5961343" cy="5961343"/>
          </a:xfrm>
          <a:prstGeom prst="rect">
            <a:avLst/>
          </a:prstGeom>
        </p:spPr>
      </p:pic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FBF19064-6DD9-4518-91C8-5F678821F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8721" y="2187145"/>
            <a:ext cx="5395965" cy="1711615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Rhestrwch y gemau rydych chi’n eu chwarae a meddyliwch am y dyfeisiau rydych chi’n eu defnyddio i chwarae. Ychwanegwch un ateb am bob bys.</a:t>
            </a:r>
          </a:p>
        </p:txBody>
      </p:sp>
    </p:spTree>
    <p:extLst>
      <p:ext uri="{BB962C8B-B14F-4D97-AF65-F5344CB8AC3E}">
        <p14:creationId xmlns:p14="http://schemas.microsoft.com/office/powerpoint/2010/main" val="571549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AMSER CWIS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2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28FCC6AB-9D50-404C-A26A-37930366F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spcAft>
                <a:spcPts val="1800"/>
              </a:spcAft>
            </a:pPr>
            <a:r>
              <a:rPr lang="cy-GB" sz="2400" dirty="0"/>
              <a:t>Faint oedd eich oed chi pan gawsoch chi eich dyfais gyntaf?</a:t>
            </a:r>
          </a:p>
          <a:p>
            <a:pPr lvl="0">
              <a:spcAft>
                <a:spcPts val="1800"/>
              </a:spcAft>
            </a:pPr>
            <a:r>
              <a:rPr lang="cy-GB" sz="2400" dirty="0"/>
              <a:t>A oes unrhyw gyfyngiadau rhieni?</a:t>
            </a:r>
          </a:p>
          <a:p>
            <a:pPr lvl="0">
              <a:spcAft>
                <a:spcPts val="1800"/>
              </a:spcAft>
            </a:pPr>
            <a:r>
              <a:rPr lang="cy-GB" sz="2400" dirty="0"/>
              <a:t>Ydych chi’n chwarae gemau gyda sgôr PEGI anaddas?</a:t>
            </a:r>
          </a:p>
          <a:p>
            <a:pPr lvl="0">
              <a:spcAft>
                <a:spcPts val="1800"/>
              </a:spcAft>
            </a:pPr>
            <a:r>
              <a:rPr lang="cy-GB" sz="2400" dirty="0"/>
              <a:t>Ydych chi’n chwarae ar-lein?</a:t>
            </a:r>
          </a:p>
          <a:p>
            <a:pPr lvl="0">
              <a:spcAft>
                <a:spcPts val="1800"/>
              </a:spcAft>
            </a:pPr>
            <a:r>
              <a:rPr lang="cy-GB" sz="2400" dirty="0"/>
              <a:t>Ydych chi’n chwarae yn erbyn ffrindiau?</a:t>
            </a:r>
          </a:p>
          <a:p>
            <a:pPr lvl="0">
              <a:spcAft>
                <a:spcPts val="1800"/>
              </a:spcAft>
            </a:pPr>
            <a:r>
              <a:rPr lang="cy-GB" sz="2400" dirty="0"/>
              <a:t>Ydych chi’n chwarae yn erbyn dieithriaid?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D258CE5-8FF6-4582-A7F8-0D8F66D22B5F}"/>
              </a:ext>
            </a:extLst>
          </p:cNvPr>
          <p:cNvSpPr/>
          <p:nvPr/>
        </p:nvSpPr>
        <p:spPr>
          <a:xfrm>
            <a:off x="8007179" y="2120202"/>
            <a:ext cx="1231078" cy="5612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E0A528B-2453-4814-8EDA-8D8096E4F636}"/>
              </a:ext>
            </a:extLst>
          </p:cNvPr>
          <p:cNvSpPr/>
          <p:nvPr/>
        </p:nvSpPr>
        <p:spPr>
          <a:xfrm>
            <a:off x="8727699" y="2185515"/>
            <a:ext cx="427900" cy="41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CAA53D1-B6E7-43A1-ABBC-FEE8F440C9F2}"/>
              </a:ext>
            </a:extLst>
          </p:cNvPr>
          <p:cNvSpPr txBox="1"/>
          <p:nvPr/>
        </p:nvSpPr>
        <p:spPr>
          <a:xfrm>
            <a:off x="8016892" y="2247137"/>
            <a:ext cx="795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200" b="1" dirty="0">
                <a:solidFill>
                  <a:schemeClr val="bg1"/>
                </a:solidFill>
              </a:rPr>
              <a:t>Ydw/Oes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E7A75B8-0BE8-4F21-A18E-5DDC3B7F11F5}"/>
              </a:ext>
            </a:extLst>
          </p:cNvPr>
          <p:cNvSpPr/>
          <p:nvPr/>
        </p:nvSpPr>
        <p:spPr>
          <a:xfrm>
            <a:off x="9322289" y="2120202"/>
            <a:ext cx="1219671" cy="5426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EB45347-3785-4FD9-A285-68662A3E7266}"/>
              </a:ext>
            </a:extLst>
          </p:cNvPr>
          <p:cNvSpPr/>
          <p:nvPr/>
        </p:nvSpPr>
        <p:spPr>
          <a:xfrm>
            <a:off x="10031403" y="2185515"/>
            <a:ext cx="427900" cy="41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02BF1FE-EFAF-4C8A-9468-088FCDCB8BFD}"/>
              </a:ext>
            </a:extLst>
          </p:cNvPr>
          <p:cNvSpPr txBox="1"/>
          <p:nvPr/>
        </p:nvSpPr>
        <p:spPr>
          <a:xfrm>
            <a:off x="9305407" y="2076755"/>
            <a:ext cx="921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200" b="1" dirty="0">
                <a:solidFill>
                  <a:schemeClr val="bg1"/>
                </a:solidFill>
              </a:rPr>
              <a:t>Nac ydw/Nac oes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340AD40-F954-4105-A2FA-90081F5593B1}"/>
              </a:ext>
            </a:extLst>
          </p:cNvPr>
          <p:cNvSpPr/>
          <p:nvPr/>
        </p:nvSpPr>
        <p:spPr>
          <a:xfrm>
            <a:off x="10627336" y="2120202"/>
            <a:ext cx="1219671" cy="5426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9FFCECE2-788E-44EA-AF0D-AF4767025DF9}"/>
              </a:ext>
            </a:extLst>
          </p:cNvPr>
          <p:cNvSpPr/>
          <p:nvPr/>
        </p:nvSpPr>
        <p:spPr>
          <a:xfrm>
            <a:off x="11336450" y="2185515"/>
            <a:ext cx="427900" cy="41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C2289F6-930F-4B82-A36D-4865731E0DDB}"/>
              </a:ext>
            </a:extLst>
          </p:cNvPr>
          <p:cNvSpPr txBox="1"/>
          <p:nvPr/>
        </p:nvSpPr>
        <p:spPr>
          <a:xfrm>
            <a:off x="10621271" y="2152476"/>
            <a:ext cx="875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200" b="1" dirty="0">
                <a:solidFill>
                  <a:schemeClr val="bg1"/>
                </a:solidFill>
              </a:rPr>
              <a:t>Ddim yn gwybod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0944B70-02F8-4FB6-8F48-15622E9B9B27}"/>
              </a:ext>
            </a:extLst>
          </p:cNvPr>
          <p:cNvSpPr/>
          <p:nvPr/>
        </p:nvSpPr>
        <p:spPr>
          <a:xfrm>
            <a:off x="8018585" y="2811691"/>
            <a:ext cx="1219671" cy="54261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03DC90E1-FFC1-47CA-AEA3-296A05B5E8A5}"/>
              </a:ext>
            </a:extLst>
          </p:cNvPr>
          <p:cNvSpPr/>
          <p:nvPr/>
        </p:nvSpPr>
        <p:spPr>
          <a:xfrm>
            <a:off x="8727699" y="2877004"/>
            <a:ext cx="427900" cy="41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1770C06-A92D-4515-8D92-B0C53A90B059}"/>
              </a:ext>
            </a:extLst>
          </p:cNvPr>
          <p:cNvSpPr txBox="1"/>
          <p:nvPr/>
        </p:nvSpPr>
        <p:spPr>
          <a:xfrm>
            <a:off x="8016892" y="2969275"/>
            <a:ext cx="795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200" b="1" dirty="0">
                <a:solidFill>
                  <a:schemeClr val="bg1"/>
                </a:solidFill>
              </a:rPr>
              <a:t>Ydw/Oes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AC7D9698-9B83-44B9-B7C3-4D711112DE8C}"/>
              </a:ext>
            </a:extLst>
          </p:cNvPr>
          <p:cNvSpPr/>
          <p:nvPr/>
        </p:nvSpPr>
        <p:spPr>
          <a:xfrm>
            <a:off x="9322289" y="2811691"/>
            <a:ext cx="1219671" cy="5426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C4C2B6A8-A3A4-4B1C-A698-26F52A4262E4}"/>
              </a:ext>
            </a:extLst>
          </p:cNvPr>
          <p:cNvSpPr/>
          <p:nvPr/>
        </p:nvSpPr>
        <p:spPr>
          <a:xfrm>
            <a:off x="10031403" y="2877004"/>
            <a:ext cx="427900" cy="41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1FDD2D7-92CB-406D-8061-84F8ADE26A15}"/>
              </a:ext>
            </a:extLst>
          </p:cNvPr>
          <p:cNvSpPr txBox="1"/>
          <p:nvPr/>
        </p:nvSpPr>
        <p:spPr>
          <a:xfrm>
            <a:off x="9296835" y="2766459"/>
            <a:ext cx="795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200" b="1">
                <a:solidFill>
                  <a:schemeClr val="bg1"/>
                </a:solidFill>
              </a:rPr>
              <a:t>Nac ydw/Nac oes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E45E3BE0-D379-4DB2-B754-44969F08892F}"/>
              </a:ext>
            </a:extLst>
          </p:cNvPr>
          <p:cNvSpPr/>
          <p:nvPr/>
        </p:nvSpPr>
        <p:spPr>
          <a:xfrm>
            <a:off x="10627336" y="2811691"/>
            <a:ext cx="1219671" cy="5426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40BAD42-E7FB-4CD2-A6CB-C3CBF59FB49F}"/>
              </a:ext>
            </a:extLst>
          </p:cNvPr>
          <p:cNvSpPr/>
          <p:nvPr/>
        </p:nvSpPr>
        <p:spPr>
          <a:xfrm>
            <a:off x="11336450" y="2877004"/>
            <a:ext cx="427900" cy="41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87E4E69C-1D90-4CBE-972B-651C46E021A9}"/>
              </a:ext>
            </a:extLst>
          </p:cNvPr>
          <p:cNvSpPr txBox="1"/>
          <p:nvPr/>
        </p:nvSpPr>
        <p:spPr>
          <a:xfrm>
            <a:off x="10621271" y="2842752"/>
            <a:ext cx="875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200" b="1" dirty="0">
                <a:solidFill>
                  <a:schemeClr val="bg1"/>
                </a:solidFill>
              </a:rPr>
              <a:t>Ddim yn gwybod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4C5C4B3-9D85-4949-A62A-9730CFE15922}"/>
              </a:ext>
            </a:extLst>
          </p:cNvPr>
          <p:cNvSpPr/>
          <p:nvPr/>
        </p:nvSpPr>
        <p:spPr>
          <a:xfrm>
            <a:off x="8018585" y="3503180"/>
            <a:ext cx="1219671" cy="54261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3C3A9EA1-E9A2-4325-B982-025F19554F74}"/>
              </a:ext>
            </a:extLst>
          </p:cNvPr>
          <p:cNvSpPr/>
          <p:nvPr/>
        </p:nvSpPr>
        <p:spPr>
          <a:xfrm>
            <a:off x="8727699" y="3568493"/>
            <a:ext cx="427900" cy="41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B04B92C-A6D4-4FF8-9E9D-0994C9BA33E8}"/>
              </a:ext>
            </a:extLst>
          </p:cNvPr>
          <p:cNvSpPr txBox="1"/>
          <p:nvPr/>
        </p:nvSpPr>
        <p:spPr>
          <a:xfrm>
            <a:off x="8016892" y="3660764"/>
            <a:ext cx="795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200" b="1" dirty="0">
                <a:solidFill>
                  <a:schemeClr val="bg1"/>
                </a:solidFill>
              </a:rPr>
              <a:t>Ydw/Oes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71B954C0-9CAA-4996-8348-CB83E4DE6090}"/>
              </a:ext>
            </a:extLst>
          </p:cNvPr>
          <p:cNvSpPr/>
          <p:nvPr/>
        </p:nvSpPr>
        <p:spPr>
          <a:xfrm>
            <a:off x="9322289" y="3503180"/>
            <a:ext cx="1219671" cy="5426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9249765E-D42E-4E99-90CF-4376F79134DA}"/>
              </a:ext>
            </a:extLst>
          </p:cNvPr>
          <p:cNvSpPr/>
          <p:nvPr/>
        </p:nvSpPr>
        <p:spPr>
          <a:xfrm>
            <a:off x="10031403" y="3568493"/>
            <a:ext cx="427900" cy="41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1FB8E171-71A7-42FC-A2A4-15C9C9416563}"/>
              </a:ext>
            </a:extLst>
          </p:cNvPr>
          <p:cNvSpPr txBox="1"/>
          <p:nvPr/>
        </p:nvSpPr>
        <p:spPr>
          <a:xfrm>
            <a:off x="9296835" y="3457948"/>
            <a:ext cx="795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200" b="1">
                <a:solidFill>
                  <a:schemeClr val="bg1"/>
                </a:solidFill>
              </a:rPr>
              <a:t>Nac ydw/Nac oes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C35EFB3E-FBD5-4A50-B857-60A9B00FD245}"/>
              </a:ext>
            </a:extLst>
          </p:cNvPr>
          <p:cNvSpPr/>
          <p:nvPr/>
        </p:nvSpPr>
        <p:spPr>
          <a:xfrm>
            <a:off x="10627336" y="3503180"/>
            <a:ext cx="1219671" cy="5426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9A672C3D-583B-4182-9A53-01097BF42A75}"/>
              </a:ext>
            </a:extLst>
          </p:cNvPr>
          <p:cNvSpPr/>
          <p:nvPr/>
        </p:nvSpPr>
        <p:spPr>
          <a:xfrm>
            <a:off x="11336450" y="3568493"/>
            <a:ext cx="427900" cy="41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3BBCDEF-8101-4786-A955-679C13068ECF}"/>
              </a:ext>
            </a:extLst>
          </p:cNvPr>
          <p:cNvSpPr txBox="1"/>
          <p:nvPr/>
        </p:nvSpPr>
        <p:spPr>
          <a:xfrm>
            <a:off x="10621271" y="3534241"/>
            <a:ext cx="875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200" b="1" dirty="0">
                <a:solidFill>
                  <a:schemeClr val="bg1"/>
                </a:solidFill>
              </a:rPr>
              <a:t>Ddim yn gwybod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8EEE7571-FB13-4865-B656-650449F6D17A}"/>
              </a:ext>
            </a:extLst>
          </p:cNvPr>
          <p:cNvSpPr/>
          <p:nvPr/>
        </p:nvSpPr>
        <p:spPr>
          <a:xfrm>
            <a:off x="8018585" y="4194669"/>
            <a:ext cx="1219671" cy="54261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BA3E66A6-25BD-4BF7-86F3-E4921C86FD8C}"/>
              </a:ext>
            </a:extLst>
          </p:cNvPr>
          <p:cNvSpPr/>
          <p:nvPr/>
        </p:nvSpPr>
        <p:spPr>
          <a:xfrm>
            <a:off x="8727699" y="4259982"/>
            <a:ext cx="427900" cy="41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A148A9FA-3004-4F60-9D7A-288C2E1F9096}"/>
              </a:ext>
            </a:extLst>
          </p:cNvPr>
          <p:cNvSpPr txBox="1"/>
          <p:nvPr/>
        </p:nvSpPr>
        <p:spPr>
          <a:xfrm>
            <a:off x="8016892" y="4352253"/>
            <a:ext cx="795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200" b="1" dirty="0">
                <a:solidFill>
                  <a:schemeClr val="bg1"/>
                </a:solidFill>
              </a:rPr>
              <a:t>Ydw/Oes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5019C5D7-B8A1-490B-85FB-DD7B9052F61B}"/>
              </a:ext>
            </a:extLst>
          </p:cNvPr>
          <p:cNvSpPr/>
          <p:nvPr/>
        </p:nvSpPr>
        <p:spPr>
          <a:xfrm>
            <a:off x="9322289" y="4194669"/>
            <a:ext cx="1219671" cy="5426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B9262A3E-CC37-4326-ADBE-85F03B665FC1}"/>
              </a:ext>
            </a:extLst>
          </p:cNvPr>
          <p:cNvSpPr/>
          <p:nvPr/>
        </p:nvSpPr>
        <p:spPr>
          <a:xfrm>
            <a:off x="10031403" y="4259982"/>
            <a:ext cx="427900" cy="41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8D0F9858-C462-45CB-A181-696CDF6E272B}"/>
              </a:ext>
            </a:extLst>
          </p:cNvPr>
          <p:cNvSpPr txBox="1"/>
          <p:nvPr/>
        </p:nvSpPr>
        <p:spPr>
          <a:xfrm>
            <a:off x="9296835" y="4149437"/>
            <a:ext cx="795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200" b="1" dirty="0">
                <a:solidFill>
                  <a:schemeClr val="bg1"/>
                </a:solidFill>
              </a:rPr>
              <a:t>Nac ydw/Nac oes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ECA2BCB0-12A8-4861-8081-1459D5464779}"/>
              </a:ext>
            </a:extLst>
          </p:cNvPr>
          <p:cNvSpPr/>
          <p:nvPr/>
        </p:nvSpPr>
        <p:spPr>
          <a:xfrm>
            <a:off x="10627336" y="4194669"/>
            <a:ext cx="1219671" cy="5426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4DA3DC2A-0949-4F1A-9F15-4FD3A89246DF}"/>
              </a:ext>
            </a:extLst>
          </p:cNvPr>
          <p:cNvSpPr/>
          <p:nvPr/>
        </p:nvSpPr>
        <p:spPr>
          <a:xfrm>
            <a:off x="11336450" y="4259982"/>
            <a:ext cx="427900" cy="41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DE09137-3D75-4C50-AB7A-5E081911F7F3}"/>
              </a:ext>
            </a:extLst>
          </p:cNvPr>
          <p:cNvSpPr txBox="1"/>
          <p:nvPr/>
        </p:nvSpPr>
        <p:spPr>
          <a:xfrm>
            <a:off x="10621271" y="4225730"/>
            <a:ext cx="875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200" b="1">
                <a:solidFill>
                  <a:schemeClr val="bg1"/>
                </a:solidFill>
              </a:rPr>
              <a:t>Ddim yn gwybod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2B3D9781-EBC2-4478-BF60-AA73C70C008A}"/>
              </a:ext>
            </a:extLst>
          </p:cNvPr>
          <p:cNvSpPr/>
          <p:nvPr/>
        </p:nvSpPr>
        <p:spPr>
          <a:xfrm>
            <a:off x="8018585" y="4886158"/>
            <a:ext cx="1219671" cy="54261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5B161BE7-8D59-4DD8-9694-E9DC3393F15A}"/>
              </a:ext>
            </a:extLst>
          </p:cNvPr>
          <p:cNvSpPr/>
          <p:nvPr/>
        </p:nvSpPr>
        <p:spPr>
          <a:xfrm>
            <a:off x="8727699" y="4951471"/>
            <a:ext cx="427900" cy="41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36187074-00F7-487F-A971-832F469295CA}"/>
              </a:ext>
            </a:extLst>
          </p:cNvPr>
          <p:cNvSpPr txBox="1"/>
          <p:nvPr/>
        </p:nvSpPr>
        <p:spPr>
          <a:xfrm>
            <a:off x="8016892" y="5043742"/>
            <a:ext cx="795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200" b="1">
                <a:solidFill>
                  <a:schemeClr val="bg1"/>
                </a:solidFill>
              </a:rPr>
              <a:t>Ydw/Oes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49D7FFCE-D98B-4401-B7EA-36ED09967B13}"/>
              </a:ext>
            </a:extLst>
          </p:cNvPr>
          <p:cNvSpPr/>
          <p:nvPr/>
        </p:nvSpPr>
        <p:spPr>
          <a:xfrm>
            <a:off x="9322289" y="4886158"/>
            <a:ext cx="1219671" cy="5426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C650CCFD-45E2-40FF-9467-C6D60CAEE79B}"/>
              </a:ext>
            </a:extLst>
          </p:cNvPr>
          <p:cNvSpPr/>
          <p:nvPr/>
        </p:nvSpPr>
        <p:spPr>
          <a:xfrm>
            <a:off x="10031403" y="4951471"/>
            <a:ext cx="427900" cy="41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C16E386-3A97-493F-9CCC-4FCB757BBD5D}"/>
              </a:ext>
            </a:extLst>
          </p:cNvPr>
          <p:cNvSpPr txBox="1"/>
          <p:nvPr/>
        </p:nvSpPr>
        <p:spPr>
          <a:xfrm>
            <a:off x="9296835" y="4840926"/>
            <a:ext cx="795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200" b="1" dirty="0">
                <a:solidFill>
                  <a:schemeClr val="bg1"/>
                </a:solidFill>
              </a:rPr>
              <a:t>Nac ydw/Nac oes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5CF27ABE-0FF3-4655-9283-F46F39E36FFC}"/>
              </a:ext>
            </a:extLst>
          </p:cNvPr>
          <p:cNvSpPr/>
          <p:nvPr/>
        </p:nvSpPr>
        <p:spPr>
          <a:xfrm>
            <a:off x="10627336" y="4886158"/>
            <a:ext cx="1219671" cy="5426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E143C1E7-D9F5-4C39-854B-B17E9E965168}"/>
              </a:ext>
            </a:extLst>
          </p:cNvPr>
          <p:cNvSpPr/>
          <p:nvPr/>
        </p:nvSpPr>
        <p:spPr>
          <a:xfrm>
            <a:off x="11336450" y="4951471"/>
            <a:ext cx="427900" cy="41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03145C21-4DE4-4C18-A674-11E092298090}"/>
              </a:ext>
            </a:extLst>
          </p:cNvPr>
          <p:cNvSpPr txBox="1"/>
          <p:nvPr/>
        </p:nvSpPr>
        <p:spPr>
          <a:xfrm>
            <a:off x="10621271" y="4917219"/>
            <a:ext cx="875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200" b="1">
                <a:solidFill>
                  <a:schemeClr val="bg1"/>
                </a:solidFill>
              </a:rPr>
              <a:t>Ddim yn gwybod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8AFE4CC7-A26F-4A86-B1A0-E59A4B751100}"/>
              </a:ext>
            </a:extLst>
          </p:cNvPr>
          <p:cNvSpPr/>
          <p:nvPr/>
        </p:nvSpPr>
        <p:spPr>
          <a:xfrm>
            <a:off x="8018584" y="1440552"/>
            <a:ext cx="452391" cy="542611"/>
          </a:xfrm>
          <a:prstGeom prst="rect">
            <a:avLst/>
          </a:prstGeom>
          <a:solidFill>
            <a:srgbClr val="019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6FCA2D1E-CA2E-426E-B8DF-A3C72A375334}"/>
              </a:ext>
            </a:extLst>
          </p:cNvPr>
          <p:cNvSpPr/>
          <p:nvPr/>
        </p:nvSpPr>
        <p:spPr>
          <a:xfrm>
            <a:off x="8242860" y="1505865"/>
            <a:ext cx="182401" cy="41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AD4273DF-3296-42A4-BE48-396491C4C6B3}"/>
              </a:ext>
            </a:extLst>
          </p:cNvPr>
          <p:cNvSpPr txBox="1"/>
          <p:nvPr/>
        </p:nvSpPr>
        <p:spPr>
          <a:xfrm>
            <a:off x="7978480" y="1515913"/>
            <a:ext cx="28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89912680-35B7-4275-9FAD-50349F509682}"/>
              </a:ext>
            </a:extLst>
          </p:cNvPr>
          <p:cNvSpPr/>
          <p:nvPr/>
        </p:nvSpPr>
        <p:spPr>
          <a:xfrm>
            <a:off x="8498706" y="1440552"/>
            <a:ext cx="452391" cy="542611"/>
          </a:xfrm>
          <a:prstGeom prst="rect">
            <a:avLst/>
          </a:prstGeom>
          <a:solidFill>
            <a:srgbClr val="019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3100F6D6-A2F5-42E7-9336-931D8E7FEE9A}"/>
              </a:ext>
            </a:extLst>
          </p:cNvPr>
          <p:cNvSpPr/>
          <p:nvPr/>
        </p:nvSpPr>
        <p:spPr>
          <a:xfrm>
            <a:off x="8722982" y="1505865"/>
            <a:ext cx="182401" cy="41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AE51F204-F1B2-43E7-B4DE-ED0D4CA1E2A3}"/>
              </a:ext>
            </a:extLst>
          </p:cNvPr>
          <p:cNvSpPr txBox="1"/>
          <p:nvPr/>
        </p:nvSpPr>
        <p:spPr>
          <a:xfrm>
            <a:off x="8458602" y="1515913"/>
            <a:ext cx="28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AEB3F60A-243E-4193-8496-BCA2CA7F3829}"/>
              </a:ext>
            </a:extLst>
          </p:cNvPr>
          <p:cNvSpPr/>
          <p:nvPr/>
        </p:nvSpPr>
        <p:spPr>
          <a:xfrm>
            <a:off x="8978828" y="1440552"/>
            <a:ext cx="452391" cy="542611"/>
          </a:xfrm>
          <a:prstGeom prst="rect">
            <a:avLst/>
          </a:prstGeom>
          <a:solidFill>
            <a:srgbClr val="019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1B635EBB-3C16-493B-8A43-90A374203F72}"/>
              </a:ext>
            </a:extLst>
          </p:cNvPr>
          <p:cNvSpPr/>
          <p:nvPr/>
        </p:nvSpPr>
        <p:spPr>
          <a:xfrm>
            <a:off x="9203104" y="1505865"/>
            <a:ext cx="182401" cy="41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E28CF037-1B5F-464D-AC6D-A2840EE8C27D}"/>
              </a:ext>
            </a:extLst>
          </p:cNvPr>
          <p:cNvSpPr txBox="1"/>
          <p:nvPr/>
        </p:nvSpPr>
        <p:spPr>
          <a:xfrm>
            <a:off x="8938724" y="1515913"/>
            <a:ext cx="28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FF0A800A-E5D6-432B-A646-1D23D86FEDC2}"/>
              </a:ext>
            </a:extLst>
          </p:cNvPr>
          <p:cNvSpPr/>
          <p:nvPr/>
        </p:nvSpPr>
        <p:spPr>
          <a:xfrm>
            <a:off x="9458950" y="1440552"/>
            <a:ext cx="452391" cy="542611"/>
          </a:xfrm>
          <a:prstGeom prst="rect">
            <a:avLst/>
          </a:prstGeom>
          <a:solidFill>
            <a:srgbClr val="019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8BC936EC-D8BC-4C17-B972-6DC86F008875}"/>
              </a:ext>
            </a:extLst>
          </p:cNvPr>
          <p:cNvSpPr/>
          <p:nvPr/>
        </p:nvSpPr>
        <p:spPr>
          <a:xfrm>
            <a:off x="9683226" y="1505865"/>
            <a:ext cx="182401" cy="41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ACB2DF04-BA42-453D-9BBC-BD077DB27809}"/>
              </a:ext>
            </a:extLst>
          </p:cNvPr>
          <p:cNvSpPr txBox="1"/>
          <p:nvPr/>
        </p:nvSpPr>
        <p:spPr>
          <a:xfrm>
            <a:off x="9418846" y="1515913"/>
            <a:ext cx="28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2FE56D96-D433-43E4-AC2A-C56A79E45117}"/>
              </a:ext>
            </a:extLst>
          </p:cNvPr>
          <p:cNvSpPr/>
          <p:nvPr/>
        </p:nvSpPr>
        <p:spPr>
          <a:xfrm>
            <a:off x="9942650" y="1440552"/>
            <a:ext cx="452391" cy="542611"/>
          </a:xfrm>
          <a:prstGeom prst="rect">
            <a:avLst/>
          </a:prstGeom>
          <a:solidFill>
            <a:srgbClr val="019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BE75728B-A180-4549-A887-1FBA165589D5}"/>
              </a:ext>
            </a:extLst>
          </p:cNvPr>
          <p:cNvSpPr/>
          <p:nvPr/>
        </p:nvSpPr>
        <p:spPr>
          <a:xfrm>
            <a:off x="10166926" y="1505865"/>
            <a:ext cx="182401" cy="41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4C5585E1-40BE-496C-9780-787ECCFA3854}"/>
              </a:ext>
            </a:extLst>
          </p:cNvPr>
          <p:cNvSpPr txBox="1"/>
          <p:nvPr/>
        </p:nvSpPr>
        <p:spPr>
          <a:xfrm>
            <a:off x="9902546" y="1515913"/>
            <a:ext cx="28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65EC9E09-07A3-4B08-A8E6-A3D2B2278E7B}"/>
              </a:ext>
            </a:extLst>
          </p:cNvPr>
          <p:cNvSpPr/>
          <p:nvPr/>
        </p:nvSpPr>
        <p:spPr>
          <a:xfrm>
            <a:off x="10426350" y="1440552"/>
            <a:ext cx="452391" cy="542611"/>
          </a:xfrm>
          <a:prstGeom prst="rect">
            <a:avLst/>
          </a:prstGeom>
          <a:solidFill>
            <a:srgbClr val="019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8D5665D8-364F-4E2A-9DBE-5B835EED4A2C}"/>
              </a:ext>
            </a:extLst>
          </p:cNvPr>
          <p:cNvSpPr/>
          <p:nvPr/>
        </p:nvSpPr>
        <p:spPr>
          <a:xfrm>
            <a:off x="10650627" y="1505865"/>
            <a:ext cx="182401" cy="41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63F13467-B238-451D-ABBF-3B7750CE4229}"/>
              </a:ext>
            </a:extLst>
          </p:cNvPr>
          <p:cNvSpPr txBox="1"/>
          <p:nvPr/>
        </p:nvSpPr>
        <p:spPr>
          <a:xfrm>
            <a:off x="10386246" y="1515913"/>
            <a:ext cx="28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EBE70F99-F188-4ABA-A555-982B84E007FD}"/>
              </a:ext>
            </a:extLst>
          </p:cNvPr>
          <p:cNvSpPr/>
          <p:nvPr/>
        </p:nvSpPr>
        <p:spPr>
          <a:xfrm>
            <a:off x="10908131" y="1440552"/>
            <a:ext cx="452391" cy="542611"/>
          </a:xfrm>
          <a:prstGeom prst="rect">
            <a:avLst/>
          </a:prstGeom>
          <a:solidFill>
            <a:srgbClr val="019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97A4540A-43F6-41A3-BF12-BA91CEE04701}"/>
              </a:ext>
            </a:extLst>
          </p:cNvPr>
          <p:cNvSpPr/>
          <p:nvPr/>
        </p:nvSpPr>
        <p:spPr>
          <a:xfrm>
            <a:off x="11132407" y="1505865"/>
            <a:ext cx="182401" cy="41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58D3A497-386C-4E7E-95E8-124BEEB6ED8A}"/>
              </a:ext>
            </a:extLst>
          </p:cNvPr>
          <p:cNvSpPr txBox="1"/>
          <p:nvPr/>
        </p:nvSpPr>
        <p:spPr>
          <a:xfrm>
            <a:off x="10868027" y="1515913"/>
            <a:ext cx="28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b="1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C829F237-1FDE-4253-9069-4D87F0ED7062}"/>
              </a:ext>
            </a:extLst>
          </p:cNvPr>
          <p:cNvSpPr/>
          <p:nvPr/>
        </p:nvSpPr>
        <p:spPr>
          <a:xfrm>
            <a:off x="11394616" y="1440552"/>
            <a:ext cx="452391" cy="542611"/>
          </a:xfrm>
          <a:prstGeom prst="rect">
            <a:avLst/>
          </a:prstGeom>
          <a:solidFill>
            <a:srgbClr val="019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264AA195-E501-40BC-AAC6-BCCC2D8B05EE}"/>
              </a:ext>
            </a:extLst>
          </p:cNvPr>
          <p:cNvSpPr/>
          <p:nvPr/>
        </p:nvSpPr>
        <p:spPr>
          <a:xfrm>
            <a:off x="11618892" y="1505865"/>
            <a:ext cx="182401" cy="41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38355AE2-C94C-493B-9EC2-6CB119D770F1}"/>
              </a:ext>
            </a:extLst>
          </p:cNvPr>
          <p:cNvSpPr txBox="1"/>
          <p:nvPr/>
        </p:nvSpPr>
        <p:spPr>
          <a:xfrm>
            <a:off x="11354511" y="1515913"/>
            <a:ext cx="28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b="1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45581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GADEWCH I NI SIARAD - DIOGELWCH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2</a:t>
            </a:r>
          </a:p>
        </p:txBody>
      </p:sp>
      <p:pic>
        <p:nvPicPr>
          <p:cNvPr id="42" name="Picture 41" descr="A picture containing toy, doll, clock&#10;&#10;Description automatically generated">
            <a:extLst>
              <a:ext uri="{FF2B5EF4-FFF2-40B4-BE49-F238E27FC236}">
                <a16:creationId xmlns:a16="http://schemas.microsoft.com/office/drawing/2014/main" id="{C530C312-A4D9-48F1-B28B-82CF41791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97" y="2228880"/>
            <a:ext cx="6547965" cy="4629120"/>
          </a:xfrm>
          <a:prstGeom prst="rect">
            <a:avLst/>
          </a:prstGeom>
        </p:spPr>
      </p:pic>
      <p:sp>
        <p:nvSpPr>
          <p:cNvPr id="43" name="Speech Bubble: Oval 42">
            <a:extLst>
              <a:ext uri="{FF2B5EF4-FFF2-40B4-BE49-F238E27FC236}">
                <a16:creationId xmlns:a16="http://schemas.microsoft.com/office/drawing/2014/main" id="{3E3FF2B7-AC5B-48B5-9EDB-8AB0FF717E33}"/>
              </a:ext>
            </a:extLst>
          </p:cNvPr>
          <p:cNvSpPr/>
          <p:nvPr/>
        </p:nvSpPr>
        <p:spPr>
          <a:xfrm>
            <a:off x="690895" y="1485852"/>
            <a:ext cx="2748248" cy="1841326"/>
          </a:xfrm>
          <a:prstGeom prst="wedgeEllipseCallout">
            <a:avLst>
              <a:gd name="adj1" fmla="val 42977"/>
              <a:gd name="adj2" fmla="val 550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Speech Bubble: Oval 43">
            <a:extLst>
              <a:ext uri="{FF2B5EF4-FFF2-40B4-BE49-F238E27FC236}">
                <a16:creationId xmlns:a16="http://schemas.microsoft.com/office/drawing/2014/main" id="{826BFC2F-623D-4F17-AD6F-C1F57DBDF2CE}"/>
              </a:ext>
            </a:extLst>
          </p:cNvPr>
          <p:cNvSpPr/>
          <p:nvPr/>
        </p:nvSpPr>
        <p:spPr>
          <a:xfrm>
            <a:off x="4266028" y="1389437"/>
            <a:ext cx="2207497" cy="1479023"/>
          </a:xfrm>
          <a:prstGeom prst="wedgeEllipseCallout">
            <a:avLst>
              <a:gd name="adj1" fmla="val 38438"/>
              <a:gd name="adj2" fmla="val 567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Speech Bubble: Oval 44">
            <a:extLst>
              <a:ext uri="{FF2B5EF4-FFF2-40B4-BE49-F238E27FC236}">
                <a16:creationId xmlns:a16="http://schemas.microsoft.com/office/drawing/2014/main" id="{21BF3521-7CCB-42B5-8CCA-A2FC5ABD5734}"/>
              </a:ext>
            </a:extLst>
          </p:cNvPr>
          <p:cNvSpPr/>
          <p:nvPr/>
        </p:nvSpPr>
        <p:spPr>
          <a:xfrm>
            <a:off x="8699446" y="1559467"/>
            <a:ext cx="3075020" cy="2318267"/>
          </a:xfrm>
          <a:prstGeom prst="wedgeEllipseCallout">
            <a:avLst>
              <a:gd name="adj1" fmla="val -41343"/>
              <a:gd name="adj2" fmla="val 53656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69093F52-18EF-44A3-999C-351154E9E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895" y="2050534"/>
            <a:ext cx="2748248" cy="98848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y-GB" sz="2400">
                <a:solidFill>
                  <a:schemeClr val="bg1"/>
                </a:solidFill>
              </a:rPr>
              <a:t>Beth mae’n ei olygu i fod yn gyfrifol?</a:t>
            </a:r>
          </a:p>
        </p:txBody>
      </p:sp>
      <p:sp>
        <p:nvSpPr>
          <p:cNvPr id="47" name="Content Placeholder 5">
            <a:extLst>
              <a:ext uri="{FF2B5EF4-FFF2-40B4-BE49-F238E27FC236}">
                <a16:creationId xmlns:a16="http://schemas.microsoft.com/office/drawing/2014/main" id="{7FE59C6E-24A7-4781-BF23-1329042DEEFB}"/>
              </a:ext>
            </a:extLst>
          </p:cNvPr>
          <p:cNvSpPr txBox="1">
            <a:spLocks/>
          </p:cNvSpPr>
          <p:nvPr/>
        </p:nvSpPr>
        <p:spPr>
          <a:xfrm>
            <a:off x="4029648" y="1730117"/>
            <a:ext cx="2748248" cy="9884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y-GB" sz="2400">
                <a:solidFill>
                  <a:schemeClr val="bg1"/>
                </a:solidFill>
              </a:rPr>
              <a:t>Gwrando ar</a:t>
            </a:r>
            <a:br>
              <a:rPr lang="cy-GB" sz="2400">
                <a:solidFill>
                  <a:schemeClr val="bg1"/>
                </a:solidFill>
              </a:rPr>
            </a:br>
            <a:r>
              <a:rPr lang="cy-GB" sz="2400">
                <a:solidFill>
                  <a:schemeClr val="bg1"/>
                </a:solidFill>
              </a:rPr>
              <a:t>ein rhieni</a:t>
            </a:r>
          </a:p>
        </p:txBody>
      </p:sp>
      <p:sp>
        <p:nvSpPr>
          <p:cNvPr id="48" name="Content Placeholder 5">
            <a:extLst>
              <a:ext uri="{FF2B5EF4-FFF2-40B4-BE49-F238E27FC236}">
                <a16:creationId xmlns:a16="http://schemas.microsoft.com/office/drawing/2014/main" id="{1D3FD2E1-0968-48D4-9C0B-58162FEF1C15}"/>
              </a:ext>
            </a:extLst>
          </p:cNvPr>
          <p:cNvSpPr txBox="1">
            <a:spLocks/>
          </p:cNvSpPr>
          <p:nvPr/>
        </p:nvSpPr>
        <p:spPr>
          <a:xfrm>
            <a:off x="8899861" y="2224358"/>
            <a:ext cx="2748248" cy="9884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y-GB" sz="2400">
                <a:solidFill>
                  <a:schemeClr val="bg1"/>
                </a:solidFill>
              </a:rPr>
              <a:t>Peidio ag esgeuluso fy iechyd i chwarae gemau cyfrifiadurol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EDD5B65E-DD09-4EC9-8867-704148123943}"/>
              </a:ext>
            </a:extLst>
          </p:cNvPr>
          <p:cNvSpPr/>
          <p:nvPr/>
        </p:nvSpPr>
        <p:spPr>
          <a:xfrm>
            <a:off x="342768" y="3384306"/>
            <a:ext cx="2748248" cy="2318267"/>
          </a:xfrm>
          <a:prstGeom prst="wedgeEllipseCallout">
            <a:avLst>
              <a:gd name="adj1" fmla="val 61413"/>
              <a:gd name="adj2" fmla="val -3399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y-GB" sz="2400"/>
              <a:t>Pwy all ein helpu ni i gadw’n ddiogel?</a:t>
            </a:r>
          </a:p>
        </p:txBody>
      </p:sp>
    </p:spTree>
    <p:extLst>
      <p:ext uri="{BB962C8B-B14F-4D97-AF65-F5344CB8AC3E}">
        <p14:creationId xmlns:p14="http://schemas.microsoft.com/office/powerpoint/2010/main" val="341762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AMSER PROSIECT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395335"/>
            <a:ext cx="11669764" cy="676635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Byddwch yn cael eich rhannu’n grwpiau i weithio ar dasgau gwahanol.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2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C86031-E189-4A48-B0DD-0420D31F5B94}"/>
              </a:ext>
            </a:extLst>
          </p:cNvPr>
          <p:cNvCxnSpPr/>
          <p:nvPr/>
        </p:nvCxnSpPr>
        <p:spPr>
          <a:xfrm>
            <a:off x="4153240" y="2368677"/>
            <a:ext cx="0" cy="39098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5AA8546-AEF8-43FC-8BA7-953DF997FF71}"/>
              </a:ext>
            </a:extLst>
          </p:cNvPr>
          <p:cNvCxnSpPr/>
          <p:nvPr/>
        </p:nvCxnSpPr>
        <p:spPr>
          <a:xfrm>
            <a:off x="7997641" y="2368677"/>
            <a:ext cx="0" cy="39098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80AA9991-CF18-41C8-9EAA-C6B5C6D31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828" y="2258796"/>
            <a:ext cx="1266416" cy="1387700"/>
          </a:xfrm>
          <a:prstGeom prst="rect">
            <a:avLst/>
          </a:prstGeom>
        </p:spPr>
      </p:pic>
      <p:pic>
        <p:nvPicPr>
          <p:cNvPr id="23" name="Picture 22" descr="A picture containing computer, table&#10;&#10;Description automatically generated">
            <a:extLst>
              <a:ext uri="{FF2B5EF4-FFF2-40B4-BE49-F238E27FC236}">
                <a16:creationId xmlns:a16="http://schemas.microsoft.com/office/drawing/2014/main" id="{6B85B2D6-7890-487A-9A31-E8CC7312E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781" y="2335503"/>
            <a:ext cx="1503209" cy="1301707"/>
          </a:xfrm>
          <a:prstGeom prst="rect">
            <a:avLst/>
          </a:prstGeom>
        </p:spPr>
      </p:pic>
      <p:pic>
        <p:nvPicPr>
          <p:cNvPr id="25" name="Picture 24" descr="A picture containing clock, object, meter&#10;&#10;Description automatically generated">
            <a:extLst>
              <a:ext uri="{FF2B5EF4-FFF2-40B4-BE49-F238E27FC236}">
                <a16:creationId xmlns:a16="http://schemas.microsoft.com/office/drawing/2014/main" id="{7D1E15E2-6757-4544-8DDD-66EA7BD7B4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026" y="2380779"/>
            <a:ext cx="977625" cy="1152038"/>
          </a:xfrm>
          <a:prstGeom prst="rect">
            <a:avLst/>
          </a:prstGeom>
        </p:spPr>
      </p:pic>
      <p:sp>
        <p:nvSpPr>
          <p:cNvPr id="27" name="Content Placeholder 29">
            <a:extLst>
              <a:ext uri="{FF2B5EF4-FFF2-40B4-BE49-F238E27FC236}">
                <a16:creationId xmlns:a16="http://schemas.microsoft.com/office/drawing/2014/main" id="{0EACE463-E004-40FD-8478-57CCCA6EEDE1}"/>
              </a:ext>
            </a:extLst>
          </p:cNvPr>
          <p:cNvSpPr txBox="1">
            <a:spLocks/>
          </p:cNvSpPr>
          <p:nvPr/>
        </p:nvSpPr>
        <p:spPr>
          <a:xfrm>
            <a:off x="308835" y="3720432"/>
            <a:ext cx="3844402" cy="2569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800"/>
              </a:spcAft>
              <a:buNone/>
            </a:pPr>
            <a:r>
              <a:rPr lang="cy-GB" sz="2400" b="1"/>
              <a:t>Tasg 1</a:t>
            </a:r>
          </a:p>
          <a:p>
            <a:pPr marL="0" indent="0" algn="ctr">
              <a:spcAft>
                <a:spcPts val="1800"/>
              </a:spcAft>
              <a:buNone/>
            </a:pPr>
            <a:r>
              <a:rPr lang="cy-GB"/>
              <a:t>Gan ddefnyddio ein siart cyfrif, ewch ati i</a:t>
            </a:r>
            <a:br>
              <a:rPr lang="cy-GB"/>
            </a:br>
            <a:r>
              <a:rPr lang="cy-GB"/>
              <a:t>graffiau i ddangos y canfyddiadau</a:t>
            </a:r>
            <a:br>
              <a:rPr lang="cy-GB"/>
            </a:br>
            <a:r>
              <a:rPr lang="cy-GB"/>
              <a:t> i bobl eraill.</a:t>
            </a:r>
          </a:p>
        </p:txBody>
      </p:sp>
      <p:sp>
        <p:nvSpPr>
          <p:cNvPr id="28" name="Content Placeholder 29">
            <a:extLst>
              <a:ext uri="{FF2B5EF4-FFF2-40B4-BE49-F238E27FC236}">
                <a16:creationId xmlns:a16="http://schemas.microsoft.com/office/drawing/2014/main" id="{560C8B04-5103-46A1-A178-C3DD355062F5}"/>
              </a:ext>
            </a:extLst>
          </p:cNvPr>
          <p:cNvSpPr txBox="1">
            <a:spLocks/>
          </p:cNvSpPr>
          <p:nvPr/>
        </p:nvSpPr>
        <p:spPr>
          <a:xfrm>
            <a:off x="4336393" y="3720432"/>
            <a:ext cx="3494911" cy="2569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800"/>
              </a:spcAft>
              <a:buNone/>
            </a:pPr>
            <a:r>
              <a:rPr lang="cy-GB" sz="2400" b="1"/>
              <a:t>Tasg 2</a:t>
            </a:r>
          </a:p>
          <a:p>
            <a:pPr marL="0" indent="0" algn="ctr">
              <a:spcAft>
                <a:spcPts val="1800"/>
              </a:spcAft>
              <a:buNone/>
            </a:pPr>
            <a:r>
              <a:rPr lang="cy-GB"/>
              <a:t>Ystyriwch pwy sy’n gyfrifol am chwarae gemau’n ddiogel? Gweithiwch fel tîm i ddod â’ch syniadau at ei gilydd ac ewch ati i greu taflen wybodaeth am gyfrifoldeb. Mae enghreifftiau’n cynnwys y gwneuthurwr, nhw eu hunain, y llywodraeth ac ati.</a:t>
            </a:r>
          </a:p>
        </p:txBody>
      </p:sp>
      <p:sp>
        <p:nvSpPr>
          <p:cNvPr id="29" name="Content Placeholder 29">
            <a:extLst>
              <a:ext uri="{FF2B5EF4-FFF2-40B4-BE49-F238E27FC236}">
                <a16:creationId xmlns:a16="http://schemas.microsoft.com/office/drawing/2014/main" id="{3E0A0FEA-DC1B-4635-9B6B-83654B21D098}"/>
              </a:ext>
            </a:extLst>
          </p:cNvPr>
          <p:cNvSpPr txBox="1">
            <a:spLocks/>
          </p:cNvSpPr>
          <p:nvPr/>
        </p:nvSpPr>
        <p:spPr>
          <a:xfrm>
            <a:off x="7997637" y="3720432"/>
            <a:ext cx="3844402" cy="2569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800"/>
              </a:spcAft>
              <a:buNone/>
            </a:pPr>
            <a:r>
              <a:rPr lang="cy-GB" sz="2400" b="1"/>
              <a:t>Tasg 3</a:t>
            </a:r>
          </a:p>
          <a:p>
            <a:pPr marL="0" indent="0" algn="ctr">
              <a:spcAft>
                <a:spcPts val="1800"/>
              </a:spcAft>
              <a:buNone/>
            </a:pPr>
            <a:r>
              <a:rPr lang="cy-GB"/>
              <a:t>Ewch ati i greu poster ar Chwarae Gemau’n Ddiogel.</a:t>
            </a:r>
          </a:p>
        </p:txBody>
      </p:sp>
    </p:spTree>
    <p:extLst>
      <p:ext uri="{BB962C8B-B14F-4D97-AF65-F5344CB8AC3E}">
        <p14:creationId xmlns:p14="http://schemas.microsoft.com/office/powerpoint/2010/main" val="3154898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POST IT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2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69093F52-18EF-44A3-999C-351154E9E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2179" y="1870175"/>
            <a:ext cx="4389615" cy="429449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y-GB" sz="2400"/>
              <a:t>Ar eich post-it, rhestrwch un peth NEWYDD y gallwch  chi ei wneud i gadw’n ddiogel wrth chwarae gemau.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C12B8A5-59F2-4AF8-9E3B-1DADED098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69" y="1278034"/>
            <a:ext cx="6928248" cy="536147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E287722-62F1-4388-A80A-6F86265F13ED}"/>
              </a:ext>
            </a:extLst>
          </p:cNvPr>
          <p:cNvSpPr txBox="1"/>
          <p:nvPr/>
        </p:nvSpPr>
        <p:spPr>
          <a:xfrm>
            <a:off x="489404" y="1748070"/>
            <a:ext cx="20464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dirty="0">
                <a:latin typeface="Comic Sans MS" panose="030F0702030302020204" pitchFamily="66" charset="0"/>
              </a:rPr>
              <a:t>Peidiwch â siarad</a:t>
            </a:r>
            <a:br>
              <a:rPr lang="cy-GB" dirty="0">
                <a:latin typeface="Comic Sans MS" panose="030F0702030302020204" pitchFamily="66" charset="0"/>
              </a:rPr>
            </a:br>
            <a:r>
              <a:rPr lang="cy-GB" dirty="0">
                <a:latin typeface="Comic Sans MS" panose="030F0702030302020204" pitchFamily="66" charset="0"/>
              </a:rPr>
              <a:t>am</a:t>
            </a:r>
            <a:br>
              <a:rPr lang="cy-GB" dirty="0">
                <a:latin typeface="Comic Sans MS" panose="030F0702030302020204" pitchFamily="66" charset="0"/>
              </a:rPr>
            </a:br>
            <a:r>
              <a:rPr lang="cy-GB" dirty="0">
                <a:latin typeface="Comic Sans MS" panose="030F0702030302020204" pitchFamily="66" charset="0"/>
              </a:rPr>
              <a:t>faterion personol gyda</a:t>
            </a:r>
            <a:br>
              <a:rPr lang="cy-GB" dirty="0">
                <a:latin typeface="Comic Sans MS" panose="030F0702030302020204" pitchFamily="66" charset="0"/>
              </a:rPr>
            </a:br>
            <a:r>
              <a:rPr lang="cy-GB" dirty="0">
                <a:latin typeface="Comic Sans MS" panose="030F0702030302020204" pitchFamily="66" charset="0"/>
              </a:rPr>
              <a:t>dieithriaid</a:t>
            </a:r>
            <a:br>
              <a:rPr lang="cy-GB" dirty="0">
                <a:latin typeface="Comic Sans MS" panose="030F0702030302020204" pitchFamily="66" charset="0"/>
              </a:rPr>
            </a:br>
            <a:r>
              <a:rPr lang="cy-GB" dirty="0">
                <a:latin typeface="Comic Sans MS" panose="030F0702030302020204" pitchFamily="66" charset="0"/>
              </a:rPr>
              <a:t>mewn gemau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1AA38E-38E7-4B0C-A2B0-24D141E4A69C}"/>
              </a:ext>
            </a:extLst>
          </p:cNvPr>
          <p:cNvSpPr txBox="1"/>
          <p:nvPr/>
        </p:nvSpPr>
        <p:spPr>
          <a:xfrm rot="21078254">
            <a:off x="2546260" y="1858051"/>
            <a:ext cx="1745740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cy-GB" dirty="0">
                <a:latin typeface="Comic Sans MS"/>
              </a:rPr>
              <a:t>Peidiwch â chario ymlaen i chwarae pan</a:t>
            </a:r>
            <a:br>
              <a:rPr lang="cy-GB" dirty="0">
                <a:latin typeface="Comic Sans MS"/>
              </a:rPr>
            </a:br>
            <a:r>
              <a:rPr lang="cy-GB" dirty="0">
                <a:latin typeface="Comic Sans MS"/>
              </a:rPr>
              <a:t>fyddwch chi wedi blino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0B7225-4058-4E89-A562-CFBDBA46C790}"/>
              </a:ext>
            </a:extLst>
          </p:cNvPr>
          <p:cNvSpPr txBox="1"/>
          <p:nvPr/>
        </p:nvSpPr>
        <p:spPr>
          <a:xfrm rot="547959">
            <a:off x="4538923" y="2261054"/>
            <a:ext cx="1745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>
                <a:latin typeface="Comic Sans MS" panose="030F0702030302020204" pitchFamily="66" charset="0"/>
              </a:rPr>
              <a:t>Tewi sgyrsiau amhriodol mewn gemau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300F3E-7F49-4767-A7E4-E1FEB0A671C7}"/>
              </a:ext>
            </a:extLst>
          </p:cNvPr>
          <p:cNvSpPr txBox="1"/>
          <p:nvPr/>
        </p:nvSpPr>
        <p:spPr>
          <a:xfrm rot="547959">
            <a:off x="4538923" y="4483040"/>
            <a:ext cx="1745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dirty="0">
                <a:latin typeface="Comic Sans MS" panose="030F0702030302020204" pitchFamily="66" charset="0"/>
              </a:rPr>
              <a:t>Peidiwch â threulio</a:t>
            </a:r>
            <a:br>
              <a:rPr lang="cy-GB" dirty="0">
                <a:latin typeface="Comic Sans MS" panose="030F0702030302020204" pitchFamily="66" charset="0"/>
              </a:rPr>
            </a:br>
            <a:r>
              <a:rPr lang="cy-GB" dirty="0">
                <a:latin typeface="Comic Sans MS" panose="030F0702030302020204" pitchFamily="66" charset="0"/>
              </a:rPr>
              <a:t>gormod o amser</a:t>
            </a:r>
            <a:br>
              <a:rPr lang="cy-GB" dirty="0">
                <a:latin typeface="Comic Sans MS" panose="030F0702030302020204" pitchFamily="66" charset="0"/>
              </a:rPr>
            </a:br>
            <a:r>
              <a:rPr lang="cy-GB" dirty="0">
                <a:latin typeface="Comic Sans MS" panose="030F0702030302020204" pitchFamily="66" charset="0"/>
              </a:rPr>
              <a:t>yn y gêm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BDC5D1-6958-4E26-B6C4-5643AFE2B9D7}"/>
              </a:ext>
            </a:extLst>
          </p:cNvPr>
          <p:cNvSpPr txBox="1"/>
          <p:nvPr/>
        </p:nvSpPr>
        <p:spPr>
          <a:xfrm rot="21177444">
            <a:off x="2556008" y="4120959"/>
            <a:ext cx="1745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dirty="0">
                <a:latin typeface="Comic Sans MS" panose="030F0702030302020204" pitchFamily="66" charset="0"/>
              </a:rPr>
              <a:t>Peidiwch ag eistedd yn</a:t>
            </a:r>
            <a:br>
              <a:rPr lang="cy-GB" dirty="0">
                <a:latin typeface="Comic Sans MS" panose="030F0702030302020204" pitchFamily="66" charset="0"/>
              </a:rPr>
            </a:br>
            <a:r>
              <a:rPr lang="cy-GB" dirty="0">
                <a:latin typeface="Comic Sans MS" panose="030F0702030302020204" pitchFamily="66" charset="0"/>
              </a:rPr>
              <a:t>rhy agos at y</a:t>
            </a:r>
            <a:br>
              <a:rPr lang="cy-GB" dirty="0">
                <a:latin typeface="Comic Sans MS" panose="030F0702030302020204" pitchFamily="66" charset="0"/>
              </a:rPr>
            </a:br>
            <a:r>
              <a:rPr lang="cy-GB" dirty="0">
                <a:latin typeface="Comic Sans MS" panose="030F0702030302020204" pitchFamily="66" charset="0"/>
              </a:rPr>
              <a:t>sgrin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84BF320-87CA-42A5-BD4B-87F45EA3F0E2}"/>
              </a:ext>
            </a:extLst>
          </p:cNvPr>
          <p:cNvSpPr txBox="1"/>
          <p:nvPr/>
        </p:nvSpPr>
        <p:spPr>
          <a:xfrm rot="599167">
            <a:off x="532220" y="4542111"/>
            <a:ext cx="1745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>
                <a:latin typeface="Comic Sans MS" panose="030F0702030302020204" pitchFamily="66" charset="0"/>
              </a:rPr>
              <a:t>Yfwch ddigon o</a:t>
            </a:r>
            <a:br>
              <a:rPr lang="cy-GB">
                <a:latin typeface="Comic Sans MS" panose="030F0702030302020204" pitchFamily="66" charset="0"/>
              </a:rPr>
            </a:br>
            <a:r>
              <a:rPr lang="cy-GB">
                <a:latin typeface="Comic Sans MS" panose="030F0702030302020204" pitchFamily="66" charset="0"/>
              </a:rPr>
              <a:t>hylifau</a:t>
            </a:r>
          </a:p>
        </p:txBody>
      </p:sp>
    </p:spTree>
    <p:extLst>
      <p:ext uri="{BB962C8B-B14F-4D97-AF65-F5344CB8AC3E}">
        <p14:creationId xmlns:p14="http://schemas.microsoft.com/office/powerpoint/2010/main" val="2337673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2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220C7DEF-E88C-479D-AC96-6C35BA05F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00B8D7-FBFB-41A4-BF29-DD7D0C169FC1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extLst>
      <p:ext uri="{BB962C8B-B14F-4D97-AF65-F5344CB8AC3E}">
        <p14:creationId xmlns:p14="http://schemas.microsoft.com/office/powerpoint/2010/main" val="430858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BD5B370-33FB-48EF-9C9A-09DE2CEC8DBD}"/>
              </a:ext>
            </a:extLst>
          </p:cNvPr>
          <p:cNvSpPr/>
          <p:nvPr/>
        </p:nvSpPr>
        <p:spPr>
          <a:xfrm>
            <a:off x="0" y="6116638"/>
            <a:ext cx="3941805" cy="59958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7057" y="2000570"/>
            <a:ext cx="8401603" cy="2852737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7057" y="4880295"/>
            <a:ext cx="8401603" cy="1500187"/>
          </a:xfrm>
        </p:spPr>
        <p:txBody>
          <a:bodyPr/>
          <a:lstStyle/>
          <a:p>
            <a:r>
              <a:rPr lang="cy-GB">
                <a:solidFill>
                  <a:schemeClr val="tx1"/>
                </a:solidFill>
              </a:rPr>
              <a:t>Creu bwrdd graffiti sy’n seiliedig ar yr emosiynau cadarnhaol a negyddol sy’n gysylltiedig â chwarae gemau.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cy-GB" b="1"/>
              <a:t>BLWYDDYN 3 / GWERS 1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3929AFDE-34BA-476E-8616-7AAE0D4B68E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0941">
            <a:off x="2060788" y="1167826"/>
            <a:ext cx="3380924" cy="2864394"/>
          </a:xfrm>
          <a:prstGeom prst="rect">
            <a:avLst/>
          </a:prstGeom>
        </p:spPr>
      </p:pic>
      <p:pic>
        <p:nvPicPr>
          <p:cNvPr id="11" name="Picture 10" descr="A picture containing text, shirt&#10;&#10;Description automatically generated">
            <a:extLst>
              <a:ext uri="{FF2B5EF4-FFF2-40B4-BE49-F238E27FC236}">
                <a16:creationId xmlns:a16="http://schemas.microsoft.com/office/drawing/2014/main" id="{07E2A06A-6F30-4FA7-ACD0-95A71F4AD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6" y="1788013"/>
            <a:ext cx="2695052" cy="46446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4B4512F-D2CA-403A-9ACB-410A480538B5}"/>
              </a:ext>
            </a:extLst>
          </p:cNvPr>
          <p:cNvSpPr/>
          <p:nvPr/>
        </p:nvSpPr>
        <p:spPr>
          <a:xfrm rot="5400000">
            <a:off x="2656724" y="5572922"/>
            <a:ext cx="741361" cy="1828799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806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53125" y="1122363"/>
            <a:ext cx="6238875" cy="2387600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DEWCH I NI GAEL HWYL WRTH CHWARAE GEMAU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7912" y="3602038"/>
            <a:ext cx="5829300" cy="1655762"/>
          </a:xfrm>
        </p:spPr>
        <p:txBody>
          <a:bodyPr/>
          <a:lstStyle/>
          <a:p>
            <a:r>
              <a:rPr lang="cy-GB"/>
              <a:t>BLWYDDYN 3 / GWERS 3</a:t>
            </a:r>
          </a:p>
        </p:txBody>
      </p:sp>
      <p:pic>
        <p:nvPicPr>
          <p:cNvPr id="3" name="Picture 2" descr="A picture containing room&#10;&#10;Description automatically generated">
            <a:extLst>
              <a:ext uri="{FF2B5EF4-FFF2-40B4-BE49-F238E27FC236}">
                <a16:creationId xmlns:a16="http://schemas.microsoft.com/office/drawing/2014/main" id="{0B711699-DA19-4AB7-9396-44B60B994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33" y="509003"/>
            <a:ext cx="6348997" cy="634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94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67" y="671513"/>
            <a:ext cx="8320045" cy="2852737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567" y="3551238"/>
            <a:ext cx="5847033" cy="1500187"/>
          </a:xfrm>
        </p:spPr>
        <p:txBody>
          <a:bodyPr/>
          <a:lstStyle/>
          <a:p>
            <a:r>
              <a:rPr lang="cy-GB">
                <a:solidFill>
                  <a:schemeClr val="tx1"/>
                </a:solidFill>
              </a:rPr>
              <a:t>Ewch ati i gynhyrchu darn o gelf, ysgrifennu drama neu gerdd neu gyfansoddi darn o gerddoriaeth wedi’i hysbrydoli gan y teitl ‘dewch i ni gael hwyl wrth chwarae gemau’. Eglurwch beth wnaeth ysbrydoli eich gwaith.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3</a:t>
            </a:r>
          </a:p>
        </p:txBody>
      </p:sp>
      <p:pic>
        <p:nvPicPr>
          <p:cNvPr id="3" name="Picture 2" descr="A picture containing toy, doll, food&#10;&#10;Description automatically generated">
            <a:extLst>
              <a:ext uri="{FF2B5EF4-FFF2-40B4-BE49-F238E27FC236}">
                <a16:creationId xmlns:a16="http://schemas.microsoft.com/office/drawing/2014/main" id="{DCB71C11-52BC-408A-BAB9-E9B59AB1E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78667"/>
            <a:ext cx="5973772" cy="524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533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7301011" cy="3989817"/>
          </a:xfrm>
        </p:spPr>
        <p:txBody>
          <a:bodyPr>
            <a:normAutofit/>
          </a:bodyPr>
          <a:lstStyle/>
          <a:p>
            <a:pPr lvl="0"/>
            <a:r>
              <a:rPr lang="cy-GB" sz="2400" dirty="0"/>
              <a:t>Deall y ffyrdd y gallwn ni wneud yn siŵr bod chwarae gemau yn weithgaredd llawn hwyl i bawb</a:t>
            </a:r>
          </a:p>
          <a:p>
            <a:pPr lvl="0"/>
            <a:r>
              <a:rPr lang="cy-GB" sz="2400" dirty="0"/>
              <a:t>Meddwl am ffyrdd o atal niwed wrth chwarae gemau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0412" y="1198605"/>
            <a:ext cx="4532621" cy="483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3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7399865" cy="3989817"/>
          </a:xfrm>
        </p:spPr>
        <p:txBody>
          <a:bodyPr>
            <a:normAutofit/>
          </a:bodyPr>
          <a:lstStyle/>
          <a:p>
            <a:pPr lvl="0"/>
            <a:r>
              <a:rPr lang="cy-GB" sz="2400" dirty="0"/>
              <a:t>Rydw i’n deall sut i wneud yn siŵr bod chwarae gemau yn weithgaredd llawn hwyl i bawb</a:t>
            </a:r>
          </a:p>
          <a:p>
            <a:pPr lvl="0"/>
            <a:r>
              <a:rPr lang="cy-GB" sz="2400" dirty="0"/>
              <a:t>Rydw i’n gallu rhestru awgrymiadau ar gyfer pob grŵp o bobl er mwyn atal niwed</a:t>
            </a:r>
          </a:p>
          <a:p>
            <a:pPr lvl="0"/>
            <a:r>
              <a:rPr lang="cy-GB" sz="2400" dirty="0"/>
              <a:t>Rydw i’n gallu gweithio fel rhan o dîm i drafod syniadau a chytuno ar yr opsiynau gorau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3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49017A-AE11-4158-BEA7-A2A67E495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46" y="1992086"/>
            <a:ext cx="4474454" cy="410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855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>
            <a:extLst>
              <a:ext uri="{FF2B5EF4-FFF2-40B4-BE49-F238E27FC236}">
                <a16:creationId xmlns:a16="http://schemas.microsoft.com/office/drawing/2014/main" id="{8530DB00-1DB0-4AD4-9007-581374608493}"/>
              </a:ext>
            </a:extLst>
          </p:cNvPr>
          <p:cNvSpPr/>
          <p:nvPr/>
        </p:nvSpPr>
        <p:spPr>
          <a:xfrm>
            <a:off x="5446790" y="4465877"/>
            <a:ext cx="1257298" cy="245120"/>
          </a:xfrm>
          <a:prstGeom prst="ellipse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DEWCH I NI GAEL HWYL WRTH CHWARAE GEMAU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4A312-E9B0-4810-86D4-D6DA1C0A3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502229"/>
            <a:ext cx="11669764" cy="537243"/>
          </a:xfrm>
        </p:spPr>
        <p:txBody>
          <a:bodyPr>
            <a:normAutofit/>
          </a:bodyPr>
          <a:lstStyle/>
          <a:p>
            <a:r>
              <a:rPr lang="cy-GB" sz="2400"/>
              <a:t>Beth all pob person ei wneud i sicrhau bod chwarae gemau’n hwyl ac yn ddiogel?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7939A8-F410-45CA-87E6-CBA457D43C64}"/>
              </a:ext>
            </a:extLst>
          </p:cNvPr>
          <p:cNvCxnSpPr/>
          <p:nvPr/>
        </p:nvCxnSpPr>
        <p:spPr>
          <a:xfrm>
            <a:off x="4153240" y="2281832"/>
            <a:ext cx="0" cy="29870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244E0A5-3846-444A-AE87-52A2FB461F31}"/>
              </a:ext>
            </a:extLst>
          </p:cNvPr>
          <p:cNvCxnSpPr/>
          <p:nvPr/>
        </p:nvCxnSpPr>
        <p:spPr>
          <a:xfrm>
            <a:off x="7997641" y="2281832"/>
            <a:ext cx="0" cy="29870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9">
            <a:extLst>
              <a:ext uri="{FF2B5EF4-FFF2-40B4-BE49-F238E27FC236}">
                <a16:creationId xmlns:a16="http://schemas.microsoft.com/office/drawing/2014/main" id="{106D883B-40F3-4A05-B0A1-913F8B70A71C}"/>
              </a:ext>
            </a:extLst>
          </p:cNvPr>
          <p:cNvSpPr txBox="1">
            <a:spLocks/>
          </p:cNvSpPr>
          <p:nvPr/>
        </p:nvSpPr>
        <p:spPr>
          <a:xfrm>
            <a:off x="308835" y="4823604"/>
            <a:ext cx="3844402" cy="537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800"/>
              </a:spcAft>
              <a:buNone/>
            </a:pPr>
            <a:r>
              <a:rPr lang="cy-GB" sz="2400" b="1"/>
              <a:t>Rhieni</a:t>
            </a:r>
          </a:p>
        </p:txBody>
      </p:sp>
      <p:sp>
        <p:nvSpPr>
          <p:cNvPr id="21" name="Content Placeholder 29">
            <a:extLst>
              <a:ext uri="{FF2B5EF4-FFF2-40B4-BE49-F238E27FC236}">
                <a16:creationId xmlns:a16="http://schemas.microsoft.com/office/drawing/2014/main" id="{A06EA329-7B8F-499B-8AC2-838BC4C751DA}"/>
              </a:ext>
            </a:extLst>
          </p:cNvPr>
          <p:cNvSpPr txBox="1">
            <a:spLocks/>
          </p:cNvSpPr>
          <p:nvPr/>
        </p:nvSpPr>
        <p:spPr>
          <a:xfrm>
            <a:off x="4161647" y="4823604"/>
            <a:ext cx="3844402" cy="537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800"/>
              </a:spcAft>
              <a:buNone/>
            </a:pPr>
            <a:r>
              <a:rPr lang="cy-GB" sz="2400" b="1"/>
              <a:t>Athrawon</a:t>
            </a:r>
          </a:p>
        </p:txBody>
      </p:sp>
      <p:sp>
        <p:nvSpPr>
          <p:cNvPr id="22" name="Content Placeholder 29">
            <a:extLst>
              <a:ext uri="{FF2B5EF4-FFF2-40B4-BE49-F238E27FC236}">
                <a16:creationId xmlns:a16="http://schemas.microsoft.com/office/drawing/2014/main" id="{5F8F7407-14B7-403A-90DA-414E06075AB9}"/>
              </a:ext>
            </a:extLst>
          </p:cNvPr>
          <p:cNvSpPr txBox="1">
            <a:spLocks/>
          </p:cNvSpPr>
          <p:nvPr/>
        </p:nvSpPr>
        <p:spPr>
          <a:xfrm>
            <a:off x="7997637" y="4823604"/>
            <a:ext cx="3844402" cy="537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800"/>
              </a:spcAft>
              <a:buNone/>
            </a:pPr>
            <a:r>
              <a:rPr lang="cy-GB" sz="2400" b="1"/>
              <a:t>Plant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3C6793F-B1C6-45BE-9C52-6E0BB51D3145}"/>
              </a:ext>
            </a:extLst>
          </p:cNvPr>
          <p:cNvSpPr txBox="1">
            <a:spLocks/>
          </p:cNvSpPr>
          <p:nvPr/>
        </p:nvSpPr>
        <p:spPr>
          <a:xfrm>
            <a:off x="248967" y="5602212"/>
            <a:ext cx="11669764" cy="537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2400">
                <a:solidFill>
                  <a:schemeClr val="accent2"/>
                </a:solidFill>
              </a:rPr>
              <a:t>Estyniad: </a:t>
            </a:r>
            <a:r>
              <a:rPr lang="cy-GB" sz="2400"/>
              <a:t>Pwy arall ddylai fod ar y rhestr hon? Pwy ydyn nhw a beth allen nhw ei wneud?</a:t>
            </a:r>
          </a:p>
        </p:txBody>
      </p:sp>
      <p:pic>
        <p:nvPicPr>
          <p:cNvPr id="26" name="Picture 25" descr="A close up of a womans face&#10;&#10;Description automatically generated">
            <a:extLst>
              <a:ext uri="{FF2B5EF4-FFF2-40B4-BE49-F238E27FC236}">
                <a16:creationId xmlns:a16="http://schemas.microsoft.com/office/drawing/2014/main" id="{4457A946-A47C-4CE7-90E1-AAB96B86D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73" y="2097275"/>
            <a:ext cx="2668525" cy="2668525"/>
          </a:xfrm>
          <a:prstGeom prst="rect">
            <a:avLst/>
          </a:prstGeom>
        </p:spPr>
      </p:pic>
      <p:pic>
        <p:nvPicPr>
          <p:cNvPr id="28" name="Picture 2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74EDC1F-F45F-4ED5-8BB5-15A804CAB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584" y="2004043"/>
            <a:ext cx="2739414" cy="2739414"/>
          </a:xfrm>
          <a:prstGeom prst="rect">
            <a:avLst/>
          </a:prstGeom>
        </p:spPr>
      </p:pic>
      <p:pic>
        <p:nvPicPr>
          <p:cNvPr id="16" name="Picture 15" descr="A picture containing toy, doll, clock&#10;&#10;Description automatically generated">
            <a:extLst>
              <a:ext uri="{FF2B5EF4-FFF2-40B4-BE49-F238E27FC236}">
                <a16:creationId xmlns:a16="http://schemas.microsoft.com/office/drawing/2014/main" id="{B46AA8BE-B0C9-4830-9C2C-C36CB58596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204" y="2749412"/>
            <a:ext cx="3183442" cy="225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727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GADEWCH I NI FOD YN GREADIGOL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3</a:t>
            </a:r>
          </a:p>
        </p:txBody>
      </p:sp>
      <p:pic>
        <p:nvPicPr>
          <p:cNvPr id="17" name="Picture 16" descr="A picture containing toy, doll, food&#10;&#10;Description automatically generated">
            <a:extLst>
              <a:ext uri="{FF2B5EF4-FFF2-40B4-BE49-F238E27FC236}">
                <a16:creationId xmlns:a16="http://schemas.microsoft.com/office/drawing/2014/main" id="{6DC3EC2D-65B4-4DE6-A5D1-8273EA83D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78667"/>
            <a:ext cx="5973772" cy="5245933"/>
          </a:xfrm>
          <a:prstGeom prst="rect">
            <a:avLst/>
          </a:prstGeom>
        </p:spPr>
      </p:pic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70460440-A1B3-4089-B8B0-B32CDDC1C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8" y="2187145"/>
            <a:ext cx="6034443" cy="3989817"/>
          </a:xfrm>
        </p:spPr>
        <p:txBody>
          <a:bodyPr>
            <a:normAutofit/>
          </a:bodyPr>
          <a:lstStyle/>
          <a:p>
            <a:pPr fontAlgn="base"/>
            <a:r>
              <a:rPr lang="cy-GB" sz="2400" dirty="0"/>
              <a:t>Ewch ati i gynhyrchu darn o gelf, ysgrifennu drama neu gerdd wedi’i hysbrydoli gan y teitl ‘Dewch i ni gael hwyl wrth chwarae gemau neu’</a:t>
            </a:r>
          </a:p>
          <a:p>
            <a:pPr fontAlgn="base"/>
            <a:r>
              <a:rPr lang="cy-GB" sz="2400" dirty="0"/>
              <a:t>Eglurwch beth sydd wedi ysbrydoli eich gwaith.  </a:t>
            </a:r>
          </a:p>
        </p:txBody>
      </p:sp>
    </p:spTree>
    <p:extLst>
      <p:ext uri="{BB962C8B-B14F-4D97-AF65-F5344CB8AC3E}">
        <p14:creationId xmlns:p14="http://schemas.microsoft.com/office/powerpoint/2010/main" val="27584901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CYNGOR CAMPUS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3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70460440-A1B3-4089-B8B0-B32CDDC1C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8" y="2187145"/>
            <a:ext cx="6580458" cy="3989817"/>
          </a:xfrm>
        </p:spPr>
        <p:txBody>
          <a:bodyPr>
            <a:normAutofit/>
          </a:bodyPr>
          <a:lstStyle/>
          <a:p>
            <a:pPr fontAlgn="base"/>
            <a:r>
              <a:rPr lang="cy-GB" sz="2400"/>
              <a:t>Gan edrych yn ôl ar ein syniadau ar ddechrau’r wers, dewiswch y 3 awgrym gorau gan bob person.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3BE0493-D17F-4FB8-841B-A6FB770F3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473" y="804784"/>
            <a:ext cx="5249253" cy="553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106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3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ABFA33E-A1DE-4296-AC6D-1E52EC7C9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C505AE-5860-4AFC-B91E-B254C6C61156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extLst>
      <p:ext uri="{BB962C8B-B14F-4D97-AF65-F5344CB8AC3E}">
        <p14:creationId xmlns:p14="http://schemas.microsoft.com/office/powerpoint/2010/main" val="42380541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9637" y="809181"/>
            <a:ext cx="8312727" cy="2387600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BETH SYDD EI ANGEN ARNOM I GADW’N IACH?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88856"/>
            <a:ext cx="9144000" cy="1655762"/>
          </a:xfrm>
        </p:spPr>
        <p:txBody>
          <a:bodyPr/>
          <a:lstStyle/>
          <a:p>
            <a:r>
              <a:rPr lang="cy-GB"/>
              <a:t>BLWYDDYN 3 / GWERS 4</a:t>
            </a:r>
          </a:p>
        </p:txBody>
      </p:sp>
      <p:pic>
        <p:nvPicPr>
          <p:cNvPr id="3" name="Picture 2" descr="A picture containing room&#10;&#10;Description automatically generated">
            <a:extLst>
              <a:ext uri="{FF2B5EF4-FFF2-40B4-BE49-F238E27FC236}">
                <a16:creationId xmlns:a16="http://schemas.microsoft.com/office/drawing/2014/main" id="{5002ABC1-A495-434A-A869-42FC23ACC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468" y="3500046"/>
            <a:ext cx="6648450" cy="348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380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92" y="985838"/>
            <a:ext cx="8320045" cy="2852737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693" y="3865563"/>
            <a:ext cx="5485082" cy="1500187"/>
          </a:xfrm>
        </p:spPr>
        <p:txBody>
          <a:bodyPr/>
          <a:lstStyle/>
          <a:p>
            <a:r>
              <a:rPr lang="cy-GB">
                <a:solidFill>
                  <a:schemeClr val="tx1"/>
                </a:solidFill>
              </a:rPr>
              <a:t>Beth allwn ni ei wneud yn lle chwarae gemau i gydbwyso ein hamser a hyrwyddo ffordd iach o fyw? Creu amserlen sy’n hybu cydbwysedd iach.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4</a:t>
            </a:r>
          </a:p>
        </p:txBody>
      </p:sp>
      <p:pic>
        <p:nvPicPr>
          <p:cNvPr id="3" name="Picture 2" descr="A picture containing photo, posing, woman, group&#10;&#10;Description automatically generated">
            <a:extLst>
              <a:ext uri="{FF2B5EF4-FFF2-40B4-BE49-F238E27FC236}">
                <a16:creationId xmlns:a16="http://schemas.microsoft.com/office/drawing/2014/main" id="{D9DA9F9D-BE98-4133-BC9F-E1DEA38C6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53" y="843115"/>
            <a:ext cx="5336290" cy="555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893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Deall emosiynau pobl wrth chwarae gemau</a:t>
            </a:r>
          </a:p>
          <a:p>
            <a:pPr lvl="0"/>
            <a:r>
              <a:rPr lang="cy-GB" sz="2400"/>
              <a:t>Deall y ffyrdd o wneud chwarae gemau yn hwyl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2703" y="1531489"/>
            <a:ext cx="4220329" cy="449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734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075633" cy="3989817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Deall sut i fod yn iach</a:t>
            </a:r>
          </a:p>
          <a:p>
            <a:pPr lvl="0"/>
            <a:r>
              <a:rPr lang="cy-GB" sz="2400"/>
              <a:t>Cydnabod pwysigrwydd cydbwyso gweithgareddau a hobïau</a:t>
            </a:r>
          </a:p>
          <a:p>
            <a:pPr lvl="0"/>
            <a:r>
              <a:rPr lang="cy-GB" sz="2400"/>
              <a:t>Cydnabod pwysigrwydd lles corfforol ac emosiynol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0412" y="1198605"/>
            <a:ext cx="4532621" cy="483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4331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7406044" cy="3989817"/>
          </a:xfrm>
        </p:spPr>
        <p:txBody>
          <a:bodyPr>
            <a:normAutofit/>
          </a:bodyPr>
          <a:lstStyle/>
          <a:p>
            <a:pPr lvl="0" fontAlgn="base"/>
            <a:r>
              <a:rPr lang="cy-GB" sz="2400" dirty="0"/>
              <a:t>Rydw i’n deall sut i gadw’n iach </a:t>
            </a:r>
          </a:p>
          <a:p>
            <a:pPr lvl="0" fontAlgn="base"/>
            <a:r>
              <a:rPr lang="cy-GB" sz="2400" dirty="0"/>
              <a:t>Rydw i’n gallu meddwl am syniadau i helpu pobl eraill i gadw’n iach </a:t>
            </a:r>
          </a:p>
          <a:p>
            <a:pPr lvl="0" fontAlgn="base"/>
            <a:r>
              <a:rPr lang="cy-GB" sz="2400" dirty="0"/>
              <a:t>Rydw i’n gwybod ei bod hi’n bwysig gofalu am iechyd corfforol ac iechyd emosiynol 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4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49017A-AE11-4158-BEA7-A2A67E495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46" y="1992086"/>
            <a:ext cx="4474454" cy="410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551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POST IT – SUT YDYN NI’N CADW’N IACH?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4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69093F52-18EF-44A3-999C-351154E9E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2179" y="1870175"/>
            <a:ext cx="4900417" cy="4294492"/>
          </a:xfrm>
        </p:spPr>
        <p:txBody>
          <a:bodyPr>
            <a:noAutofit/>
          </a:bodyPr>
          <a:lstStyle/>
          <a:p>
            <a:pPr fontAlgn="base"/>
            <a:r>
              <a:rPr lang="cy-GB" sz="2400"/>
              <a:t>Ar nodiadau post-it, rhestrwch yr hyn sydd ei angen arnom ni i gael ffordd iach o fyw. </a:t>
            </a:r>
          </a:p>
          <a:p>
            <a:pPr fontAlgn="base"/>
            <a:r>
              <a:rPr lang="cy-GB" sz="2400"/>
              <a:t>Meddyliwch am ffyrdd o gadw eich hun yn iach yn gorfforol ac yn emosiynol.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C12B8A5-59F2-4AF8-9E3B-1DADED098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69" y="1278034"/>
            <a:ext cx="6928248" cy="536147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E287722-62F1-4388-A80A-6F86265F13ED}"/>
              </a:ext>
            </a:extLst>
          </p:cNvPr>
          <p:cNvSpPr txBox="1"/>
          <p:nvPr/>
        </p:nvSpPr>
        <p:spPr>
          <a:xfrm>
            <a:off x="623024" y="2202943"/>
            <a:ext cx="1745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>
                <a:latin typeface="Comic Sans MS" panose="030F0702030302020204" pitchFamily="66" charset="0"/>
              </a:rPr>
              <a:t>Cymerwch</a:t>
            </a:r>
            <a:br>
              <a:rPr lang="cy-GB">
                <a:latin typeface="Comic Sans MS" panose="030F0702030302020204" pitchFamily="66" charset="0"/>
              </a:rPr>
            </a:br>
            <a:r>
              <a:rPr lang="cy-GB">
                <a:latin typeface="Comic Sans MS" panose="030F0702030302020204" pitchFamily="66" charset="0"/>
              </a:rPr>
              <a:t>doriadau rheolaidd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1AA38E-38E7-4B0C-A2B0-24D141E4A69C}"/>
              </a:ext>
            </a:extLst>
          </p:cNvPr>
          <p:cNvSpPr txBox="1"/>
          <p:nvPr/>
        </p:nvSpPr>
        <p:spPr>
          <a:xfrm rot="21078254">
            <a:off x="2599295" y="2130520"/>
            <a:ext cx="1745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dirty="0">
                <a:latin typeface="Comic Sans MS" panose="030F0702030302020204" pitchFamily="66" charset="0"/>
              </a:rPr>
              <a:t>Bwytwch ddigon</a:t>
            </a:r>
            <a:br>
              <a:rPr lang="cy-GB" dirty="0">
                <a:latin typeface="Comic Sans MS" panose="030F0702030302020204" pitchFamily="66" charset="0"/>
              </a:rPr>
            </a:br>
            <a:r>
              <a:rPr lang="cy-GB" dirty="0">
                <a:latin typeface="Comic Sans MS" panose="030F0702030302020204" pitchFamily="66" charset="0"/>
              </a:rPr>
              <a:t>o ffrwythau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0B7225-4058-4E89-A562-CFBDBA46C790}"/>
              </a:ext>
            </a:extLst>
          </p:cNvPr>
          <p:cNvSpPr txBox="1"/>
          <p:nvPr/>
        </p:nvSpPr>
        <p:spPr>
          <a:xfrm rot="547959">
            <a:off x="4637777" y="1992021"/>
            <a:ext cx="1745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dirty="0">
                <a:latin typeface="Comic Sans MS" panose="030F0702030302020204" pitchFamily="66" charset="0"/>
              </a:rPr>
              <a:t>Gwnewch amser</a:t>
            </a:r>
            <a:br>
              <a:rPr lang="cy-GB" dirty="0">
                <a:latin typeface="Comic Sans MS" panose="030F0702030302020204" pitchFamily="66" charset="0"/>
              </a:rPr>
            </a:br>
            <a:r>
              <a:rPr lang="cy-GB" dirty="0">
                <a:latin typeface="Comic Sans MS" panose="030F0702030302020204" pitchFamily="66" charset="0"/>
              </a:rPr>
              <a:t>i fynd allan</a:t>
            </a:r>
            <a:br>
              <a:rPr lang="cy-GB" dirty="0">
                <a:latin typeface="Comic Sans MS" panose="030F0702030302020204" pitchFamily="66" charset="0"/>
              </a:rPr>
            </a:br>
            <a:r>
              <a:rPr lang="cy-GB" dirty="0">
                <a:latin typeface="Comic Sans MS" panose="030F0702030302020204" pitchFamily="66" charset="0"/>
              </a:rPr>
              <a:t>i wneud ymarfer corff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300F3E-7F49-4767-A7E4-E1FEB0A671C7}"/>
              </a:ext>
            </a:extLst>
          </p:cNvPr>
          <p:cNvSpPr txBox="1"/>
          <p:nvPr/>
        </p:nvSpPr>
        <p:spPr>
          <a:xfrm rot="547959">
            <a:off x="4538923" y="4754359"/>
            <a:ext cx="1745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>
                <a:latin typeface="Comic Sans MS" panose="030F0702030302020204" pitchFamily="66" charset="0"/>
              </a:rPr>
              <a:t>Ceisiwch osgoi</a:t>
            </a:r>
            <a:br>
              <a:rPr lang="cy-GB">
                <a:latin typeface="Comic Sans MS" panose="030F0702030302020204" pitchFamily="66" charset="0"/>
              </a:rPr>
            </a:br>
            <a:r>
              <a:rPr lang="cy-GB">
                <a:latin typeface="Comic Sans MS" panose="030F0702030302020204" pitchFamily="66" charset="0"/>
              </a:rPr>
              <a:t>gwrthdaro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BDC5D1-6958-4E26-B6C4-5643AFE2B9D7}"/>
              </a:ext>
            </a:extLst>
          </p:cNvPr>
          <p:cNvSpPr txBox="1"/>
          <p:nvPr/>
        </p:nvSpPr>
        <p:spPr>
          <a:xfrm rot="21177444">
            <a:off x="2536864" y="4120958"/>
            <a:ext cx="1745740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cy-GB" dirty="0">
                <a:latin typeface="Comic Sans MS"/>
              </a:rPr>
              <a:t>Peidiwch â gadael i’r</a:t>
            </a:r>
            <a:br>
              <a:rPr lang="cy-GB" dirty="0">
                <a:latin typeface="Comic Sans MS" panose="030F0702030302020204" pitchFamily="66" charset="0"/>
              </a:rPr>
            </a:br>
            <a:r>
              <a:rPr lang="cy-GB" dirty="0">
                <a:latin typeface="Comic Sans MS" panose="030F0702030302020204" pitchFamily="66" charset="0"/>
              </a:rPr>
              <a:t>gêm fynd yn</a:t>
            </a:r>
            <a:br>
              <a:rPr lang="cy-GB" dirty="0">
                <a:latin typeface="Comic Sans MS" panose="030F0702030302020204" pitchFamily="66" charset="0"/>
              </a:rPr>
            </a:br>
            <a:r>
              <a:rPr lang="cy-GB" dirty="0">
                <a:latin typeface="Comic Sans MS"/>
              </a:rPr>
              <a:t>obsesiwn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84BF320-87CA-42A5-BD4B-87F45EA3F0E2}"/>
              </a:ext>
            </a:extLst>
          </p:cNvPr>
          <p:cNvSpPr txBox="1"/>
          <p:nvPr/>
        </p:nvSpPr>
        <p:spPr>
          <a:xfrm rot="599167">
            <a:off x="532220" y="4542111"/>
            <a:ext cx="1745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>
                <a:latin typeface="Comic Sans MS" panose="030F0702030302020204" pitchFamily="66" charset="0"/>
              </a:rPr>
              <a:t>Yfwch ddigon o</a:t>
            </a:r>
            <a:br>
              <a:rPr lang="cy-GB">
                <a:latin typeface="Comic Sans MS" panose="030F0702030302020204" pitchFamily="66" charset="0"/>
              </a:rPr>
            </a:br>
            <a:r>
              <a:rPr lang="cy-GB">
                <a:latin typeface="Comic Sans MS" panose="030F0702030302020204" pitchFamily="66" charset="0"/>
              </a:rPr>
              <a:t>hylifau</a:t>
            </a:r>
          </a:p>
        </p:txBody>
      </p:sp>
    </p:spTree>
    <p:extLst>
      <p:ext uri="{BB962C8B-B14F-4D97-AF65-F5344CB8AC3E}">
        <p14:creationId xmlns:p14="http://schemas.microsoft.com/office/powerpoint/2010/main" val="12972051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5511480-7313-4B11-8A9F-355285F60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27" y="1778898"/>
            <a:ext cx="10479042" cy="543862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ANGHENION CORFFOROL AC EMOSIYNOL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4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69093F52-18EF-44A3-999C-351154E9E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342848"/>
            <a:ext cx="9561783" cy="1075997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/>
            <a:r>
              <a:rPr lang="cy-GB" sz="2400"/>
              <a:t>Gan ddefnyddio’r geiriau o’r dasg gychwynnol, allwch chi drefnu’r geiriau yn ôl anghenion corfforol ac emosiynol?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287722-62F1-4388-A80A-6F86265F13ED}"/>
              </a:ext>
            </a:extLst>
          </p:cNvPr>
          <p:cNvSpPr txBox="1"/>
          <p:nvPr/>
        </p:nvSpPr>
        <p:spPr>
          <a:xfrm rot="662323">
            <a:off x="9134535" y="2809814"/>
            <a:ext cx="1745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>
                <a:latin typeface="Comic Sans MS" panose="030F0702030302020204" pitchFamily="66" charset="0"/>
              </a:rPr>
              <a:t>Cymerwch</a:t>
            </a:r>
            <a:br>
              <a:rPr lang="cy-GB">
                <a:latin typeface="Comic Sans MS" panose="030F0702030302020204" pitchFamily="66" charset="0"/>
              </a:rPr>
            </a:br>
            <a:r>
              <a:rPr lang="cy-GB">
                <a:latin typeface="Comic Sans MS" panose="030F0702030302020204" pitchFamily="66" charset="0"/>
              </a:rPr>
              <a:t>doriadau rheolaidd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1AA38E-38E7-4B0C-A2B0-24D141E4A69C}"/>
              </a:ext>
            </a:extLst>
          </p:cNvPr>
          <p:cNvSpPr txBox="1"/>
          <p:nvPr/>
        </p:nvSpPr>
        <p:spPr>
          <a:xfrm>
            <a:off x="1652066" y="2784440"/>
            <a:ext cx="1745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>
                <a:latin typeface="Comic Sans MS" panose="030F0702030302020204" pitchFamily="66" charset="0"/>
              </a:rPr>
              <a:t>Bwytwch ddigon</a:t>
            </a:r>
            <a:br>
              <a:rPr lang="cy-GB">
                <a:latin typeface="Comic Sans MS" panose="030F0702030302020204" pitchFamily="66" charset="0"/>
              </a:rPr>
            </a:br>
            <a:r>
              <a:rPr lang="cy-GB">
                <a:latin typeface="Comic Sans MS" panose="030F0702030302020204" pitchFamily="66" charset="0"/>
              </a:rPr>
              <a:t>o ffrwythau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0B7225-4058-4E89-A562-CFBDBA46C790}"/>
              </a:ext>
            </a:extLst>
          </p:cNvPr>
          <p:cNvSpPr txBox="1"/>
          <p:nvPr/>
        </p:nvSpPr>
        <p:spPr>
          <a:xfrm rot="21207258">
            <a:off x="3521052" y="4178004"/>
            <a:ext cx="1745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dirty="0">
                <a:latin typeface="Comic Sans MS" panose="030F0702030302020204" pitchFamily="66" charset="0"/>
              </a:rPr>
              <a:t>Gwnewch amser</a:t>
            </a:r>
            <a:br>
              <a:rPr lang="cy-GB" dirty="0">
                <a:latin typeface="Comic Sans MS" panose="030F0702030302020204" pitchFamily="66" charset="0"/>
              </a:rPr>
            </a:br>
            <a:r>
              <a:rPr lang="cy-GB" dirty="0">
                <a:latin typeface="Comic Sans MS" panose="030F0702030302020204" pitchFamily="66" charset="0"/>
              </a:rPr>
              <a:t>i fynd allan</a:t>
            </a:r>
            <a:br>
              <a:rPr lang="cy-GB" dirty="0">
                <a:latin typeface="Comic Sans MS" panose="030F0702030302020204" pitchFamily="66" charset="0"/>
              </a:rPr>
            </a:br>
            <a:r>
              <a:rPr lang="cy-GB" dirty="0">
                <a:latin typeface="Comic Sans MS" panose="030F0702030302020204" pitchFamily="66" charset="0"/>
              </a:rPr>
              <a:t>i wneud ymarfer corff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300F3E-7F49-4767-A7E4-E1FEB0A671C7}"/>
              </a:ext>
            </a:extLst>
          </p:cNvPr>
          <p:cNvSpPr txBox="1"/>
          <p:nvPr/>
        </p:nvSpPr>
        <p:spPr>
          <a:xfrm rot="547959">
            <a:off x="8081931" y="5030794"/>
            <a:ext cx="1745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>
                <a:latin typeface="Comic Sans MS" panose="030F0702030302020204" pitchFamily="66" charset="0"/>
              </a:rPr>
              <a:t>Ceisiwch osgoi</a:t>
            </a:r>
            <a:br>
              <a:rPr lang="cy-GB">
                <a:latin typeface="Comic Sans MS" panose="030F0702030302020204" pitchFamily="66" charset="0"/>
              </a:rPr>
            </a:br>
            <a:r>
              <a:rPr lang="cy-GB">
                <a:latin typeface="Comic Sans MS" panose="030F0702030302020204" pitchFamily="66" charset="0"/>
              </a:rPr>
              <a:t>gwrthdaro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84BF320-87CA-42A5-BD4B-87F45EA3F0E2}"/>
              </a:ext>
            </a:extLst>
          </p:cNvPr>
          <p:cNvSpPr txBox="1"/>
          <p:nvPr/>
        </p:nvSpPr>
        <p:spPr>
          <a:xfrm rot="599167">
            <a:off x="1590200" y="5177049"/>
            <a:ext cx="1745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>
                <a:latin typeface="Comic Sans MS" panose="030F0702030302020204" pitchFamily="66" charset="0"/>
              </a:rPr>
              <a:t>Yfwch ddigon o</a:t>
            </a:r>
            <a:br>
              <a:rPr lang="cy-GB">
                <a:latin typeface="Comic Sans MS" panose="030F0702030302020204" pitchFamily="66" charset="0"/>
              </a:rPr>
            </a:br>
            <a:r>
              <a:rPr lang="cy-GB">
                <a:latin typeface="Comic Sans MS" panose="030F0702030302020204" pitchFamily="66" charset="0"/>
              </a:rPr>
              <a:t>hylifau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E95FAF-C674-4CF4-91D0-DC8F1AFDC602}"/>
              </a:ext>
            </a:extLst>
          </p:cNvPr>
          <p:cNvSpPr txBox="1"/>
          <p:nvPr/>
        </p:nvSpPr>
        <p:spPr>
          <a:xfrm rot="21177444">
            <a:off x="7168832" y="2463530"/>
            <a:ext cx="1745740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cy-GB" dirty="0">
                <a:latin typeface="Comic Sans MS"/>
              </a:rPr>
              <a:t>Peidiwch â gadael i’r</a:t>
            </a:r>
            <a:br>
              <a:rPr lang="cy-GB" dirty="0">
                <a:latin typeface="Comic Sans MS" panose="030F0702030302020204" pitchFamily="66" charset="0"/>
              </a:rPr>
            </a:br>
            <a:r>
              <a:rPr lang="cy-GB" dirty="0">
                <a:latin typeface="Comic Sans MS" panose="030F0702030302020204" pitchFamily="66" charset="0"/>
              </a:rPr>
              <a:t>gêm fynd yn</a:t>
            </a:r>
            <a:br>
              <a:rPr lang="cy-GB" dirty="0">
                <a:latin typeface="Comic Sans MS" panose="030F0702030302020204" pitchFamily="66" charset="0"/>
              </a:rPr>
            </a:br>
            <a:r>
              <a:rPr lang="cy-GB" dirty="0">
                <a:latin typeface="Comic Sans MS"/>
              </a:rPr>
              <a:t>obsesiwn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10AB7B-B826-45E7-80C2-9E1199B7086A}"/>
              </a:ext>
            </a:extLst>
          </p:cNvPr>
          <p:cNvSpPr txBox="1"/>
          <p:nvPr/>
        </p:nvSpPr>
        <p:spPr>
          <a:xfrm rot="16200000">
            <a:off x="266848" y="3726067"/>
            <a:ext cx="200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800" b="1">
                <a:solidFill>
                  <a:schemeClr val="accent5"/>
                </a:solidFill>
              </a:rPr>
              <a:t>CORFFOROL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45222B-1E67-4BDB-9906-A8A84DB8343F}"/>
              </a:ext>
            </a:extLst>
          </p:cNvPr>
          <p:cNvSpPr txBox="1"/>
          <p:nvPr/>
        </p:nvSpPr>
        <p:spPr>
          <a:xfrm rot="16200000">
            <a:off x="5757528" y="3593418"/>
            <a:ext cx="2420303" cy="788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800" b="1">
                <a:solidFill>
                  <a:schemeClr val="accent5"/>
                </a:solidFill>
              </a:rPr>
              <a:t>EMOSIYNOL</a:t>
            </a:r>
          </a:p>
        </p:txBody>
      </p:sp>
    </p:spTree>
    <p:extLst>
      <p:ext uri="{BB962C8B-B14F-4D97-AF65-F5344CB8AC3E}">
        <p14:creationId xmlns:p14="http://schemas.microsoft.com/office/powerpoint/2010/main" val="6579834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FEB55FC0-A710-4817-8274-D8E16314D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397" y="4630711"/>
            <a:ext cx="1614766" cy="1154745"/>
          </a:xfrm>
          <a:prstGeom prst="rect">
            <a:avLst/>
          </a:prstGeom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14978A5D-29E1-4C23-9F8A-7D4E667F6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81" y="4531285"/>
            <a:ext cx="1795575" cy="118403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SUT MAE CHWARAEWYR GEMAU PROFFESIYNOL YN CADW’N IACH?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4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69093F52-18EF-44A3-999C-351154E9E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623935"/>
            <a:ext cx="7942533" cy="1075997"/>
          </a:xfrm>
        </p:spPr>
        <p:txBody>
          <a:bodyPr>
            <a:noAutofit/>
          </a:bodyPr>
          <a:lstStyle/>
          <a:p>
            <a:pPr fontAlgn="base"/>
            <a:r>
              <a:rPr lang="cy-GB" sz="2400"/>
              <a:t>Meddyliwch sut gallai chwaraewr gemau proffesiynol gadw’n iach. </a:t>
            </a:r>
          </a:p>
          <a:p>
            <a:pPr fontAlgn="base"/>
            <a:r>
              <a:rPr lang="cy-GB" sz="2400"/>
              <a:t>Beth fyddai angen iddo ei wneud i sicrhau cydbwysedd rhwng amser yn chwarae gemau a chynnal ffordd iach o fyw? </a:t>
            </a:r>
          </a:p>
        </p:txBody>
      </p:sp>
      <p:pic>
        <p:nvPicPr>
          <p:cNvPr id="3" name="Picture 2" descr="A picture containing toy, shirt&#10;&#10;Description automatically generated">
            <a:extLst>
              <a:ext uri="{FF2B5EF4-FFF2-40B4-BE49-F238E27FC236}">
                <a16:creationId xmlns:a16="http://schemas.microsoft.com/office/drawing/2014/main" id="{5EE14E9F-3DE3-482A-B659-853C80E62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408" y="666856"/>
            <a:ext cx="5524288" cy="552428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03B0D64-95FF-4BF3-8DAC-61AD53926A0F}"/>
              </a:ext>
            </a:extLst>
          </p:cNvPr>
          <p:cNvCxnSpPr>
            <a:cxnSpLocks/>
          </p:cNvCxnSpPr>
          <p:nvPr/>
        </p:nvCxnSpPr>
        <p:spPr>
          <a:xfrm flipH="1">
            <a:off x="3578764" y="3178713"/>
            <a:ext cx="12161" cy="2641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D2E0BAE-52F2-4013-9205-DB9CCF498C0F}"/>
              </a:ext>
            </a:extLst>
          </p:cNvPr>
          <p:cNvSpPr txBox="1"/>
          <p:nvPr/>
        </p:nvSpPr>
        <p:spPr>
          <a:xfrm>
            <a:off x="614999" y="3126138"/>
            <a:ext cx="2682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b="1">
                <a:solidFill>
                  <a:schemeClr val="accent2"/>
                </a:solidFill>
              </a:rPr>
              <a:t>Tasg 1</a:t>
            </a:r>
          </a:p>
          <a:p>
            <a:pPr algn="ctr"/>
            <a:r>
              <a:rPr lang="cy-GB"/>
              <a:t>Mewn grwpiau, ewch ati i greu</a:t>
            </a:r>
            <a:br>
              <a:rPr lang="cy-GB"/>
            </a:br>
            <a:r>
              <a:rPr lang="cy-GB"/>
              <a:t>cawod feddwl neu fap meddwl o syniadau.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3ABA0C-BB35-472D-BBE9-596606998734}"/>
              </a:ext>
            </a:extLst>
          </p:cNvPr>
          <p:cNvSpPr txBox="1"/>
          <p:nvPr/>
        </p:nvSpPr>
        <p:spPr>
          <a:xfrm>
            <a:off x="3750603" y="3126138"/>
            <a:ext cx="2950354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cy-GB" b="1">
                <a:solidFill>
                  <a:schemeClr val="accent2"/>
                </a:solidFill>
              </a:rPr>
              <a:t>Tasg 2</a:t>
            </a:r>
          </a:p>
          <a:p>
            <a:pPr algn="ctr"/>
            <a:r>
              <a:rPr lang="cy-GB"/>
              <a:t>Lluniwch amserlen ar gyfer chwaraewr gemau proffesiynol er mwyn sicrhau bod ganddo ffordd gytbwys o fyw.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ED44B8-6368-4570-A332-DC3F651DBFE5}"/>
              </a:ext>
            </a:extLst>
          </p:cNvPr>
          <p:cNvSpPr txBox="1"/>
          <p:nvPr/>
        </p:nvSpPr>
        <p:spPr>
          <a:xfrm>
            <a:off x="333376" y="5886223"/>
            <a:ext cx="651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/>
              <a:t>Gwnewch yn siŵr eich bod chi’n gallu egluro eich syniadau a’ch rhesymeg.</a:t>
            </a:r>
          </a:p>
        </p:txBody>
      </p:sp>
    </p:spTree>
    <p:extLst>
      <p:ext uri="{BB962C8B-B14F-4D97-AF65-F5344CB8AC3E}">
        <p14:creationId xmlns:p14="http://schemas.microsoft.com/office/powerpoint/2010/main" val="6771074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a toy&#10;&#10;Description automatically generated">
            <a:extLst>
              <a:ext uri="{FF2B5EF4-FFF2-40B4-BE49-F238E27FC236}">
                <a16:creationId xmlns:a16="http://schemas.microsoft.com/office/drawing/2014/main" id="{C31EB31A-A04A-49C5-8400-0EC67B608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762" y="1332916"/>
            <a:ext cx="6846401" cy="487722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AMSER RHANNU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4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225ED61-A7C8-4BD6-8356-5A1B08FFC72B}"/>
              </a:ext>
            </a:extLst>
          </p:cNvPr>
          <p:cNvSpPr/>
          <p:nvPr/>
        </p:nvSpPr>
        <p:spPr>
          <a:xfrm>
            <a:off x="665983" y="1549345"/>
            <a:ext cx="2748248" cy="1841326"/>
          </a:xfrm>
          <a:prstGeom prst="wedgeEllipseCallout">
            <a:avLst>
              <a:gd name="adj1" fmla="val 42977"/>
              <a:gd name="adj2" fmla="val 550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E3738ED8-FAA2-43E7-9D88-D3B6E773CAE3}"/>
              </a:ext>
            </a:extLst>
          </p:cNvPr>
          <p:cNvSpPr/>
          <p:nvPr/>
        </p:nvSpPr>
        <p:spPr>
          <a:xfrm>
            <a:off x="4635230" y="1047670"/>
            <a:ext cx="2207497" cy="1479023"/>
          </a:xfrm>
          <a:prstGeom prst="wedgeEllipseCallout">
            <a:avLst>
              <a:gd name="adj1" fmla="val 38438"/>
              <a:gd name="adj2" fmla="val 567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16E691D4-D64D-406C-92BC-F5B5B0698F3F}"/>
              </a:ext>
            </a:extLst>
          </p:cNvPr>
          <p:cNvSpPr/>
          <p:nvPr/>
        </p:nvSpPr>
        <p:spPr>
          <a:xfrm>
            <a:off x="8711163" y="1531660"/>
            <a:ext cx="3075020" cy="2318267"/>
          </a:xfrm>
          <a:prstGeom prst="wedgeEllipseCallout">
            <a:avLst>
              <a:gd name="adj1" fmla="val -41343"/>
              <a:gd name="adj2" fmla="val 53656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AEBFC-E226-437A-846B-60F8D030B215}"/>
              </a:ext>
            </a:extLst>
          </p:cNvPr>
          <p:cNvSpPr txBox="1"/>
          <p:nvPr/>
        </p:nvSpPr>
        <p:spPr>
          <a:xfrm>
            <a:off x="840217" y="2023124"/>
            <a:ext cx="2470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400">
                <a:solidFill>
                  <a:schemeClr val="bg1"/>
                </a:solidFill>
              </a:rPr>
              <a:t>Pwy fyddai’n</a:t>
            </a:r>
            <a:br>
              <a:rPr lang="cy-GB" sz="2400">
                <a:solidFill>
                  <a:schemeClr val="bg1"/>
                </a:solidFill>
              </a:rPr>
            </a:br>
            <a:r>
              <a:rPr lang="cy-GB" sz="2400">
                <a:solidFill>
                  <a:schemeClr val="bg1"/>
                </a:solidFill>
              </a:rPr>
              <a:t>hoffi..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B2633C-CB0C-499A-895B-2243CF4855F5}"/>
              </a:ext>
            </a:extLst>
          </p:cNvPr>
          <p:cNvSpPr txBox="1"/>
          <p:nvPr/>
        </p:nvSpPr>
        <p:spPr>
          <a:xfrm>
            <a:off x="4438776" y="1332916"/>
            <a:ext cx="2470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400">
                <a:solidFill>
                  <a:schemeClr val="bg1"/>
                </a:solidFill>
              </a:rPr>
              <a:t>.. rhannu eu hamserlenni..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3E4AA7-0D82-4907-B179-925765377E20}"/>
              </a:ext>
            </a:extLst>
          </p:cNvPr>
          <p:cNvSpPr txBox="1"/>
          <p:nvPr/>
        </p:nvSpPr>
        <p:spPr>
          <a:xfrm>
            <a:off x="8887610" y="2265769"/>
            <a:ext cx="2757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400">
                <a:solidFill>
                  <a:schemeClr val="bg1"/>
                </a:solidFill>
              </a:rPr>
              <a:t>..ac egluro</a:t>
            </a:r>
            <a:br>
              <a:rPr lang="cy-GB" sz="2400">
                <a:solidFill>
                  <a:schemeClr val="bg1"/>
                </a:solidFill>
              </a:rPr>
            </a:br>
            <a:r>
              <a:rPr lang="cy-GB" sz="2400">
                <a:solidFill>
                  <a:schemeClr val="bg1"/>
                </a:solidFill>
              </a:rPr>
              <a:t>eu rhesymeg?</a:t>
            </a: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EFDBF449-2CF7-47CD-9FEB-3F2C59E79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229" y="3607100"/>
            <a:ext cx="4632478" cy="416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563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4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0EFD3A2-194B-4F2E-A422-3C244905C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3CA636-484A-482F-A184-731262CD17F4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extLst>
      <p:ext uri="{BB962C8B-B14F-4D97-AF65-F5344CB8AC3E}">
        <p14:creationId xmlns:p14="http://schemas.microsoft.com/office/powerpoint/2010/main" val="24502168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322" y="2491544"/>
            <a:ext cx="5095976" cy="2387600"/>
          </a:xfrm>
        </p:spPr>
        <p:txBody>
          <a:bodyPr>
            <a:noAutofit/>
          </a:bodyPr>
          <a:lstStyle/>
          <a:p>
            <a:r>
              <a:rPr lang="cy-GB">
                <a:solidFill>
                  <a:schemeClr val="accent5"/>
                </a:solidFill>
              </a:rPr>
              <a:t>BETH SYDD EI ANGEN ARNOM I GADW’N IACH?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322" y="4971219"/>
            <a:ext cx="5095976" cy="1155886"/>
          </a:xfrm>
        </p:spPr>
        <p:txBody>
          <a:bodyPr/>
          <a:lstStyle/>
          <a:p>
            <a:r>
              <a:rPr lang="cy-GB"/>
              <a:t>BLWYDDYN 3 / GWERS 5</a:t>
            </a: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82717F0-FD2E-4026-A8A4-6209644AE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976" y="752474"/>
            <a:ext cx="6857899" cy="537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551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67" y="1516856"/>
            <a:ext cx="8320045" cy="2852737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8968" y="4396581"/>
            <a:ext cx="6802396" cy="1500187"/>
          </a:xfrm>
        </p:spPr>
        <p:txBody>
          <a:bodyPr/>
          <a:lstStyle/>
          <a:p>
            <a:r>
              <a:rPr lang="cy-GB">
                <a:solidFill>
                  <a:schemeClr val="tx1"/>
                </a:solidFill>
              </a:rPr>
              <a:t>Dylunio gêm ddiogel i fyfyrwyr eraill. Ystyriwch sut mae safleoedd gemau yn cael eu dylunio a sut rydyn ni’n cael ein cadw’n ddiogel. Meddyliwch am gêm newydd a chyffrous sydd hefyd yn gwarchod y bobl sy’n chwarae.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5</a:t>
            </a:r>
          </a:p>
        </p:txBody>
      </p:sp>
      <p:pic>
        <p:nvPicPr>
          <p:cNvPr id="3" name="Picture 2" descr="A picture containing computer, clock&#10;&#10;Description automatically generated">
            <a:extLst>
              <a:ext uri="{FF2B5EF4-FFF2-40B4-BE49-F238E27FC236}">
                <a16:creationId xmlns:a16="http://schemas.microsoft.com/office/drawing/2014/main" id="{A035AF8E-C749-48BE-85D7-CC656C28C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604" y="637572"/>
            <a:ext cx="6802396" cy="450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788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rmAutofit/>
          </a:bodyPr>
          <a:lstStyle/>
          <a:p>
            <a:pPr lvl="0" fontAlgn="base"/>
            <a:r>
              <a:rPr lang="cy-GB" sz="2400"/>
              <a:t>Deall beth mae risg yn ei olygu </a:t>
            </a:r>
          </a:p>
          <a:p>
            <a:pPr lvl="0" fontAlgn="base"/>
            <a:r>
              <a:rPr lang="cy-GB" sz="2400"/>
              <a:t>Deall sut gellir lleihau risgiau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0412" y="1260894"/>
            <a:ext cx="4532621" cy="483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09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7418401" cy="3989817"/>
          </a:xfrm>
        </p:spPr>
        <p:txBody>
          <a:bodyPr>
            <a:normAutofit/>
          </a:bodyPr>
          <a:lstStyle/>
          <a:p>
            <a:pPr lvl="0"/>
            <a:r>
              <a:rPr lang="cy-GB" sz="2400" dirty="0"/>
              <a:t>Rydw i’n deall sut mae chwarae gemau yn gallu gwneud i mi fy hun ac eraill deimlo</a:t>
            </a:r>
          </a:p>
          <a:p>
            <a:pPr lvl="0"/>
            <a:r>
              <a:rPr lang="cy-GB" sz="2400" dirty="0"/>
              <a:t>Rydw i’n gallu egluro’r emosiynau y mae pobl yn eu cael wrth chwarae gêm </a:t>
            </a:r>
          </a:p>
          <a:p>
            <a:pPr lvl="0"/>
            <a:r>
              <a:rPr lang="cy-GB" sz="2400" dirty="0"/>
              <a:t>Rydw i’n gallu meddwl am ffyrdd o wneud chwarae gemau yn hwyl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1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49017A-AE11-4158-BEA7-A2A67E495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46" y="1992086"/>
            <a:ext cx="4474454" cy="410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191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7350438" cy="3989817"/>
          </a:xfrm>
        </p:spPr>
        <p:txBody>
          <a:bodyPr>
            <a:normAutofit/>
          </a:bodyPr>
          <a:lstStyle/>
          <a:p>
            <a:pPr lvl="0" fontAlgn="base"/>
            <a:r>
              <a:rPr lang="cy-GB" sz="2400" dirty="0"/>
              <a:t>Rydw i’n gallu diffinio risg </a:t>
            </a:r>
          </a:p>
          <a:p>
            <a:pPr lvl="0" fontAlgn="base"/>
            <a:r>
              <a:rPr lang="cy-GB" sz="2400" dirty="0"/>
              <a:t>Rydw i’n gallu awgrymu ffyrdd o leihau’r risgiau i mi fy hun ac i eraill 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5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49017A-AE11-4158-BEA7-A2A67E495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46" y="1992086"/>
            <a:ext cx="4474454" cy="410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106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RISG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5</a:t>
            </a:r>
          </a:p>
        </p:txBody>
      </p:sp>
      <p:graphicFrame>
        <p:nvGraphicFramePr>
          <p:cNvPr id="19" name="Content Placeholder 5">
            <a:extLst>
              <a:ext uri="{FF2B5EF4-FFF2-40B4-BE49-F238E27FC236}">
                <a16:creationId xmlns:a16="http://schemas.microsoft.com/office/drawing/2014/main" id="{C964FFC3-2B0A-488A-811A-19EC310D5F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2087892"/>
              </p:ext>
            </p:extLst>
          </p:nvPr>
        </p:nvGraphicFramePr>
        <p:xfrm>
          <a:off x="248967" y="2187145"/>
          <a:ext cx="6732858" cy="3989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A picture containing building, clock&#10;&#10;Description automatically generated">
            <a:extLst>
              <a:ext uri="{FF2B5EF4-FFF2-40B4-BE49-F238E27FC236}">
                <a16:creationId xmlns:a16="http://schemas.microsoft.com/office/drawing/2014/main" id="{39214C0A-A745-4902-AB47-D4F1676614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793" y="1758838"/>
            <a:ext cx="4673207" cy="407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901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GÊM ADDYSGOL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5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7FCFD3DB-25A2-46B4-81A8-D02B13138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5154805" cy="3989817"/>
          </a:xfrm>
        </p:spPr>
        <p:txBody>
          <a:bodyPr>
            <a:normAutofit/>
          </a:bodyPr>
          <a:lstStyle/>
          <a:p>
            <a:pPr fontAlgn="base"/>
            <a:r>
              <a:rPr lang="cy-GB" sz="2400"/>
              <a:t>Ewch ati i greu gêm neu gwis i addysgu pobl am gadw’n ddiogel wrth chwarae gemau. </a:t>
            </a:r>
          </a:p>
          <a:p>
            <a:pPr fontAlgn="base"/>
            <a:r>
              <a:rPr lang="cy-GB" sz="2400"/>
              <a:t>Meddyliwch am y risgiau a beth allwch chi ei wneud i gadw pobl yn ddiogel.  </a:t>
            </a:r>
          </a:p>
        </p:txBody>
      </p:sp>
      <p:pic>
        <p:nvPicPr>
          <p:cNvPr id="7" name="Picture 6" descr="A picture containing computer, clock&#10;&#10;Description automatically generated">
            <a:extLst>
              <a:ext uri="{FF2B5EF4-FFF2-40B4-BE49-F238E27FC236}">
                <a16:creationId xmlns:a16="http://schemas.microsoft.com/office/drawing/2014/main" id="{D44D254A-FF6B-4B54-BF85-85338F7FF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829" y="1485297"/>
            <a:ext cx="6802396" cy="450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812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AMSER ADOLYGU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5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7FCFD3DB-25A2-46B4-81A8-D02B13138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8" y="2187145"/>
            <a:ext cx="4923108" cy="3989817"/>
          </a:xfrm>
        </p:spPr>
        <p:txBody>
          <a:bodyPr>
            <a:normAutofit/>
          </a:bodyPr>
          <a:lstStyle/>
          <a:p>
            <a:pPr fontAlgn="base"/>
            <a:r>
              <a:rPr lang="cy-GB" sz="2400"/>
              <a:t>Gan edrych yn ôl ar y risgiau a welsom ni ar ddechrau’r wers, pa un sydd fwyaf peryglus, a pham? </a:t>
            </a:r>
          </a:p>
          <a:p>
            <a:pPr fontAlgn="base"/>
            <a:r>
              <a:rPr lang="cy-GB" sz="2400"/>
              <a:t>Ysgrifennwch frawddeg am y risg ac eglurwch pam ei bod yn beryglus. </a:t>
            </a:r>
          </a:p>
          <a:p>
            <a:pPr fontAlgn="base"/>
            <a:r>
              <a:rPr lang="cy-GB" sz="2400"/>
              <a:t>Allwch chi feddwl am ffyrdd o’i wneud yn llai peryglus?</a:t>
            </a:r>
          </a:p>
          <a:p>
            <a:pPr marL="0" indent="0" fontAlgn="base">
              <a:buNone/>
            </a:pPr>
            <a:endParaRPr lang="en-GB" sz="2400" dirty="0"/>
          </a:p>
        </p:txBody>
      </p:sp>
      <p:pic>
        <p:nvPicPr>
          <p:cNvPr id="8" name="Picture 7" descr="A picture containing computer, clock&#10;&#10;Description automatically generated">
            <a:extLst>
              <a:ext uri="{FF2B5EF4-FFF2-40B4-BE49-F238E27FC236}">
                <a16:creationId xmlns:a16="http://schemas.microsoft.com/office/drawing/2014/main" id="{289EC1E0-9117-4771-BC11-F0CEB532C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829" y="1485297"/>
            <a:ext cx="6802396" cy="4509103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2E642CF-5D66-4554-BAEB-602B2FDB8CD5}"/>
              </a:ext>
            </a:extLst>
          </p:cNvPr>
          <p:cNvSpPr/>
          <p:nvPr/>
        </p:nvSpPr>
        <p:spPr>
          <a:xfrm>
            <a:off x="8664728" y="3213012"/>
            <a:ext cx="359454" cy="567559"/>
          </a:xfrm>
          <a:custGeom>
            <a:avLst/>
            <a:gdLst>
              <a:gd name="connsiteX0" fmla="*/ 280626 w 359454"/>
              <a:gd name="connsiteY0" fmla="*/ 22072 h 567559"/>
              <a:gd name="connsiteX1" fmla="*/ 182880 w 359454"/>
              <a:gd name="connsiteY1" fmla="*/ 0 h 567559"/>
              <a:gd name="connsiteX2" fmla="*/ 100900 w 359454"/>
              <a:gd name="connsiteY2" fmla="*/ 18919 h 567559"/>
              <a:gd name="connsiteX3" fmla="*/ 47297 w 359454"/>
              <a:gd name="connsiteY3" fmla="*/ 104053 h 567559"/>
              <a:gd name="connsiteX4" fmla="*/ 0 w 359454"/>
              <a:gd name="connsiteY4" fmla="*/ 460354 h 567559"/>
              <a:gd name="connsiteX5" fmla="*/ 37838 w 359454"/>
              <a:gd name="connsiteY5" fmla="*/ 554947 h 567559"/>
              <a:gd name="connsiteX6" fmla="*/ 204952 w 359454"/>
              <a:gd name="connsiteY6" fmla="*/ 567559 h 567559"/>
              <a:gd name="connsiteX7" fmla="*/ 309004 w 359454"/>
              <a:gd name="connsiteY7" fmla="*/ 545487 h 567559"/>
              <a:gd name="connsiteX8" fmla="*/ 324770 w 359454"/>
              <a:gd name="connsiteY8" fmla="*/ 523416 h 567559"/>
              <a:gd name="connsiteX9" fmla="*/ 337382 w 359454"/>
              <a:gd name="connsiteY9" fmla="*/ 510803 h 567559"/>
              <a:gd name="connsiteX10" fmla="*/ 359454 w 359454"/>
              <a:gd name="connsiteY10" fmla="*/ 457200 h 567559"/>
              <a:gd name="connsiteX11" fmla="*/ 356301 w 359454"/>
              <a:gd name="connsiteY11" fmla="*/ 378373 h 567559"/>
              <a:gd name="connsiteX12" fmla="*/ 315311 w 359454"/>
              <a:gd name="connsiteY12" fmla="*/ 227024 h 567559"/>
              <a:gd name="connsiteX13" fmla="*/ 280626 w 359454"/>
              <a:gd name="connsiteY13" fmla="*/ 22072 h 567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9454" h="567559">
                <a:moveTo>
                  <a:pt x="280626" y="22072"/>
                </a:moveTo>
                <a:lnTo>
                  <a:pt x="182880" y="0"/>
                </a:lnTo>
                <a:lnTo>
                  <a:pt x="100900" y="18919"/>
                </a:lnTo>
                <a:lnTo>
                  <a:pt x="47297" y="104053"/>
                </a:lnTo>
                <a:lnTo>
                  <a:pt x="0" y="460354"/>
                </a:lnTo>
                <a:lnTo>
                  <a:pt x="37838" y="554947"/>
                </a:lnTo>
                <a:lnTo>
                  <a:pt x="204952" y="567559"/>
                </a:lnTo>
                <a:lnTo>
                  <a:pt x="309004" y="545487"/>
                </a:lnTo>
                <a:cubicBezTo>
                  <a:pt x="314259" y="538130"/>
                  <a:pt x="318763" y="530173"/>
                  <a:pt x="324770" y="523416"/>
                </a:cubicBezTo>
                <a:cubicBezTo>
                  <a:pt x="342162" y="503850"/>
                  <a:pt x="328827" y="527912"/>
                  <a:pt x="337382" y="510803"/>
                </a:cubicBezTo>
                <a:lnTo>
                  <a:pt x="359454" y="457200"/>
                </a:lnTo>
                <a:lnTo>
                  <a:pt x="356301" y="378373"/>
                </a:lnTo>
                <a:lnTo>
                  <a:pt x="315311" y="227024"/>
                </a:lnTo>
                <a:lnTo>
                  <a:pt x="280626" y="2207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picture containing building, clock&#10;&#10;Description automatically generated">
            <a:extLst>
              <a:ext uri="{FF2B5EF4-FFF2-40B4-BE49-F238E27FC236}">
                <a16:creationId xmlns:a16="http://schemas.microsoft.com/office/drawing/2014/main" id="{2EE7AB60-33F2-4A98-8FFD-B51E266781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084" y="2983088"/>
            <a:ext cx="1023492" cy="891823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3C97E5E-5B28-402B-B3BE-452F63B4B6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47613">
            <a:off x="4632795" y="1367821"/>
            <a:ext cx="4774263" cy="617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251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5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D0427DBF-9BF9-445C-82BC-EDED86453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FDACF2-35E1-48CF-9F36-EC3F72F5E416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extLst>
      <p:ext uri="{BB962C8B-B14F-4D97-AF65-F5344CB8AC3E}">
        <p14:creationId xmlns:p14="http://schemas.microsoft.com/office/powerpoint/2010/main" val="2060522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mputer, shirt, room&#10;&#10;Description automatically generated">
            <a:extLst>
              <a:ext uri="{FF2B5EF4-FFF2-40B4-BE49-F238E27FC236}">
                <a16:creationId xmlns:a16="http://schemas.microsoft.com/office/drawing/2014/main" id="{DC7D85AA-DFC3-430F-964D-111B1E6B7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978" y="1896340"/>
            <a:ext cx="7415031" cy="44051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30" y="1502148"/>
            <a:ext cx="5775614" cy="1048507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YMGYRCH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30" y="2642731"/>
            <a:ext cx="5775614" cy="497718"/>
          </a:xfrm>
        </p:spPr>
        <p:txBody>
          <a:bodyPr/>
          <a:lstStyle/>
          <a:p>
            <a:r>
              <a:rPr lang="cy-GB"/>
              <a:t>BLWYDDYN 3 / GWERS 6</a:t>
            </a:r>
          </a:p>
        </p:txBody>
      </p:sp>
    </p:spTree>
    <p:extLst>
      <p:ext uri="{BB962C8B-B14F-4D97-AF65-F5344CB8AC3E}">
        <p14:creationId xmlns:p14="http://schemas.microsoft.com/office/powerpoint/2010/main" val="9441529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854" y="1346668"/>
            <a:ext cx="8320045" cy="2852737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855" y="4226393"/>
            <a:ext cx="5183146" cy="1500187"/>
          </a:xfrm>
        </p:spPr>
        <p:txBody>
          <a:bodyPr/>
          <a:lstStyle/>
          <a:p>
            <a:r>
              <a:rPr lang="cy-GB">
                <a:solidFill>
                  <a:schemeClr val="tx1"/>
                </a:solidFill>
              </a:rPr>
              <a:t>Dyluniwch ymgyrch ymwybyddiaeth ar sut i adnabod arwyddion niwed sy’n gysylltiedig â chwarae gemau.   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6</a:t>
            </a:r>
          </a:p>
        </p:txBody>
      </p:sp>
      <p:pic>
        <p:nvPicPr>
          <p:cNvPr id="3" name="Picture 2" descr="A picture containing computer&#10;&#10;Description automatically generated">
            <a:extLst>
              <a:ext uri="{FF2B5EF4-FFF2-40B4-BE49-F238E27FC236}">
                <a16:creationId xmlns:a16="http://schemas.microsoft.com/office/drawing/2014/main" id="{067E3B4A-A801-4019-A6B6-0FC36E555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861" y="768350"/>
            <a:ext cx="5670220" cy="567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490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7173710" cy="3989817"/>
          </a:xfrm>
        </p:spPr>
        <p:txBody>
          <a:bodyPr>
            <a:normAutofit/>
          </a:bodyPr>
          <a:lstStyle/>
          <a:p>
            <a:pPr lvl="0" fontAlgn="base"/>
            <a:r>
              <a:rPr lang="cy-GB" sz="2400" dirty="0"/>
              <a:t>Gallu adnabod sut beth allai niwed sy’n gysylltiedig â chwarae gemau fod</a:t>
            </a:r>
          </a:p>
          <a:p>
            <a:pPr lvl="0" fontAlgn="base"/>
            <a:r>
              <a:rPr lang="cy-GB" sz="2400" dirty="0"/>
              <a:t>Deall ffyrdd o ddelio â phroblemau a lleihau risg 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0412" y="1198605"/>
            <a:ext cx="4532621" cy="483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373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7468579" cy="3989817"/>
          </a:xfrm>
        </p:spPr>
        <p:txBody>
          <a:bodyPr>
            <a:normAutofit/>
          </a:bodyPr>
          <a:lstStyle/>
          <a:p>
            <a:pPr lvl="0" fontAlgn="base"/>
            <a:r>
              <a:rPr lang="cy-GB" sz="2400" dirty="0"/>
              <a:t>Rydw i’n gallu deall syniadau a safbwyntiau pobl eraill </a:t>
            </a:r>
          </a:p>
          <a:p>
            <a:pPr lvl="0" fontAlgn="base"/>
            <a:r>
              <a:rPr lang="cy-GB" sz="2400" dirty="0"/>
              <a:t>Rydw i’n gallu adnabod sut beth allai niwed sy’n gysylltiedig â chwarae gemau fod </a:t>
            </a:r>
          </a:p>
          <a:p>
            <a:pPr lvl="0" fontAlgn="base"/>
            <a:r>
              <a:rPr lang="cy-GB" sz="2400" dirty="0"/>
              <a:t>Rydw i’n gallu meddwl am ffyrdd o leihau’r niwed sy’n gysylltiedig â chwarae gemau 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6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49017A-AE11-4158-BEA7-A2A67E495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46" y="1992086"/>
            <a:ext cx="4474454" cy="410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896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BETH SY’N GWNEUD I’N RHIENI, GOFALWYR A GWARCHEIDWAID BOENI?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6" y="1682060"/>
            <a:ext cx="11304859" cy="4490140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/>
            <a:r>
              <a:rPr lang="cy-GB" sz="2400"/>
              <a:t>Ewch ati i greu cawod feddwl am y pethau y gallai eich rhieni/gofalwyr/gwarcheidwaid boeni amdanyn nhw pan rydych chi’n chwarae gemau fideo/gemau ar-lein.</a:t>
            </a:r>
          </a:p>
          <a:p>
            <a:pPr fontAlgn="base"/>
            <a:endParaRPr lang="en-GB" sz="2400" dirty="0"/>
          </a:p>
          <a:p>
            <a:pPr fontAlgn="base"/>
            <a:endParaRPr lang="en-GB" sz="3200" dirty="0"/>
          </a:p>
          <a:p>
            <a:pPr fontAlgn="base"/>
            <a:endParaRPr lang="en-GB" sz="2400" dirty="0"/>
          </a:p>
          <a:p>
            <a:pPr fontAlgn="base"/>
            <a:endParaRPr lang="en-GB" sz="8000" dirty="0"/>
          </a:p>
          <a:p>
            <a:pPr fontAlgn="base"/>
            <a:endParaRPr lang="en-GB" sz="2400" dirty="0"/>
          </a:p>
          <a:p>
            <a:pPr fontAlgn="base"/>
            <a:r>
              <a:rPr lang="cy-GB" sz="2400"/>
              <a:t>Estyniad: Beth allai rhieni/gofalwyr ei wneud i leddfu’r pryderon hyn ac i atal risg?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6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5336ADE-8403-46E6-AB0F-24514BB4E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270" y="2576453"/>
            <a:ext cx="4390159" cy="28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92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oy, doll, clock&#10;&#10;Description automatically generated">
            <a:extLst>
              <a:ext uri="{FF2B5EF4-FFF2-40B4-BE49-F238E27FC236}">
                <a16:creationId xmlns:a16="http://schemas.microsoft.com/office/drawing/2014/main" id="{7D3F38F7-FE9F-4367-94AA-0E100406E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017" y="2239766"/>
            <a:ext cx="6547965" cy="462912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GADEWCH I NI SIARAD AM CHWARAE GEMAU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1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225ED61-A7C8-4BD6-8356-5A1B08FFC72B}"/>
              </a:ext>
            </a:extLst>
          </p:cNvPr>
          <p:cNvSpPr/>
          <p:nvPr/>
        </p:nvSpPr>
        <p:spPr>
          <a:xfrm>
            <a:off x="744307" y="1463594"/>
            <a:ext cx="2077710" cy="1446550"/>
          </a:xfrm>
          <a:prstGeom prst="wedgeEllipseCallout">
            <a:avLst>
              <a:gd name="adj1" fmla="val 75251"/>
              <a:gd name="adj2" fmla="val 5782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E3738ED8-FAA2-43E7-9D88-D3B6E773CAE3}"/>
              </a:ext>
            </a:extLst>
          </p:cNvPr>
          <p:cNvSpPr/>
          <p:nvPr/>
        </p:nvSpPr>
        <p:spPr>
          <a:xfrm>
            <a:off x="3654446" y="1104590"/>
            <a:ext cx="2942295" cy="1817238"/>
          </a:xfrm>
          <a:prstGeom prst="wedgeEllipseCallout">
            <a:avLst>
              <a:gd name="adj1" fmla="val 38438"/>
              <a:gd name="adj2" fmla="val 567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16E691D4-D64D-406C-92BC-F5B5B0698F3F}"/>
              </a:ext>
            </a:extLst>
          </p:cNvPr>
          <p:cNvSpPr/>
          <p:nvPr/>
        </p:nvSpPr>
        <p:spPr>
          <a:xfrm>
            <a:off x="8544697" y="1332917"/>
            <a:ext cx="3374033" cy="2624618"/>
          </a:xfrm>
          <a:prstGeom prst="wedgeEllipseCallout">
            <a:avLst>
              <a:gd name="adj1" fmla="val -44252"/>
              <a:gd name="adj2" fmla="val 46368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AEBFC-E226-437A-846B-60F8D030B215}"/>
              </a:ext>
            </a:extLst>
          </p:cNvPr>
          <p:cNvSpPr txBox="1"/>
          <p:nvPr/>
        </p:nvSpPr>
        <p:spPr>
          <a:xfrm>
            <a:off x="3860451" y="1332916"/>
            <a:ext cx="24705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200">
                <a:solidFill>
                  <a:schemeClr val="bg1"/>
                </a:solidFill>
              </a:rPr>
              <a:t>Beth yw’r pethau gorau a beth yw’r pethau gwaethaf?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B2633C-CB0C-499A-895B-2243CF4855F5}"/>
              </a:ext>
            </a:extLst>
          </p:cNvPr>
          <p:cNvSpPr txBox="1"/>
          <p:nvPr/>
        </p:nvSpPr>
        <p:spPr>
          <a:xfrm>
            <a:off x="671378" y="1698758"/>
            <a:ext cx="24705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200">
                <a:solidFill>
                  <a:schemeClr val="bg1"/>
                </a:solidFill>
              </a:rPr>
              <a:t>Beth yw chwarae gemau?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3E4AA7-0D82-4907-B179-925765377E20}"/>
              </a:ext>
            </a:extLst>
          </p:cNvPr>
          <p:cNvSpPr txBox="1"/>
          <p:nvPr/>
        </p:nvSpPr>
        <p:spPr>
          <a:xfrm>
            <a:off x="8875894" y="1728219"/>
            <a:ext cx="275758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200" dirty="0">
                <a:solidFill>
                  <a:schemeClr val="bg1"/>
                </a:solidFill>
              </a:rPr>
              <a:t>Sut ydych chi’n teimlo pan fyddwch chi’n chwarae a sut ydych chi’n teimlo pan fydd yn rhaid i chi roi’r gorau iddi?</a:t>
            </a:r>
          </a:p>
        </p:txBody>
      </p:sp>
    </p:spTree>
    <p:extLst>
      <p:ext uri="{BB962C8B-B14F-4D97-AF65-F5344CB8AC3E}">
        <p14:creationId xmlns:p14="http://schemas.microsoft.com/office/powerpoint/2010/main" val="8326980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AMSER YMGYRCHU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5" y="1332916"/>
            <a:ext cx="6992094" cy="4490140"/>
          </a:xfrm>
        </p:spPr>
        <p:txBody>
          <a:bodyPr>
            <a:noAutofit/>
          </a:bodyPr>
          <a:lstStyle/>
          <a:p>
            <a:pPr fontAlgn="base"/>
            <a:r>
              <a:rPr lang="cy-GB" sz="2400" b="1" dirty="0">
                <a:solidFill>
                  <a:schemeClr val="accent2"/>
                </a:solidFill>
              </a:rPr>
              <a:t>Beth mae ymgyrch yn ei olygu.</a:t>
            </a:r>
          </a:p>
          <a:p>
            <a:pPr marL="542925" fontAlgn="base"/>
            <a:r>
              <a:rPr lang="cy-GB" sz="2400" dirty="0"/>
              <a:t>Ewch ati i greu ymgyrch i helpu i addysgu rhieni/gofalwyr/oedolion am y niwed sy’n cael ei achosi</a:t>
            </a:r>
            <a:br>
              <a:rPr lang="cy-GB" sz="2400" dirty="0"/>
            </a:br>
            <a:r>
              <a:rPr lang="cy-GB" sz="2400" dirty="0"/>
              <a:t>gan chwarae gemau. Mae angen i chi gynnwys teitl</a:t>
            </a:r>
            <a:br>
              <a:rPr lang="cy-GB" sz="2400" dirty="0"/>
            </a:br>
            <a:r>
              <a:rPr lang="cy-GB" sz="2400" dirty="0"/>
              <a:t>a’r slogan.</a:t>
            </a:r>
          </a:p>
          <a:p>
            <a:pPr marL="542925" fontAlgn="base"/>
            <a:r>
              <a:rPr lang="cy-GB" sz="2400" dirty="0"/>
              <a:t>Darparwch wybodaeth am ba arwyddion y</a:t>
            </a:r>
            <a:br>
              <a:rPr lang="cy-GB" sz="2400" dirty="0"/>
            </a:br>
            <a:r>
              <a:rPr lang="cy-GB" sz="2400" dirty="0"/>
              <a:t>dylai rhieni/gofalwyr gadw golwg amdanynt a beth</a:t>
            </a:r>
            <a:br>
              <a:rPr lang="cy-GB" sz="2400" dirty="0"/>
            </a:br>
            <a:r>
              <a:rPr lang="cy-GB" sz="2400" dirty="0"/>
              <a:t>y gallan nhw ei wneud i atal risg. </a:t>
            </a:r>
          </a:p>
          <a:p>
            <a:pPr marL="542925" fontAlgn="base"/>
            <a:endParaRPr lang="en-GB" sz="2400" dirty="0"/>
          </a:p>
          <a:p>
            <a:pPr marL="542925" fontAlgn="base"/>
            <a:endParaRPr lang="en-GB" sz="2400" dirty="0"/>
          </a:p>
          <a:p>
            <a:pPr marL="0" indent="0" fontAlgn="base">
              <a:buNone/>
            </a:pPr>
            <a:r>
              <a:rPr lang="cy-GB" sz="2000" b="1" dirty="0">
                <a:solidFill>
                  <a:schemeClr val="accent2"/>
                </a:solidFill>
              </a:rPr>
              <a:t>Gorsaf syniadau: </a:t>
            </a:r>
            <a:r>
              <a:rPr lang="cy-GB" sz="2000" dirty="0"/>
              <a:t>Gallech chi wneud fideo, poster, cyflwyniad (PPT neu debyg), taflen ac ati. 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6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9E75F32-2CB4-45B7-BDCE-CD424FBA3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3821">
            <a:off x="7278390" y="2661313"/>
            <a:ext cx="4462803" cy="2510484"/>
          </a:xfrm>
          <a:prstGeom prst="rect">
            <a:avLst/>
          </a:prstGeom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69808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oy, doll, clock&#10;&#10;Description automatically generated">
            <a:extLst>
              <a:ext uri="{FF2B5EF4-FFF2-40B4-BE49-F238E27FC236}">
                <a16:creationId xmlns:a16="http://schemas.microsoft.com/office/drawing/2014/main" id="{7D3F38F7-FE9F-4367-94AA-0E100406E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274" y="2876317"/>
            <a:ext cx="5505452" cy="389211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AMSER MEDDWL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6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A3D03185-2807-474B-BAC0-09B2BE1FB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6" y="1435839"/>
            <a:ext cx="6877975" cy="1013515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/>
            <a:r>
              <a:rPr lang="cy-GB" sz="2400"/>
              <a:t>Ysgrifennwch dri pheth rydych chi wedi’u dysgu yn y wers neu wrth astudio’r pwnc a fydd yn eich atgoffa am chwarae gemau’n ddiogel.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5E623A56-2BFC-4A3C-8746-3CAF0F881329}"/>
              </a:ext>
            </a:extLst>
          </p:cNvPr>
          <p:cNvSpPr/>
          <p:nvPr/>
        </p:nvSpPr>
        <p:spPr>
          <a:xfrm rot="555682">
            <a:off x="7931852" y="963297"/>
            <a:ext cx="3037220" cy="1807792"/>
          </a:xfrm>
          <a:prstGeom prst="cloudCallout">
            <a:avLst>
              <a:gd name="adj1" fmla="val -25358"/>
              <a:gd name="adj2" fmla="val 813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652A106E-B49E-453B-B544-A3A4D1792124}"/>
              </a:ext>
            </a:extLst>
          </p:cNvPr>
          <p:cNvSpPr/>
          <p:nvPr/>
        </p:nvSpPr>
        <p:spPr>
          <a:xfrm rot="21044318" flipH="1">
            <a:off x="520653" y="2777417"/>
            <a:ext cx="2796216" cy="1664343"/>
          </a:xfrm>
          <a:prstGeom prst="cloudCallout">
            <a:avLst>
              <a:gd name="adj1" fmla="val -67294"/>
              <a:gd name="adj2" fmla="val 1402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5C7AEB6D-03EE-473B-A8D8-A0BD92A95CCB}"/>
              </a:ext>
            </a:extLst>
          </p:cNvPr>
          <p:cNvSpPr/>
          <p:nvPr/>
        </p:nvSpPr>
        <p:spPr>
          <a:xfrm rot="555682">
            <a:off x="8975783" y="3346666"/>
            <a:ext cx="2825290" cy="1807792"/>
          </a:xfrm>
          <a:prstGeom prst="cloudCallout">
            <a:avLst>
              <a:gd name="adj1" fmla="val -66550"/>
              <a:gd name="adj2" fmla="val 4746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071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6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FC2187F-77EC-469D-8556-4EA465DC9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418AA1-C63C-4035-A69C-3756FE1DBC99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extLst>
      <p:ext uri="{BB962C8B-B14F-4D97-AF65-F5344CB8AC3E}">
        <p14:creationId xmlns:p14="http://schemas.microsoft.com/office/powerpoint/2010/main" val="2519606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BWRDD GRAFFITI. PAN FYDDA I’N CHWARAE GEM, RYDW I’N TEIMLO...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1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69093F52-18EF-44A3-999C-351154E9E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074" y="1501345"/>
            <a:ext cx="4990159" cy="4678391"/>
          </a:xfrm>
        </p:spPr>
        <p:txBody>
          <a:bodyPr>
            <a:noAutofit/>
          </a:bodyPr>
          <a:lstStyle/>
          <a:p>
            <a:r>
              <a:rPr lang="cy-GB" sz="2400"/>
              <a:t>Mae gan bob un ohonoch chi nodiadau post-it. Ysgrifennwch y teimladau sydd gennych chi am chwarae gemau a beth rydych chi’n ei deimlo pan fyddwch chi’n chwarae gemau fideo.</a:t>
            </a:r>
          </a:p>
          <a:p>
            <a:r>
              <a:rPr lang="cy-GB" sz="2400"/>
              <a:t>Ar ôl i chi orffen, gludwch nhw ar y bwrdd graffiti.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87DF25-98F5-4B2F-9D67-90B6ABDAA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4942">
            <a:off x="425217" y="1410563"/>
            <a:ext cx="6159060" cy="482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98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BWRDD GRAFFITI. PAN FYDDA I’N CHWARAE GEM, RYDW I’N TEIMLO...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1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69093F52-18EF-44A3-999C-351154E9E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074" y="1501345"/>
            <a:ext cx="4990159" cy="467839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y-GB" sz="2400"/>
              <a:t>Pa deimladau sy’n gadarnhaol/da? </a:t>
            </a:r>
            <a:br>
              <a:rPr lang="cy-GB" sz="2400"/>
            </a:br>
            <a:r>
              <a:rPr lang="cy-GB" sz="2400"/>
              <a:t>Pa rai sy’n negyddol/drwg?</a:t>
            </a:r>
          </a:p>
          <a:p>
            <a:r>
              <a:rPr lang="cy-GB" sz="2400"/>
              <a:t>Dewiswch ddau beth o’r rhestr gadarnhaol a dau beth o’r rhestr negyddol ac yn ysgrifennu argymhelliad ar sut i wneud yn siŵr bod eich amser yn chwarae gemau yn ddymunol.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0FD3350-9C6C-4AC3-93B8-E662FD42F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4942">
            <a:off x="425217" y="1410563"/>
            <a:ext cx="6159060" cy="482080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E287722-62F1-4388-A80A-6F86265F13ED}"/>
              </a:ext>
            </a:extLst>
          </p:cNvPr>
          <p:cNvSpPr txBox="1"/>
          <p:nvPr/>
        </p:nvSpPr>
        <p:spPr>
          <a:xfrm rot="21388324">
            <a:off x="1255915" y="2619656"/>
            <a:ext cx="1111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>
                <a:latin typeface="Comic Sans MS" panose="030F0702030302020204" pitchFamily="66" charset="0"/>
              </a:rPr>
              <a:t>HAPUS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EE2065-3A35-4CED-A68D-889C3D5F15EE}"/>
              </a:ext>
            </a:extLst>
          </p:cNvPr>
          <p:cNvSpPr txBox="1"/>
          <p:nvPr/>
        </p:nvSpPr>
        <p:spPr>
          <a:xfrm rot="20660726">
            <a:off x="2397415" y="2531168"/>
            <a:ext cx="1111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BLIN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2D5EA7-35F9-4769-AA8A-F0DFDF63B26B}"/>
              </a:ext>
            </a:extLst>
          </p:cNvPr>
          <p:cNvSpPr txBox="1"/>
          <p:nvPr/>
        </p:nvSpPr>
        <p:spPr>
          <a:xfrm rot="254020">
            <a:off x="3420054" y="2500914"/>
            <a:ext cx="111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120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PRYDERUS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69BBD9-3511-42DF-A9E2-03AD5D7292A0}"/>
              </a:ext>
            </a:extLst>
          </p:cNvPr>
          <p:cNvSpPr txBox="1"/>
          <p:nvPr/>
        </p:nvSpPr>
        <p:spPr>
          <a:xfrm rot="19783937">
            <a:off x="4712764" y="2280423"/>
            <a:ext cx="111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1200">
                <a:latin typeface="Comic Sans MS" panose="030F0702030302020204" pitchFamily="66" charset="0"/>
              </a:rPr>
              <a:t>HEDDYCHLON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440ED1-363A-4F32-9FE8-8CBD3FC2A1A0}"/>
              </a:ext>
            </a:extLst>
          </p:cNvPr>
          <p:cNvSpPr txBox="1"/>
          <p:nvPr/>
        </p:nvSpPr>
        <p:spPr>
          <a:xfrm rot="2145483">
            <a:off x="1270540" y="4003739"/>
            <a:ext cx="12589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110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CYSTADLEUOL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3420FBF-11E8-409D-BF12-18ED0F6A935C}"/>
              </a:ext>
            </a:extLst>
          </p:cNvPr>
          <p:cNvSpPr txBox="1"/>
          <p:nvPr/>
        </p:nvSpPr>
        <p:spPr>
          <a:xfrm rot="19670147">
            <a:off x="2376160" y="3727492"/>
            <a:ext cx="1258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140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ENILLYDD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B4B1F23-97A5-43DA-B09C-0EFBE959885D}"/>
              </a:ext>
            </a:extLst>
          </p:cNvPr>
          <p:cNvSpPr txBox="1"/>
          <p:nvPr/>
        </p:nvSpPr>
        <p:spPr>
          <a:xfrm rot="19740774">
            <a:off x="3512178" y="3857512"/>
            <a:ext cx="1258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140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PWERUS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5234661-655D-449A-BA47-03C4105AAC94}"/>
              </a:ext>
            </a:extLst>
          </p:cNvPr>
          <p:cNvSpPr txBox="1"/>
          <p:nvPr/>
        </p:nvSpPr>
        <p:spPr>
          <a:xfrm rot="2145483">
            <a:off x="4699299" y="3424592"/>
            <a:ext cx="12589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110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ANORCHFYGOL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E4124CC-EF2B-4513-923E-11D9ECDB13E4}"/>
              </a:ext>
            </a:extLst>
          </p:cNvPr>
          <p:cNvSpPr txBox="1"/>
          <p:nvPr/>
        </p:nvSpPr>
        <p:spPr>
          <a:xfrm rot="20660726">
            <a:off x="1227924" y="5061671"/>
            <a:ext cx="11110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160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LLWGLYD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B1D640C-2857-42D9-B784-DD9F64AF5569}"/>
              </a:ext>
            </a:extLst>
          </p:cNvPr>
          <p:cNvSpPr txBox="1"/>
          <p:nvPr/>
        </p:nvSpPr>
        <p:spPr>
          <a:xfrm rot="1609076">
            <a:off x="2493044" y="4976236"/>
            <a:ext cx="11110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1050">
                <a:latin typeface="Comic Sans MS" panose="030F0702030302020204" pitchFamily="66" charset="0"/>
              </a:rPr>
              <a:t>RHWYSTREDIG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4E1703C-E94B-46E9-BA95-D1A5A16B53AA}"/>
              </a:ext>
            </a:extLst>
          </p:cNvPr>
          <p:cNvSpPr txBox="1"/>
          <p:nvPr/>
        </p:nvSpPr>
        <p:spPr>
          <a:xfrm rot="254020">
            <a:off x="3690583" y="4884671"/>
            <a:ext cx="11110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160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BLINEDIG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F64D5FD-9E9C-434C-B1A1-08C654DBE516}"/>
              </a:ext>
            </a:extLst>
          </p:cNvPr>
          <p:cNvSpPr txBox="1"/>
          <p:nvPr/>
        </p:nvSpPr>
        <p:spPr>
          <a:xfrm rot="1314040">
            <a:off x="4795937" y="4623191"/>
            <a:ext cx="1258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140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BYW</a:t>
            </a:r>
          </a:p>
        </p:txBody>
      </p:sp>
    </p:spTree>
    <p:extLst>
      <p:ext uri="{BB962C8B-B14F-4D97-AF65-F5344CB8AC3E}">
        <p14:creationId xmlns:p14="http://schemas.microsoft.com/office/powerpoint/2010/main" val="3360011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RYDW I’N FALCH O GYFLWYNO...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102406" cy="1600201"/>
          </a:xfrm>
        </p:spPr>
        <p:txBody>
          <a:bodyPr>
            <a:normAutofit/>
          </a:bodyPr>
          <a:lstStyle/>
          <a:p>
            <a:pPr lvl="0"/>
            <a:r>
              <a:rPr lang="cy-GB" sz="2400" dirty="0"/>
              <a:t>Cyflwynwch eich syniadau i weddill eich dosbarth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1</a:t>
            </a:r>
          </a:p>
        </p:txBody>
      </p:sp>
      <p:pic>
        <p:nvPicPr>
          <p:cNvPr id="7" name="Picture 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CF2EF3D1-D09E-4D4C-B6F1-38DE9FD25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7260">
            <a:off x="7997350" y="829544"/>
            <a:ext cx="3680483" cy="30232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02BE7F0-1649-4539-91F6-4AFE2C08F827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329C4B-8B3B-44D6-B0D6-024A6AE8CEF6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19FF9FB-1FC4-4B0A-BBBA-682FE7FEC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62888"/>
            <a:ext cx="2853915" cy="546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35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3 / GWERS 1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699001-49A4-41F9-A8D7-1F9A1C637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5866CC-8548-41C5-A662-344C304D4272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extLst>
      <p:ext uri="{BB962C8B-B14F-4D97-AF65-F5344CB8AC3E}">
        <p14:creationId xmlns:p14="http://schemas.microsoft.com/office/powerpoint/2010/main" val="38996614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5">
      <a:dk1>
        <a:sysClr val="windowText" lastClr="000000"/>
      </a:dk1>
      <a:lt1>
        <a:sysClr val="window" lastClr="FFFFFF"/>
      </a:lt1>
      <a:dk2>
        <a:srgbClr val="44546A"/>
      </a:dk2>
      <a:lt2>
        <a:srgbClr val="E7EEF6"/>
      </a:lt2>
      <a:accent1>
        <a:srgbClr val="115CB2"/>
      </a:accent1>
      <a:accent2>
        <a:srgbClr val="E88C1C"/>
      </a:accent2>
      <a:accent3>
        <a:srgbClr val="828282"/>
      </a:accent3>
      <a:accent4>
        <a:srgbClr val="FFE452"/>
      </a:accent4>
      <a:accent5>
        <a:srgbClr val="E33725"/>
      </a:accent5>
      <a:accent6>
        <a:srgbClr val="00A95E"/>
      </a:accent6>
      <a:hlink>
        <a:srgbClr val="E33725"/>
      </a:hlink>
      <a:folHlink>
        <a:srgbClr val="FFE45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BA56A1B4C88240843CC58ED250C137" ma:contentTypeVersion="13" ma:contentTypeDescription="Create a new document." ma:contentTypeScope="" ma:versionID="658fabd466e6069a9b9d120f4ada05f2">
  <xsd:schema xmlns:xsd="http://www.w3.org/2001/XMLSchema" xmlns:xs="http://www.w3.org/2001/XMLSchema" xmlns:p="http://schemas.microsoft.com/office/2006/metadata/properties" xmlns:ns2="9ce0375d-48dc-40bd-97cf-84b003935848" xmlns:ns3="3d7c1fe1-4c36-412c-9522-d010c65bdad8" targetNamespace="http://schemas.microsoft.com/office/2006/metadata/properties" ma:root="true" ma:fieldsID="6339fb48dd9a08bc343dd309cae55162" ns2:_="" ns3:_="">
    <xsd:import namespace="9ce0375d-48dc-40bd-97cf-84b003935848"/>
    <xsd:import namespace="3d7c1fe1-4c36-412c-9522-d010c65bdad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e0375d-48dc-40bd-97cf-84b00393584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7c1fe1-4c36-412c-9522-d010c65bda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98B0221-CED8-4551-896C-ABC2819289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e0375d-48dc-40bd-97cf-84b003935848"/>
    <ds:schemaRef ds:uri="3d7c1fe1-4c36-412c-9522-d010c65bda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E889AE4-6015-4306-AD19-CD97EEA290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6C2DE9A-85B3-4441-BD24-AF200E01B13E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2469</Words>
  <Application>Microsoft Office PowerPoint</Application>
  <PresentationFormat>Widescreen</PresentationFormat>
  <Paragraphs>292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Arial</vt:lpstr>
      <vt:lpstr>Calibri</vt:lpstr>
      <vt:lpstr>Comic Sans MS</vt:lpstr>
      <vt:lpstr>Office Theme</vt:lpstr>
      <vt:lpstr>HWYL A GEMAU</vt:lpstr>
      <vt:lpstr>HER</vt:lpstr>
      <vt:lpstr>AMCANION DYSGU</vt:lpstr>
      <vt:lpstr>DEILLIANNAU DYSGU</vt:lpstr>
      <vt:lpstr>GWEITHGAREDD: GADEWCH I NI SIARAD AM CHWARAE GEMAU</vt:lpstr>
      <vt:lpstr>GWEITHGAREDD: BWRDD GRAFFITI. PAN FYDDA I’N CHWARAE GEM, RYDW I’N TEIMLO...</vt:lpstr>
      <vt:lpstr>GWEITHGAREDD: BWRDD GRAFFITI. PAN FYDDA I’N CHWARAE GEM, RYDW I’N TEIMLO...</vt:lpstr>
      <vt:lpstr>GWEITHGAREDD: RYDW I’N FALCH O GYFLWYNO...</vt:lpstr>
      <vt:lpstr>Os oes angen help arnoch...</vt:lpstr>
      <vt:lpstr>CHWARAE GEMAU</vt:lpstr>
      <vt:lpstr>HER</vt:lpstr>
      <vt:lpstr>AMCANION DYSGU</vt:lpstr>
      <vt:lpstr>DEILLIANNAU DYSGU</vt:lpstr>
      <vt:lpstr>GWEITHGAREDD: RHOWCH BUMP I MI – PA GEMAU YDYCH CHI’N EU CHWARAE?</vt:lpstr>
      <vt:lpstr>GWEITHGAREDD: AMSER CWIS</vt:lpstr>
      <vt:lpstr>GWEITHGAREDD: GADEWCH I NI SIARAD - DIOGELWCH</vt:lpstr>
      <vt:lpstr>GWEITHGAREDD: AMSER PROSIECT</vt:lpstr>
      <vt:lpstr>GWEITHGAREDD: POST IT</vt:lpstr>
      <vt:lpstr>Os oes angen help arnoch...</vt:lpstr>
      <vt:lpstr>DEWCH I NI GAEL HWYL WRTH CHWARAE GEMAU</vt:lpstr>
      <vt:lpstr>HER</vt:lpstr>
      <vt:lpstr>AMCANION DYSGU</vt:lpstr>
      <vt:lpstr>DEILLIANNAU DYSGU</vt:lpstr>
      <vt:lpstr>GWEITHGAREDD: DEWCH I NI GAEL HWYL WRTH CHWARAE GEMAU</vt:lpstr>
      <vt:lpstr>GWEITHGAREDD: GADEWCH I NI FOD YN GREADIGOL</vt:lpstr>
      <vt:lpstr>GWEITHGAREDD: CYNGOR CAMPUS</vt:lpstr>
      <vt:lpstr>Os oes angen help arnoch...</vt:lpstr>
      <vt:lpstr>BETH SYDD EI ANGEN ARNOM I GADW’N IACH?</vt:lpstr>
      <vt:lpstr>HER</vt:lpstr>
      <vt:lpstr>AMCANION DYSGU</vt:lpstr>
      <vt:lpstr>DEILLIANNAU DYSGU</vt:lpstr>
      <vt:lpstr>GWEITHGAREDD: POST IT – SUT YDYN NI’N CADW’N IACH?</vt:lpstr>
      <vt:lpstr>GWEITHGAREDD: ANGHENION CORFFOROL AC EMOSIYNOL</vt:lpstr>
      <vt:lpstr>GWEITHGAREDD: SUT MAE CHWARAEWYR GEMAU PROFFESIYNOL YN CADW’N IACH?</vt:lpstr>
      <vt:lpstr>GWEITHGAREDD: AMSER RHANNU</vt:lpstr>
      <vt:lpstr>Os oes angen help arnoch...</vt:lpstr>
      <vt:lpstr>BETH SYDD EI ANGEN ARNOM I GADW’N IACH?</vt:lpstr>
      <vt:lpstr>HER</vt:lpstr>
      <vt:lpstr>AMCANION DYSGU</vt:lpstr>
      <vt:lpstr>DEILLIANNAU DYSGU</vt:lpstr>
      <vt:lpstr>GWEITHGAREDD: RISG</vt:lpstr>
      <vt:lpstr>GWEITHGAREDD: GÊM ADDYSGOL</vt:lpstr>
      <vt:lpstr>GWEITHGAREDD: AMSER ADOLYGU</vt:lpstr>
      <vt:lpstr>Os oes angen help arnoch...</vt:lpstr>
      <vt:lpstr>YMGYRCH</vt:lpstr>
      <vt:lpstr>HER</vt:lpstr>
      <vt:lpstr>AMCANION DYSGU</vt:lpstr>
      <vt:lpstr>DEILLIANNAU DYSGU</vt:lpstr>
      <vt:lpstr>GWEITHGAREDD: BETH SY’N GWNEUD I’N RHIENI, GOFALWYR A GWARCHEIDWAID BOENI?</vt:lpstr>
      <vt:lpstr>GWEITHGAREDD: AMSER YMGYRCHU</vt:lpstr>
      <vt:lpstr>GWEITHGAREDD: AMSER MEDDWL</vt:lpstr>
      <vt:lpstr>Os oes angen help arnoch...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Bryan</dc:creator>
  <cp:lastModifiedBy>Linda Scollins Smith</cp:lastModifiedBy>
  <cp:revision>48</cp:revision>
  <dcterms:created xsi:type="dcterms:W3CDTF">2020-05-01T13:28:36Z</dcterms:created>
  <dcterms:modified xsi:type="dcterms:W3CDTF">2021-06-21T06:26:26Z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0x01010077BA56A1B4C88240843CC58ED250C137</vt:lpwstr>
  </property>
</Properties>
</file>