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notesSlides/notesSlide1.xml" ContentType="application/vnd.openxmlformats-officedocument.presentationml.notesSlide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62"/>
  </p:notesMasterIdLst>
  <p:sldIdLst>
    <p:sldId id="257" r:id="rId5"/>
    <p:sldId id="256" r:id="rId6"/>
    <p:sldId id="258" r:id="rId7"/>
    <p:sldId id="259" r:id="rId8"/>
    <p:sldId id="265" r:id="rId9"/>
    <p:sldId id="263" r:id="rId10"/>
    <p:sldId id="266" r:id="rId11"/>
    <p:sldId id="269" r:id="rId12"/>
    <p:sldId id="270" r:id="rId13"/>
    <p:sldId id="264" r:id="rId14"/>
    <p:sldId id="271" r:id="rId15"/>
    <p:sldId id="272" r:id="rId16"/>
    <p:sldId id="273" r:id="rId17"/>
    <p:sldId id="274" r:id="rId18"/>
    <p:sldId id="275" r:id="rId19"/>
    <p:sldId id="276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67" r:id="rId37"/>
    <p:sldId id="268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404" r:id="rId58"/>
    <p:sldId id="277" r:id="rId59"/>
    <p:sldId id="405" r:id="rId60"/>
    <p:sldId id="406" r:id="rId61"/>
  </p:sldIdLst>
  <p:sldSz cx="12192000" cy="6858000"/>
  <p:notesSz cx="6858000" cy="9144000"/>
  <p:custDataLst>
    <p:tags r:id="rId6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801" autoAdjust="0"/>
    <p:restoredTop sz="94660"/>
  </p:normalViewPr>
  <p:slideViewPr>
    <p:cSldViewPr snapToGrid="0">
      <p:cViewPr varScale="1">
        <p:scale>
          <a:sx n="86" d="100"/>
          <a:sy n="86" d="100"/>
        </p:scale>
        <p:origin x="341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ags" Target="tags/tag1.xml"/><Relationship Id="rId68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nda Scollins Smith" userId="d6fc3bab-6402-4aaa-81aa-1a76aba14fb4" providerId="ADAL" clId="{CDCF8605-4D22-42B6-B1AE-932413CEA640}"/>
    <pc:docChg chg="modSld">
      <pc:chgData name="Linda Scollins Smith" userId="d6fc3bab-6402-4aaa-81aa-1a76aba14fb4" providerId="ADAL" clId="{CDCF8605-4D22-42B6-B1AE-932413CEA640}" dt="2021-06-20T17:21:51.732" v="1" actId="20577"/>
      <pc:docMkLst>
        <pc:docMk/>
      </pc:docMkLst>
      <pc:sldChg chg="modSp mod">
        <pc:chgData name="Linda Scollins Smith" userId="d6fc3bab-6402-4aaa-81aa-1a76aba14fb4" providerId="ADAL" clId="{CDCF8605-4D22-42B6-B1AE-932413CEA640}" dt="2021-06-20T17:21:51.732" v="1" actId="20577"/>
        <pc:sldMkLst>
          <pc:docMk/>
          <pc:sldMk cId="901312042" sldId="257"/>
        </pc:sldMkLst>
        <pc:spChg chg="mod">
          <ac:chgData name="Linda Scollins Smith" userId="d6fc3bab-6402-4aaa-81aa-1a76aba14fb4" providerId="ADAL" clId="{CDCF8605-4D22-42B6-B1AE-932413CEA640}" dt="2021-06-20T17:21:51.732" v="1" actId="20577"/>
          <ac:spMkLst>
            <pc:docMk/>
            <pc:sldMk cId="901312042" sldId="257"/>
            <ac:spMk id="2" creationId="{AC71BCA9-7C2F-48DA-8534-67528A8A5B3C}"/>
          </ac:spMkLst>
        </pc:spChg>
      </pc:sldChg>
    </pc:docChg>
  </pc:docChgLst>
  <pc:docChgLst>
    <pc:chgData name="Linda Scollins Smith" userId="d6fc3bab-6402-4aaa-81aa-1a76aba14fb4" providerId="ADAL" clId="{FF58DF6B-3A66-4DDC-96C5-DAD820FDC35C}"/>
    <pc:docChg chg="undo custSel addSld modSld sldOrd">
      <pc:chgData name="Linda Scollins Smith" userId="d6fc3bab-6402-4aaa-81aa-1a76aba14fb4" providerId="ADAL" clId="{FF58DF6B-3A66-4DDC-96C5-DAD820FDC35C}" dt="2021-04-10T09:44:19.260" v="146" actId="20577"/>
      <pc:docMkLst>
        <pc:docMk/>
      </pc:docMkLst>
      <pc:sldChg chg="modSp mod">
        <pc:chgData name="Linda Scollins Smith" userId="d6fc3bab-6402-4aaa-81aa-1a76aba14fb4" providerId="ADAL" clId="{FF58DF6B-3A66-4DDC-96C5-DAD820FDC35C}" dt="2021-04-10T09:31:10.003" v="17" actId="20577"/>
        <pc:sldMkLst>
          <pc:docMk/>
          <pc:sldMk cId="901312042" sldId="257"/>
        </pc:sldMkLst>
        <pc:spChg chg="mod">
          <ac:chgData name="Linda Scollins Smith" userId="d6fc3bab-6402-4aaa-81aa-1a76aba14fb4" providerId="ADAL" clId="{FF58DF6B-3A66-4DDC-96C5-DAD820FDC35C}" dt="2021-04-10T09:31:10.003" v="17" actId="20577"/>
          <ac:spMkLst>
            <pc:docMk/>
            <pc:sldMk cId="901312042" sldId="257"/>
            <ac:spMk id="2" creationId="{AC71BCA9-7C2F-48DA-8534-67528A8A5B3C}"/>
          </ac:spMkLst>
        </pc:spChg>
      </pc:sldChg>
      <pc:sldChg chg="addSp delSp modSp mod">
        <pc:chgData name="Linda Scollins Smith" userId="d6fc3bab-6402-4aaa-81aa-1a76aba14fb4" providerId="ADAL" clId="{FF58DF6B-3A66-4DDC-96C5-DAD820FDC35C}" dt="2021-04-10T09:42:54.566" v="84"/>
        <pc:sldMkLst>
          <pc:docMk/>
          <pc:sldMk cId="1049473451" sldId="258"/>
        </pc:sldMkLst>
        <pc:spChg chg="mod">
          <ac:chgData name="Linda Scollins Smith" userId="d6fc3bab-6402-4aaa-81aa-1a76aba14fb4" providerId="ADAL" clId="{FF58DF6B-3A66-4DDC-96C5-DAD820FDC35C}" dt="2021-04-10T09:30:49.193" v="3" actId="20577"/>
          <ac:spMkLst>
            <pc:docMk/>
            <pc:sldMk cId="1049473451" sldId="258"/>
            <ac:spMk id="6" creationId="{12C7D641-36E4-416E-A55F-24F6FCF3A212}"/>
          </ac:spMkLst>
        </pc:spChg>
        <pc:picChg chg="del">
          <ac:chgData name="Linda Scollins Smith" userId="d6fc3bab-6402-4aaa-81aa-1a76aba14fb4" providerId="ADAL" clId="{FF58DF6B-3A66-4DDC-96C5-DAD820FDC35C}" dt="2021-04-10T09:30:39.437" v="0" actId="478"/>
          <ac:picMkLst>
            <pc:docMk/>
            <pc:sldMk cId="1049473451" sldId="258"/>
            <ac:picMk id="8" creationId="{FBFCCB78-CC88-4C00-9D25-28A6B9A8D9C7}"/>
          </ac:picMkLst>
        </pc:picChg>
        <pc:picChg chg="add del mod">
          <ac:chgData name="Linda Scollins Smith" userId="d6fc3bab-6402-4aaa-81aa-1a76aba14fb4" providerId="ADAL" clId="{FF58DF6B-3A66-4DDC-96C5-DAD820FDC35C}" dt="2021-04-10T09:42:53.665" v="83" actId="478"/>
          <ac:picMkLst>
            <pc:docMk/>
            <pc:sldMk cId="1049473451" sldId="258"/>
            <ac:picMk id="11" creationId="{C45432B8-C29E-4E83-951F-4DA25D7E9608}"/>
          </ac:picMkLst>
        </pc:picChg>
        <pc:picChg chg="add del mod">
          <ac:chgData name="Linda Scollins Smith" userId="d6fc3bab-6402-4aaa-81aa-1a76aba14fb4" providerId="ADAL" clId="{FF58DF6B-3A66-4DDC-96C5-DAD820FDC35C}" dt="2021-04-10T09:42:35.553" v="79" actId="478"/>
          <ac:picMkLst>
            <pc:docMk/>
            <pc:sldMk cId="1049473451" sldId="258"/>
            <ac:picMk id="12" creationId="{BF2520B8-F4F0-424A-A8D2-BB4FF2A02652}"/>
          </ac:picMkLst>
        </pc:picChg>
        <pc:picChg chg="add mod">
          <ac:chgData name="Linda Scollins Smith" userId="d6fc3bab-6402-4aaa-81aa-1a76aba14fb4" providerId="ADAL" clId="{FF58DF6B-3A66-4DDC-96C5-DAD820FDC35C}" dt="2021-04-10T09:42:54.566" v="84"/>
          <ac:picMkLst>
            <pc:docMk/>
            <pc:sldMk cId="1049473451" sldId="258"/>
            <ac:picMk id="13" creationId="{D2980051-C38D-499C-AE81-D28B3B95C3FC}"/>
          </ac:picMkLst>
        </pc:picChg>
      </pc:sldChg>
      <pc:sldChg chg="addSp delSp modSp mod">
        <pc:chgData name="Linda Scollins Smith" userId="d6fc3bab-6402-4aaa-81aa-1a76aba14fb4" providerId="ADAL" clId="{FF58DF6B-3A66-4DDC-96C5-DAD820FDC35C}" dt="2021-04-10T09:42:41.135" v="82" actId="1076"/>
        <pc:sldMkLst>
          <pc:docMk/>
          <pc:sldMk cId="2215819112" sldId="259"/>
        </pc:sldMkLst>
        <pc:picChg chg="del">
          <ac:chgData name="Linda Scollins Smith" userId="d6fc3bab-6402-4aaa-81aa-1a76aba14fb4" providerId="ADAL" clId="{FF58DF6B-3A66-4DDC-96C5-DAD820FDC35C}" dt="2021-04-10T09:42:38.466" v="80" actId="478"/>
          <ac:picMkLst>
            <pc:docMk/>
            <pc:sldMk cId="2215819112" sldId="259"/>
            <ac:picMk id="3" creationId="{1E49017A-AE11-4158-BEA7-A2A67E495577}"/>
          </ac:picMkLst>
        </pc:picChg>
        <pc:picChg chg="add mod">
          <ac:chgData name="Linda Scollins Smith" userId="d6fc3bab-6402-4aaa-81aa-1a76aba14fb4" providerId="ADAL" clId="{FF58DF6B-3A66-4DDC-96C5-DAD820FDC35C}" dt="2021-04-10T09:42:41.135" v="82" actId="1076"/>
          <ac:picMkLst>
            <pc:docMk/>
            <pc:sldMk cId="2215819112" sldId="259"/>
            <ac:picMk id="7" creationId="{DD6F0598-A000-48FF-8495-1FDCAC15E524}"/>
          </ac:picMkLst>
        </pc:picChg>
      </pc:sldChg>
      <pc:sldChg chg="modSp mod ord">
        <pc:chgData name="Linda Scollins Smith" userId="d6fc3bab-6402-4aaa-81aa-1a76aba14fb4" providerId="ADAL" clId="{FF58DF6B-3A66-4DDC-96C5-DAD820FDC35C}" dt="2021-04-10T09:43:52.717" v="143" actId="20577"/>
        <pc:sldMkLst>
          <pc:docMk/>
          <pc:sldMk cId="2724635209" sldId="263"/>
        </pc:sldMkLst>
        <pc:spChg chg="mod">
          <ac:chgData name="Linda Scollins Smith" userId="d6fc3bab-6402-4aaa-81aa-1a76aba14fb4" providerId="ADAL" clId="{FF58DF6B-3A66-4DDC-96C5-DAD820FDC35C}" dt="2021-04-10T09:43:52.717" v="143" actId="20577"/>
          <ac:spMkLst>
            <pc:docMk/>
            <pc:sldMk cId="2724635209" sldId="263"/>
            <ac:spMk id="6" creationId="{12C7D641-36E4-416E-A55F-24F6FCF3A212}"/>
          </ac:spMkLst>
        </pc:spChg>
      </pc:sldChg>
      <pc:sldChg chg="addSp delSp modSp mod">
        <pc:chgData name="Linda Scollins Smith" userId="d6fc3bab-6402-4aaa-81aa-1a76aba14fb4" providerId="ADAL" clId="{FF58DF6B-3A66-4DDC-96C5-DAD820FDC35C}" dt="2021-04-10T09:38:47.880" v="48"/>
        <pc:sldMkLst>
          <pc:docMk/>
          <pc:sldMk cId="3899661479" sldId="264"/>
        </pc:sldMkLst>
        <pc:spChg chg="mod">
          <ac:chgData name="Linda Scollins Smith" userId="d6fc3bab-6402-4aaa-81aa-1a76aba14fb4" providerId="ADAL" clId="{FF58DF6B-3A66-4DDC-96C5-DAD820FDC35C}" dt="2021-04-10T09:38:47.880" v="48"/>
          <ac:spMkLst>
            <pc:docMk/>
            <pc:sldMk cId="3899661479" sldId="264"/>
            <ac:spMk id="6" creationId="{12C7D641-36E4-416E-A55F-24F6FCF3A212}"/>
          </ac:spMkLst>
        </pc:spChg>
        <pc:spChg chg="add mod">
          <ac:chgData name="Linda Scollins Smith" userId="d6fc3bab-6402-4aaa-81aa-1a76aba14fb4" providerId="ADAL" clId="{FF58DF6B-3A66-4DDC-96C5-DAD820FDC35C}" dt="2021-04-10T09:37:32.541" v="33"/>
          <ac:spMkLst>
            <pc:docMk/>
            <pc:sldMk cId="3899661479" sldId="264"/>
            <ac:spMk id="8" creationId="{FFCC6D99-527F-4501-A530-6F3912619ADB}"/>
          </ac:spMkLst>
        </pc:spChg>
        <pc:picChg chg="add mod">
          <ac:chgData name="Linda Scollins Smith" userId="d6fc3bab-6402-4aaa-81aa-1a76aba14fb4" providerId="ADAL" clId="{FF58DF6B-3A66-4DDC-96C5-DAD820FDC35C}" dt="2021-04-10T09:37:32.541" v="33"/>
          <ac:picMkLst>
            <pc:docMk/>
            <pc:sldMk cId="3899661479" sldId="264"/>
            <ac:picMk id="7" creationId="{7F029BE4-5AA8-4E32-B8F7-772F8262FDF0}"/>
          </ac:picMkLst>
        </pc:picChg>
        <pc:picChg chg="del">
          <ac:chgData name="Linda Scollins Smith" userId="d6fc3bab-6402-4aaa-81aa-1a76aba14fb4" providerId="ADAL" clId="{FF58DF6B-3A66-4DDC-96C5-DAD820FDC35C}" dt="2021-04-10T09:37:32.045" v="32" actId="478"/>
          <ac:picMkLst>
            <pc:docMk/>
            <pc:sldMk cId="3899661479" sldId="264"/>
            <ac:picMk id="12" creationId="{50F86C42-6FBD-40EB-A0EF-150DD87F8787}"/>
          </ac:picMkLst>
        </pc:picChg>
      </pc:sldChg>
      <pc:sldChg chg="delSp modSp mod">
        <pc:chgData name="Linda Scollins Smith" userId="d6fc3bab-6402-4aaa-81aa-1a76aba14fb4" providerId="ADAL" clId="{FF58DF6B-3A66-4DDC-96C5-DAD820FDC35C}" dt="2021-04-10T09:42:01.878" v="77" actId="14100"/>
        <pc:sldMkLst>
          <pc:docMk/>
          <pc:sldMk cId="705699771" sldId="265"/>
        </pc:sldMkLst>
        <pc:spChg chg="mod">
          <ac:chgData name="Linda Scollins Smith" userId="d6fc3bab-6402-4aaa-81aa-1a76aba14fb4" providerId="ADAL" clId="{FF58DF6B-3A66-4DDC-96C5-DAD820FDC35C}" dt="2021-04-10T09:32:00.262" v="25" actId="1076"/>
          <ac:spMkLst>
            <pc:docMk/>
            <pc:sldMk cId="705699771" sldId="265"/>
            <ac:spMk id="16" creationId="{D5703448-0331-44FE-B62F-771542E56C6C}"/>
          </ac:spMkLst>
        </pc:spChg>
        <pc:spChg chg="mod">
          <ac:chgData name="Linda Scollins Smith" userId="d6fc3bab-6402-4aaa-81aa-1a76aba14fb4" providerId="ADAL" clId="{FF58DF6B-3A66-4DDC-96C5-DAD820FDC35C}" dt="2021-04-10T09:32:06.619" v="26" actId="1076"/>
          <ac:spMkLst>
            <pc:docMk/>
            <pc:sldMk cId="705699771" sldId="265"/>
            <ac:spMk id="21" creationId="{3C84BA4E-2C78-44CA-9708-278F7AE7C35D}"/>
          </ac:spMkLst>
        </pc:spChg>
        <pc:picChg chg="del">
          <ac:chgData name="Linda Scollins Smith" userId="d6fc3bab-6402-4aaa-81aa-1a76aba14fb4" providerId="ADAL" clId="{FF58DF6B-3A66-4DDC-96C5-DAD820FDC35C}" dt="2021-04-10T09:31:30.581" v="19" actId="478"/>
          <ac:picMkLst>
            <pc:docMk/>
            <pc:sldMk cId="705699771" sldId="265"/>
            <ac:picMk id="8" creationId="{81528CA0-548C-475E-A079-27551672EC41}"/>
          </ac:picMkLst>
        </pc:picChg>
        <pc:picChg chg="mod">
          <ac:chgData name="Linda Scollins Smith" userId="d6fc3bab-6402-4aaa-81aa-1a76aba14fb4" providerId="ADAL" clId="{FF58DF6B-3A66-4DDC-96C5-DAD820FDC35C}" dt="2021-04-10T09:42:01.878" v="77" actId="14100"/>
          <ac:picMkLst>
            <pc:docMk/>
            <pc:sldMk cId="705699771" sldId="265"/>
            <ac:picMk id="20" creationId="{0DFDD029-8F70-4237-854C-D3898BFF4D7C}"/>
          </ac:picMkLst>
        </pc:picChg>
      </pc:sldChg>
      <pc:sldChg chg="add">
        <pc:chgData name="Linda Scollins Smith" userId="d6fc3bab-6402-4aaa-81aa-1a76aba14fb4" providerId="ADAL" clId="{FF58DF6B-3A66-4DDC-96C5-DAD820FDC35C}" dt="2021-04-10T09:35:26.584" v="29"/>
        <pc:sldMkLst>
          <pc:docMk/>
          <pc:sldMk cId="4274908173" sldId="267"/>
        </pc:sldMkLst>
      </pc:sldChg>
      <pc:sldChg chg="add">
        <pc:chgData name="Linda Scollins Smith" userId="d6fc3bab-6402-4aaa-81aa-1a76aba14fb4" providerId="ADAL" clId="{FF58DF6B-3A66-4DDC-96C5-DAD820FDC35C}" dt="2021-04-10T09:35:26.584" v="29"/>
        <pc:sldMkLst>
          <pc:docMk/>
          <pc:sldMk cId="2449049311" sldId="268"/>
        </pc:sldMkLst>
      </pc:sldChg>
      <pc:sldChg chg="delSp add mod">
        <pc:chgData name="Linda Scollins Smith" userId="d6fc3bab-6402-4aaa-81aa-1a76aba14fb4" providerId="ADAL" clId="{FF58DF6B-3A66-4DDC-96C5-DAD820FDC35C}" dt="2021-04-10T09:37:35.165" v="34" actId="478"/>
        <pc:sldMkLst>
          <pc:docMk/>
          <pc:sldMk cId="319601362" sldId="271"/>
        </pc:sldMkLst>
        <pc:spChg chg="del">
          <ac:chgData name="Linda Scollins Smith" userId="d6fc3bab-6402-4aaa-81aa-1a76aba14fb4" providerId="ADAL" clId="{FF58DF6B-3A66-4DDC-96C5-DAD820FDC35C}" dt="2021-04-10T09:37:35.165" v="34" actId="478"/>
          <ac:spMkLst>
            <pc:docMk/>
            <pc:sldMk cId="319601362" sldId="271"/>
            <ac:spMk id="7" creationId="{AC71BCA9-7C2F-48DA-8534-67528A8A5B3C}"/>
          </ac:spMkLst>
        </pc:spChg>
      </pc:sldChg>
      <pc:sldChg chg="modSp add mod">
        <pc:chgData name="Linda Scollins Smith" userId="d6fc3bab-6402-4aaa-81aa-1a76aba14fb4" providerId="ADAL" clId="{FF58DF6B-3A66-4DDC-96C5-DAD820FDC35C}" dt="2021-04-10T09:44:19.260" v="146" actId="20577"/>
        <pc:sldMkLst>
          <pc:docMk/>
          <pc:sldMk cId="3979758164" sldId="272"/>
        </pc:sldMkLst>
        <pc:spChg chg="mod">
          <ac:chgData name="Linda Scollins Smith" userId="d6fc3bab-6402-4aaa-81aa-1a76aba14fb4" providerId="ADAL" clId="{FF58DF6B-3A66-4DDC-96C5-DAD820FDC35C}" dt="2021-04-10T09:44:19.260" v="146" actId="20577"/>
          <ac:spMkLst>
            <pc:docMk/>
            <pc:sldMk cId="3979758164" sldId="272"/>
            <ac:spMk id="6" creationId="{A629948C-ACD7-4AF5-AF26-54B04D16D611}"/>
          </ac:spMkLst>
        </pc:spChg>
      </pc:sldChg>
      <pc:sldChg chg="add">
        <pc:chgData name="Linda Scollins Smith" userId="d6fc3bab-6402-4aaa-81aa-1a76aba14fb4" providerId="ADAL" clId="{FF58DF6B-3A66-4DDC-96C5-DAD820FDC35C}" dt="2021-04-10T09:32:28.551" v="27"/>
        <pc:sldMkLst>
          <pc:docMk/>
          <pc:sldMk cId="2715669901" sldId="273"/>
        </pc:sldMkLst>
      </pc:sldChg>
      <pc:sldChg chg="addSp delSp modSp add mod">
        <pc:chgData name="Linda Scollins Smith" userId="d6fc3bab-6402-4aaa-81aa-1a76aba14fb4" providerId="ADAL" clId="{FF58DF6B-3A66-4DDC-96C5-DAD820FDC35C}" dt="2021-04-10T09:39:27.224" v="52"/>
        <pc:sldMkLst>
          <pc:docMk/>
          <pc:sldMk cId="2073835672" sldId="274"/>
        </pc:sldMkLst>
        <pc:picChg chg="del">
          <ac:chgData name="Linda Scollins Smith" userId="d6fc3bab-6402-4aaa-81aa-1a76aba14fb4" providerId="ADAL" clId="{FF58DF6B-3A66-4DDC-96C5-DAD820FDC35C}" dt="2021-04-10T09:39:26.788" v="51" actId="478"/>
          <ac:picMkLst>
            <pc:docMk/>
            <pc:sldMk cId="2073835672" sldId="274"/>
            <ac:picMk id="3" creationId="{1E49017A-AE11-4158-BEA7-A2A67E495577}"/>
          </ac:picMkLst>
        </pc:picChg>
        <pc:picChg chg="add mod">
          <ac:chgData name="Linda Scollins Smith" userId="d6fc3bab-6402-4aaa-81aa-1a76aba14fb4" providerId="ADAL" clId="{FF58DF6B-3A66-4DDC-96C5-DAD820FDC35C}" dt="2021-04-10T09:39:27.224" v="52"/>
          <ac:picMkLst>
            <pc:docMk/>
            <pc:sldMk cId="2073835672" sldId="274"/>
            <ac:picMk id="7" creationId="{253B08FE-CB6B-41DD-B8EE-1D49024B2339}"/>
          </ac:picMkLst>
        </pc:picChg>
      </pc:sldChg>
      <pc:sldChg chg="add">
        <pc:chgData name="Linda Scollins Smith" userId="d6fc3bab-6402-4aaa-81aa-1a76aba14fb4" providerId="ADAL" clId="{FF58DF6B-3A66-4DDC-96C5-DAD820FDC35C}" dt="2021-04-10T09:32:28.551" v="27"/>
        <pc:sldMkLst>
          <pc:docMk/>
          <pc:sldMk cId="2770725359" sldId="275"/>
        </pc:sldMkLst>
      </pc:sldChg>
      <pc:sldChg chg="add">
        <pc:chgData name="Linda Scollins Smith" userId="d6fc3bab-6402-4aaa-81aa-1a76aba14fb4" providerId="ADAL" clId="{FF58DF6B-3A66-4DDC-96C5-DAD820FDC35C}" dt="2021-04-10T09:32:28.551" v="27"/>
        <pc:sldMkLst>
          <pc:docMk/>
          <pc:sldMk cId="841354165" sldId="276"/>
        </pc:sldMkLst>
      </pc:sldChg>
      <pc:sldChg chg="add">
        <pc:chgData name="Linda Scollins Smith" userId="d6fc3bab-6402-4aaa-81aa-1a76aba14fb4" providerId="ADAL" clId="{FF58DF6B-3A66-4DDC-96C5-DAD820FDC35C}" dt="2021-04-10T09:36:13.349" v="31"/>
        <pc:sldMkLst>
          <pc:docMk/>
          <pc:sldMk cId="289183482" sldId="277"/>
        </pc:sldMkLst>
      </pc:sldChg>
      <pc:sldChg chg="add">
        <pc:chgData name="Linda Scollins Smith" userId="d6fc3bab-6402-4aaa-81aa-1a76aba14fb4" providerId="ADAL" clId="{FF58DF6B-3A66-4DDC-96C5-DAD820FDC35C}" dt="2021-04-10T09:32:28.551" v="27"/>
        <pc:sldMkLst>
          <pc:docMk/>
          <pc:sldMk cId="3271160292" sldId="278"/>
        </pc:sldMkLst>
      </pc:sldChg>
      <pc:sldChg chg="addSp delSp modSp add mod">
        <pc:chgData name="Linda Scollins Smith" userId="d6fc3bab-6402-4aaa-81aa-1a76aba14fb4" providerId="ADAL" clId="{FF58DF6B-3A66-4DDC-96C5-DAD820FDC35C}" dt="2021-04-10T09:38:47.880" v="48"/>
        <pc:sldMkLst>
          <pc:docMk/>
          <pc:sldMk cId="1737787737" sldId="279"/>
        </pc:sldMkLst>
        <pc:spChg chg="mod">
          <ac:chgData name="Linda Scollins Smith" userId="d6fc3bab-6402-4aaa-81aa-1a76aba14fb4" providerId="ADAL" clId="{FF58DF6B-3A66-4DDC-96C5-DAD820FDC35C}" dt="2021-04-10T09:38:47.880" v="48"/>
          <ac:spMkLst>
            <pc:docMk/>
            <pc:sldMk cId="1737787737" sldId="279"/>
            <ac:spMk id="6" creationId="{12C7D641-36E4-416E-A55F-24F6FCF3A212}"/>
          </ac:spMkLst>
        </pc:spChg>
        <pc:spChg chg="add mod">
          <ac:chgData name="Linda Scollins Smith" userId="d6fc3bab-6402-4aaa-81aa-1a76aba14fb4" providerId="ADAL" clId="{FF58DF6B-3A66-4DDC-96C5-DAD820FDC35C}" dt="2021-04-10T09:37:40.475" v="36"/>
          <ac:spMkLst>
            <pc:docMk/>
            <pc:sldMk cId="1737787737" sldId="279"/>
            <ac:spMk id="8" creationId="{2536297B-2753-4D75-BB32-0711AABD68F4}"/>
          </ac:spMkLst>
        </pc:spChg>
        <pc:picChg chg="add mod">
          <ac:chgData name="Linda Scollins Smith" userId="d6fc3bab-6402-4aaa-81aa-1a76aba14fb4" providerId="ADAL" clId="{FF58DF6B-3A66-4DDC-96C5-DAD820FDC35C}" dt="2021-04-10T09:37:40.475" v="36"/>
          <ac:picMkLst>
            <pc:docMk/>
            <pc:sldMk cId="1737787737" sldId="279"/>
            <ac:picMk id="7" creationId="{422C4492-32C2-4574-B37E-B90A6981CD86}"/>
          </ac:picMkLst>
        </pc:picChg>
        <pc:picChg chg="del">
          <ac:chgData name="Linda Scollins Smith" userId="d6fc3bab-6402-4aaa-81aa-1a76aba14fb4" providerId="ADAL" clId="{FF58DF6B-3A66-4DDC-96C5-DAD820FDC35C}" dt="2021-04-10T09:37:39.774" v="35" actId="478"/>
          <ac:picMkLst>
            <pc:docMk/>
            <pc:sldMk cId="1737787737" sldId="279"/>
            <ac:picMk id="12" creationId="{50F86C42-6FBD-40EB-A0EF-150DD87F8787}"/>
          </ac:picMkLst>
        </pc:picChg>
      </pc:sldChg>
      <pc:sldChg chg="delSp add mod">
        <pc:chgData name="Linda Scollins Smith" userId="d6fc3bab-6402-4aaa-81aa-1a76aba14fb4" providerId="ADAL" clId="{FF58DF6B-3A66-4DDC-96C5-DAD820FDC35C}" dt="2021-04-10T09:37:43.658" v="37" actId="478"/>
        <pc:sldMkLst>
          <pc:docMk/>
          <pc:sldMk cId="2322170311" sldId="280"/>
        </pc:sldMkLst>
        <pc:spChg chg="del">
          <ac:chgData name="Linda Scollins Smith" userId="d6fc3bab-6402-4aaa-81aa-1a76aba14fb4" providerId="ADAL" clId="{FF58DF6B-3A66-4DDC-96C5-DAD820FDC35C}" dt="2021-04-10T09:37:43.658" v="37" actId="478"/>
          <ac:spMkLst>
            <pc:docMk/>
            <pc:sldMk cId="2322170311" sldId="280"/>
            <ac:spMk id="6" creationId="{AC71BCA9-7C2F-48DA-8534-67528A8A5B3C}"/>
          </ac:spMkLst>
        </pc:spChg>
      </pc:sldChg>
      <pc:sldChg chg="add">
        <pc:chgData name="Linda Scollins Smith" userId="d6fc3bab-6402-4aaa-81aa-1a76aba14fb4" providerId="ADAL" clId="{FF58DF6B-3A66-4DDC-96C5-DAD820FDC35C}" dt="2021-04-10T09:34:57.269" v="28"/>
        <pc:sldMkLst>
          <pc:docMk/>
          <pc:sldMk cId="2812511675" sldId="281"/>
        </pc:sldMkLst>
      </pc:sldChg>
      <pc:sldChg chg="add">
        <pc:chgData name="Linda Scollins Smith" userId="d6fc3bab-6402-4aaa-81aa-1a76aba14fb4" providerId="ADAL" clId="{FF58DF6B-3A66-4DDC-96C5-DAD820FDC35C}" dt="2021-04-10T09:34:57.269" v="28"/>
        <pc:sldMkLst>
          <pc:docMk/>
          <pc:sldMk cId="3008222874" sldId="282"/>
        </pc:sldMkLst>
      </pc:sldChg>
      <pc:sldChg chg="addSp delSp modSp add mod">
        <pc:chgData name="Linda Scollins Smith" userId="d6fc3bab-6402-4aaa-81aa-1a76aba14fb4" providerId="ADAL" clId="{FF58DF6B-3A66-4DDC-96C5-DAD820FDC35C}" dt="2021-04-10T09:39:54.078" v="59" actId="14100"/>
        <pc:sldMkLst>
          <pc:docMk/>
          <pc:sldMk cId="4117047264" sldId="283"/>
        </pc:sldMkLst>
        <pc:spChg chg="add del">
          <ac:chgData name="Linda Scollins Smith" userId="d6fc3bab-6402-4aaa-81aa-1a76aba14fb4" providerId="ADAL" clId="{FF58DF6B-3A66-4DDC-96C5-DAD820FDC35C}" dt="2021-04-10T09:39:45.849" v="57" actId="26606"/>
          <ac:spMkLst>
            <pc:docMk/>
            <pc:sldMk cId="4117047264" sldId="283"/>
            <ac:spMk id="6" creationId="{12C7D641-36E4-416E-A55F-24F6FCF3A212}"/>
          </ac:spMkLst>
        </pc:spChg>
        <pc:graphicFrameChg chg="add del">
          <ac:chgData name="Linda Scollins Smith" userId="d6fc3bab-6402-4aaa-81aa-1a76aba14fb4" providerId="ADAL" clId="{FF58DF6B-3A66-4DDC-96C5-DAD820FDC35C}" dt="2021-04-10T09:39:45.815" v="56" actId="26606"/>
          <ac:graphicFrameMkLst>
            <pc:docMk/>
            <pc:sldMk cId="4117047264" sldId="283"/>
            <ac:graphicFrameMk id="9" creationId="{6A44B8D5-D9BE-48E3-976F-CCC5C90B8EFB}"/>
          </ac:graphicFrameMkLst>
        </pc:graphicFrameChg>
        <pc:graphicFrameChg chg="add mod">
          <ac:chgData name="Linda Scollins Smith" userId="d6fc3bab-6402-4aaa-81aa-1a76aba14fb4" providerId="ADAL" clId="{FF58DF6B-3A66-4DDC-96C5-DAD820FDC35C}" dt="2021-04-10T09:39:54.078" v="59" actId="14100"/>
          <ac:graphicFrameMkLst>
            <pc:docMk/>
            <pc:sldMk cId="4117047264" sldId="283"/>
            <ac:graphicFrameMk id="11" creationId="{C90339F2-4EF1-4B6A-9067-D3A7664886B7}"/>
          </ac:graphicFrameMkLst>
        </pc:graphicFrameChg>
        <pc:picChg chg="del">
          <ac:chgData name="Linda Scollins Smith" userId="d6fc3bab-6402-4aaa-81aa-1a76aba14fb4" providerId="ADAL" clId="{FF58DF6B-3A66-4DDC-96C5-DAD820FDC35C}" dt="2021-04-10T09:39:34.849" v="53" actId="478"/>
          <ac:picMkLst>
            <pc:docMk/>
            <pc:sldMk cId="4117047264" sldId="283"/>
            <ac:picMk id="3" creationId="{1E49017A-AE11-4158-BEA7-A2A67E495577}"/>
          </ac:picMkLst>
        </pc:picChg>
        <pc:picChg chg="add mod">
          <ac:chgData name="Linda Scollins Smith" userId="d6fc3bab-6402-4aaa-81aa-1a76aba14fb4" providerId="ADAL" clId="{FF58DF6B-3A66-4DDC-96C5-DAD820FDC35C}" dt="2021-04-10T09:39:35.374" v="54"/>
          <ac:picMkLst>
            <pc:docMk/>
            <pc:sldMk cId="4117047264" sldId="283"/>
            <ac:picMk id="7" creationId="{416442C7-8525-492C-8066-6B55FAE5771E}"/>
          </ac:picMkLst>
        </pc:picChg>
      </pc:sldChg>
      <pc:sldChg chg="add">
        <pc:chgData name="Linda Scollins Smith" userId="d6fc3bab-6402-4aaa-81aa-1a76aba14fb4" providerId="ADAL" clId="{FF58DF6B-3A66-4DDC-96C5-DAD820FDC35C}" dt="2021-04-10T09:34:57.269" v="28"/>
        <pc:sldMkLst>
          <pc:docMk/>
          <pc:sldMk cId="3926247958" sldId="284"/>
        </pc:sldMkLst>
      </pc:sldChg>
      <pc:sldChg chg="add">
        <pc:chgData name="Linda Scollins Smith" userId="d6fc3bab-6402-4aaa-81aa-1a76aba14fb4" providerId="ADAL" clId="{FF58DF6B-3A66-4DDC-96C5-DAD820FDC35C}" dt="2021-04-10T09:34:57.269" v="28"/>
        <pc:sldMkLst>
          <pc:docMk/>
          <pc:sldMk cId="2337359994" sldId="285"/>
        </pc:sldMkLst>
      </pc:sldChg>
      <pc:sldChg chg="add">
        <pc:chgData name="Linda Scollins Smith" userId="d6fc3bab-6402-4aaa-81aa-1a76aba14fb4" providerId="ADAL" clId="{FF58DF6B-3A66-4DDC-96C5-DAD820FDC35C}" dt="2021-04-10T09:34:57.269" v="28"/>
        <pc:sldMkLst>
          <pc:docMk/>
          <pc:sldMk cId="3861332195" sldId="286"/>
        </pc:sldMkLst>
      </pc:sldChg>
      <pc:sldChg chg="addSp delSp modSp add mod">
        <pc:chgData name="Linda Scollins Smith" userId="d6fc3bab-6402-4aaa-81aa-1a76aba14fb4" providerId="ADAL" clId="{FF58DF6B-3A66-4DDC-96C5-DAD820FDC35C}" dt="2021-04-10T09:38:47.880" v="48"/>
        <pc:sldMkLst>
          <pc:docMk/>
          <pc:sldMk cId="1283758932" sldId="287"/>
        </pc:sldMkLst>
        <pc:spChg chg="mod">
          <ac:chgData name="Linda Scollins Smith" userId="d6fc3bab-6402-4aaa-81aa-1a76aba14fb4" providerId="ADAL" clId="{FF58DF6B-3A66-4DDC-96C5-DAD820FDC35C}" dt="2021-04-10T09:38:47.880" v="48"/>
          <ac:spMkLst>
            <pc:docMk/>
            <pc:sldMk cId="1283758932" sldId="287"/>
            <ac:spMk id="6" creationId="{12C7D641-36E4-416E-A55F-24F6FCF3A212}"/>
          </ac:spMkLst>
        </pc:spChg>
        <pc:spChg chg="add mod">
          <ac:chgData name="Linda Scollins Smith" userId="d6fc3bab-6402-4aaa-81aa-1a76aba14fb4" providerId="ADAL" clId="{FF58DF6B-3A66-4DDC-96C5-DAD820FDC35C}" dt="2021-04-10T09:37:49.388" v="39"/>
          <ac:spMkLst>
            <pc:docMk/>
            <pc:sldMk cId="1283758932" sldId="287"/>
            <ac:spMk id="8" creationId="{CBCABC64-042F-4D19-A431-8E087C59CAD6}"/>
          </ac:spMkLst>
        </pc:spChg>
        <pc:picChg chg="add mod">
          <ac:chgData name="Linda Scollins Smith" userId="d6fc3bab-6402-4aaa-81aa-1a76aba14fb4" providerId="ADAL" clId="{FF58DF6B-3A66-4DDC-96C5-DAD820FDC35C}" dt="2021-04-10T09:37:49.388" v="39"/>
          <ac:picMkLst>
            <pc:docMk/>
            <pc:sldMk cId="1283758932" sldId="287"/>
            <ac:picMk id="7" creationId="{BBC5F4BE-897B-47BE-895F-4C3B43BE2E22}"/>
          </ac:picMkLst>
        </pc:picChg>
        <pc:picChg chg="del">
          <ac:chgData name="Linda Scollins Smith" userId="d6fc3bab-6402-4aaa-81aa-1a76aba14fb4" providerId="ADAL" clId="{FF58DF6B-3A66-4DDC-96C5-DAD820FDC35C}" dt="2021-04-10T09:37:48.770" v="38" actId="478"/>
          <ac:picMkLst>
            <pc:docMk/>
            <pc:sldMk cId="1283758932" sldId="287"/>
            <ac:picMk id="12" creationId="{50F86C42-6FBD-40EB-A0EF-150DD87F8787}"/>
          </ac:picMkLst>
        </pc:picChg>
      </pc:sldChg>
      <pc:sldChg chg="add">
        <pc:chgData name="Linda Scollins Smith" userId="d6fc3bab-6402-4aaa-81aa-1a76aba14fb4" providerId="ADAL" clId="{FF58DF6B-3A66-4DDC-96C5-DAD820FDC35C}" dt="2021-04-10T09:35:26.584" v="29"/>
        <pc:sldMkLst>
          <pc:docMk/>
          <pc:sldMk cId="4204250736" sldId="288"/>
        </pc:sldMkLst>
      </pc:sldChg>
      <pc:sldChg chg="add">
        <pc:chgData name="Linda Scollins Smith" userId="d6fc3bab-6402-4aaa-81aa-1a76aba14fb4" providerId="ADAL" clId="{FF58DF6B-3A66-4DDC-96C5-DAD820FDC35C}" dt="2021-04-10T09:35:26.584" v="29"/>
        <pc:sldMkLst>
          <pc:docMk/>
          <pc:sldMk cId="305547863" sldId="289"/>
        </pc:sldMkLst>
      </pc:sldChg>
      <pc:sldChg chg="add">
        <pc:chgData name="Linda Scollins Smith" userId="d6fc3bab-6402-4aaa-81aa-1a76aba14fb4" providerId="ADAL" clId="{FF58DF6B-3A66-4DDC-96C5-DAD820FDC35C}" dt="2021-04-10T09:35:26.584" v="29"/>
        <pc:sldMkLst>
          <pc:docMk/>
          <pc:sldMk cId="2383121626" sldId="290"/>
        </pc:sldMkLst>
      </pc:sldChg>
      <pc:sldChg chg="addSp delSp modSp add mod">
        <pc:chgData name="Linda Scollins Smith" userId="d6fc3bab-6402-4aaa-81aa-1a76aba14fb4" providerId="ADAL" clId="{FF58DF6B-3A66-4DDC-96C5-DAD820FDC35C}" dt="2021-04-10T09:40:07.280" v="61"/>
        <pc:sldMkLst>
          <pc:docMk/>
          <pc:sldMk cId="2520241633" sldId="291"/>
        </pc:sldMkLst>
        <pc:picChg chg="del">
          <ac:chgData name="Linda Scollins Smith" userId="d6fc3bab-6402-4aaa-81aa-1a76aba14fb4" providerId="ADAL" clId="{FF58DF6B-3A66-4DDC-96C5-DAD820FDC35C}" dt="2021-04-10T09:40:06.835" v="60" actId="478"/>
          <ac:picMkLst>
            <pc:docMk/>
            <pc:sldMk cId="2520241633" sldId="291"/>
            <ac:picMk id="3" creationId="{1E49017A-AE11-4158-BEA7-A2A67E495577}"/>
          </ac:picMkLst>
        </pc:picChg>
        <pc:picChg chg="add mod">
          <ac:chgData name="Linda Scollins Smith" userId="d6fc3bab-6402-4aaa-81aa-1a76aba14fb4" providerId="ADAL" clId="{FF58DF6B-3A66-4DDC-96C5-DAD820FDC35C}" dt="2021-04-10T09:40:07.280" v="61"/>
          <ac:picMkLst>
            <pc:docMk/>
            <pc:sldMk cId="2520241633" sldId="291"/>
            <ac:picMk id="7" creationId="{B725E9CD-5899-4CFD-86FE-1758AF8804D9}"/>
          </ac:picMkLst>
        </pc:picChg>
      </pc:sldChg>
      <pc:sldChg chg="add">
        <pc:chgData name="Linda Scollins Smith" userId="d6fc3bab-6402-4aaa-81aa-1a76aba14fb4" providerId="ADAL" clId="{FF58DF6B-3A66-4DDC-96C5-DAD820FDC35C}" dt="2021-04-10T09:35:26.584" v="29"/>
        <pc:sldMkLst>
          <pc:docMk/>
          <pc:sldMk cId="3624042712" sldId="292"/>
        </pc:sldMkLst>
      </pc:sldChg>
      <pc:sldChg chg="add">
        <pc:chgData name="Linda Scollins Smith" userId="d6fc3bab-6402-4aaa-81aa-1a76aba14fb4" providerId="ADAL" clId="{FF58DF6B-3A66-4DDC-96C5-DAD820FDC35C}" dt="2021-04-10T09:35:26.584" v="29"/>
        <pc:sldMkLst>
          <pc:docMk/>
          <pc:sldMk cId="667910802" sldId="293"/>
        </pc:sldMkLst>
      </pc:sldChg>
      <pc:sldChg chg="add">
        <pc:chgData name="Linda Scollins Smith" userId="d6fc3bab-6402-4aaa-81aa-1a76aba14fb4" providerId="ADAL" clId="{FF58DF6B-3A66-4DDC-96C5-DAD820FDC35C}" dt="2021-04-10T09:35:26.584" v="29"/>
        <pc:sldMkLst>
          <pc:docMk/>
          <pc:sldMk cId="2801280415" sldId="294"/>
        </pc:sldMkLst>
      </pc:sldChg>
      <pc:sldChg chg="addSp delSp modSp add mod">
        <pc:chgData name="Linda Scollins Smith" userId="d6fc3bab-6402-4aaa-81aa-1a76aba14fb4" providerId="ADAL" clId="{FF58DF6B-3A66-4DDC-96C5-DAD820FDC35C}" dt="2021-04-10T09:38:47.880" v="48"/>
        <pc:sldMkLst>
          <pc:docMk/>
          <pc:sldMk cId="2769801105" sldId="295"/>
        </pc:sldMkLst>
        <pc:spChg chg="mod">
          <ac:chgData name="Linda Scollins Smith" userId="d6fc3bab-6402-4aaa-81aa-1a76aba14fb4" providerId="ADAL" clId="{FF58DF6B-3A66-4DDC-96C5-DAD820FDC35C}" dt="2021-04-10T09:38:47.880" v="48"/>
          <ac:spMkLst>
            <pc:docMk/>
            <pc:sldMk cId="2769801105" sldId="295"/>
            <ac:spMk id="6" creationId="{12C7D641-36E4-416E-A55F-24F6FCF3A212}"/>
          </ac:spMkLst>
        </pc:spChg>
        <pc:spChg chg="add mod">
          <ac:chgData name="Linda Scollins Smith" userId="d6fc3bab-6402-4aaa-81aa-1a76aba14fb4" providerId="ADAL" clId="{FF58DF6B-3A66-4DDC-96C5-DAD820FDC35C}" dt="2021-04-10T09:38:01.674" v="41"/>
          <ac:spMkLst>
            <pc:docMk/>
            <pc:sldMk cId="2769801105" sldId="295"/>
            <ac:spMk id="8" creationId="{1522B96A-7B5E-4E17-8C6E-2E5C42D2F6E8}"/>
          </ac:spMkLst>
        </pc:spChg>
        <pc:picChg chg="add mod">
          <ac:chgData name="Linda Scollins Smith" userId="d6fc3bab-6402-4aaa-81aa-1a76aba14fb4" providerId="ADAL" clId="{FF58DF6B-3A66-4DDC-96C5-DAD820FDC35C}" dt="2021-04-10T09:38:01.674" v="41"/>
          <ac:picMkLst>
            <pc:docMk/>
            <pc:sldMk cId="2769801105" sldId="295"/>
            <ac:picMk id="7" creationId="{7AA21B7A-3A90-4031-839F-DCA4D5278E97}"/>
          </ac:picMkLst>
        </pc:picChg>
        <pc:picChg chg="del">
          <ac:chgData name="Linda Scollins Smith" userId="d6fc3bab-6402-4aaa-81aa-1a76aba14fb4" providerId="ADAL" clId="{FF58DF6B-3A66-4DDC-96C5-DAD820FDC35C}" dt="2021-04-10T09:38:01.150" v="40" actId="478"/>
          <ac:picMkLst>
            <pc:docMk/>
            <pc:sldMk cId="2769801105" sldId="295"/>
            <ac:picMk id="12" creationId="{50F86C42-6FBD-40EB-A0EF-150DD87F8787}"/>
          </ac:picMkLst>
        </pc:picChg>
      </pc:sldChg>
      <pc:sldChg chg="delSp add mod">
        <pc:chgData name="Linda Scollins Smith" userId="d6fc3bab-6402-4aaa-81aa-1a76aba14fb4" providerId="ADAL" clId="{FF58DF6B-3A66-4DDC-96C5-DAD820FDC35C}" dt="2021-04-10T09:38:04.955" v="42" actId="478"/>
        <pc:sldMkLst>
          <pc:docMk/>
          <pc:sldMk cId="1584540957" sldId="296"/>
        </pc:sldMkLst>
        <pc:spChg chg="del">
          <ac:chgData name="Linda Scollins Smith" userId="d6fc3bab-6402-4aaa-81aa-1a76aba14fb4" providerId="ADAL" clId="{FF58DF6B-3A66-4DDC-96C5-DAD820FDC35C}" dt="2021-04-10T09:38:04.955" v="42" actId="478"/>
          <ac:spMkLst>
            <pc:docMk/>
            <pc:sldMk cId="1584540957" sldId="296"/>
            <ac:spMk id="14" creationId="{AC71BCA9-7C2F-48DA-8534-67528A8A5B3C}"/>
          </ac:spMkLst>
        </pc:spChg>
      </pc:sldChg>
      <pc:sldChg chg="add">
        <pc:chgData name="Linda Scollins Smith" userId="d6fc3bab-6402-4aaa-81aa-1a76aba14fb4" providerId="ADAL" clId="{FF58DF6B-3A66-4DDC-96C5-DAD820FDC35C}" dt="2021-04-10T09:35:51.839" v="30"/>
        <pc:sldMkLst>
          <pc:docMk/>
          <pc:sldMk cId="2372009648" sldId="297"/>
        </pc:sldMkLst>
      </pc:sldChg>
      <pc:sldChg chg="add">
        <pc:chgData name="Linda Scollins Smith" userId="d6fc3bab-6402-4aaa-81aa-1a76aba14fb4" providerId="ADAL" clId="{FF58DF6B-3A66-4DDC-96C5-DAD820FDC35C}" dt="2021-04-10T09:35:51.839" v="30"/>
        <pc:sldMkLst>
          <pc:docMk/>
          <pc:sldMk cId="1937296477" sldId="298"/>
        </pc:sldMkLst>
      </pc:sldChg>
      <pc:sldChg chg="addSp delSp modSp add mod">
        <pc:chgData name="Linda Scollins Smith" userId="d6fc3bab-6402-4aaa-81aa-1a76aba14fb4" providerId="ADAL" clId="{FF58DF6B-3A66-4DDC-96C5-DAD820FDC35C}" dt="2021-04-10T09:40:44.774" v="72" actId="20577"/>
        <pc:sldMkLst>
          <pc:docMk/>
          <pc:sldMk cId="2028023106" sldId="299"/>
        </pc:sldMkLst>
        <pc:spChg chg="del">
          <ac:chgData name="Linda Scollins Smith" userId="d6fc3bab-6402-4aaa-81aa-1a76aba14fb4" providerId="ADAL" clId="{FF58DF6B-3A66-4DDC-96C5-DAD820FDC35C}" dt="2021-04-10T09:40:18.283" v="64" actId="26606"/>
          <ac:spMkLst>
            <pc:docMk/>
            <pc:sldMk cId="2028023106" sldId="299"/>
            <ac:spMk id="6" creationId="{12C7D641-36E4-416E-A55F-24F6FCF3A212}"/>
          </ac:spMkLst>
        </pc:spChg>
        <pc:graphicFrameChg chg="add mod">
          <ac:chgData name="Linda Scollins Smith" userId="d6fc3bab-6402-4aaa-81aa-1a76aba14fb4" providerId="ADAL" clId="{FF58DF6B-3A66-4DDC-96C5-DAD820FDC35C}" dt="2021-04-10T09:40:44.774" v="72" actId="20577"/>
          <ac:graphicFrameMkLst>
            <pc:docMk/>
            <pc:sldMk cId="2028023106" sldId="299"/>
            <ac:graphicFrameMk id="9" creationId="{BAF7555B-003D-4677-A4F4-72E344E98142}"/>
          </ac:graphicFrameMkLst>
        </pc:graphicFrameChg>
        <pc:picChg chg="del">
          <ac:chgData name="Linda Scollins Smith" userId="d6fc3bab-6402-4aaa-81aa-1a76aba14fb4" providerId="ADAL" clId="{FF58DF6B-3A66-4DDC-96C5-DAD820FDC35C}" dt="2021-04-10T09:40:15.176" v="62" actId="478"/>
          <ac:picMkLst>
            <pc:docMk/>
            <pc:sldMk cId="2028023106" sldId="299"/>
            <ac:picMk id="3" creationId="{1E49017A-AE11-4158-BEA7-A2A67E495577}"/>
          </ac:picMkLst>
        </pc:picChg>
        <pc:picChg chg="add mod">
          <ac:chgData name="Linda Scollins Smith" userId="d6fc3bab-6402-4aaa-81aa-1a76aba14fb4" providerId="ADAL" clId="{FF58DF6B-3A66-4DDC-96C5-DAD820FDC35C}" dt="2021-04-10T09:40:15.778" v="63"/>
          <ac:picMkLst>
            <pc:docMk/>
            <pc:sldMk cId="2028023106" sldId="299"/>
            <ac:picMk id="7" creationId="{5E2AF0C5-CF3F-4BFA-B0F9-C3B268496005}"/>
          </ac:picMkLst>
        </pc:picChg>
      </pc:sldChg>
      <pc:sldChg chg="add">
        <pc:chgData name="Linda Scollins Smith" userId="d6fc3bab-6402-4aaa-81aa-1a76aba14fb4" providerId="ADAL" clId="{FF58DF6B-3A66-4DDC-96C5-DAD820FDC35C}" dt="2021-04-10T09:35:51.839" v="30"/>
        <pc:sldMkLst>
          <pc:docMk/>
          <pc:sldMk cId="1145287554" sldId="300"/>
        </pc:sldMkLst>
      </pc:sldChg>
      <pc:sldChg chg="add">
        <pc:chgData name="Linda Scollins Smith" userId="d6fc3bab-6402-4aaa-81aa-1a76aba14fb4" providerId="ADAL" clId="{FF58DF6B-3A66-4DDC-96C5-DAD820FDC35C}" dt="2021-04-10T09:35:51.839" v="30"/>
        <pc:sldMkLst>
          <pc:docMk/>
          <pc:sldMk cId="3325965191" sldId="301"/>
        </pc:sldMkLst>
      </pc:sldChg>
      <pc:sldChg chg="add">
        <pc:chgData name="Linda Scollins Smith" userId="d6fc3bab-6402-4aaa-81aa-1a76aba14fb4" providerId="ADAL" clId="{FF58DF6B-3A66-4DDC-96C5-DAD820FDC35C}" dt="2021-04-10T09:35:51.839" v="30"/>
        <pc:sldMkLst>
          <pc:docMk/>
          <pc:sldMk cId="4119014613" sldId="302"/>
        </pc:sldMkLst>
      </pc:sldChg>
      <pc:sldChg chg="add">
        <pc:chgData name="Linda Scollins Smith" userId="d6fc3bab-6402-4aaa-81aa-1a76aba14fb4" providerId="ADAL" clId="{FF58DF6B-3A66-4DDC-96C5-DAD820FDC35C}" dt="2021-04-10T09:35:51.839" v="30"/>
        <pc:sldMkLst>
          <pc:docMk/>
          <pc:sldMk cId="1768313387" sldId="303"/>
        </pc:sldMkLst>
      </pc:sldChg>
      <pc:sldChg chg="add">
        <pc:chgData name="Linda Scollins Smith" userId="d6fc3bab-6402-4aaa-81aa-1a76aba14fb4" providerId="ADAL" clId="{FF58DF6B-3A66-4DDC-96C5-DAD820FDC35C}" dt="2021-04-10T09:35:51.839" v="30"/>
        <pc:sldMkLst>
          <pc:docMk/>
          <pc:sldMk cId="2337673892" sldId="304"/>
        </pc:sldMkLst>
      </pc:sldChg>
      <pc:sldChg chg="add">
        <pc:chgData name="Linda Scollins Smith" userId="d6fc3bab-6402-4aaa-81aa-1a76aba14fb4" providerId="ADAL" clId="{FF58DF6B-3A66-4DDC-96C5-DAD820FDC35C}" dt="2021-04-10T09:35:51.839" v="30"/>
        <pc:sldMkLst>
          <pc:docMk/>
          <pc:sldMk cId="2211337650" sldId="305"/>
        </pc:sldMkLst>
      </pc:sldChg>
      <pc:sldChg chg="add">
        <pc:chgData name="Linda Scollins Smith" userId="d6fc3bab-6402-4aaa-81aa-1a76aba14fb4" providerId="ADAL" clId="{FF58DF6B-3A66-4DDC-96C5-DAD820FDC35C}" dt="2021-04-10T09:35:51.839" v="30"/>
        <pc:sldMkLst>
          <pc:docMk/>
          <pc:sldMk cId="4032599756" sldId="306"/>
        </pc:sldMkLst>
      </pc:sldChg>
      <pc:sldChg chg="addSp delSp modSp add mod">
        <pc:chgData name="Linda Scollins Smith" userId="d6fc3bab-6402-4aaa-81aa-1a76aba14fb4" providerId="ADAL" clId="{FF58DF6B-3A66-4DDC-96C5-DAD820FDC35C}" dt="2021-04-10T09:38:47.880" v="48"/>
        <pc:sldMkLst>
          <pc:docMk/>
          <pc:sldMk cId="3072067095" sldId="307"/>
        </pc:sldMkLst>
        <pc:spChg chg="mod">
          <ac:chgData name="Linda Scollins Smith" userId="d6fc3bab-6402-4aaa-81aa-1a76aba14fb4" providerId="ADAL" clId="{FF58DF6B-3A66-4DDC-96C5-DAD820FDC35C}" dt="2021-04-10T09:38:47.880" v="48"/>
          <ac:spMkLst>
            <pc:docMk/>
            <pc:sldMk cId="3072067095" sldId="307"/>
            <ac:spMk id="6" creationId="{12C7D641-36E4-416E-A55F-24F6FCF3A212}"/>
          </ac:spMkLst>
        </pc:spChg>
        <pc:spChg chg="add mod">
          <ac:chgData name="Linda Scollins Smith" userId="d6fc3bab-6402-4aaa-81aa-1a76aba14fb4" providerId="ADAL" clId="{FF58DF6B-3A66-4DDC-96C5-DAD820FDC35C}" dt="2021-04-10T09:38:20.473" v="44"/>
          <ac:spMkLst>
            <pc:docMk/>
            <pc:sldMk cId="3072067095" sldId="307"/>
            <ac:spMk id="8" creationId="{94A609A1-91A9-422E-8E87-9C3F540EC0BD}"/>
          </ac:spMkLst>
        </pc:spChg>
        <pc:picChg chg="add mod">
          <ac:chgData name="Linda Scollins Smith" userId="d6fc3bab-6402-4aaa-81aa-1a76aba14fb4" providerId="ADAL" clId="{FF58DF6B-3A66-4DDC-96C5-DAD820FDC35C}" dt="2021-04-10T09:38:20.473" v="44"/>
          <ac:picMkLst>
            <pc:docMk/>
            <pc:sldMk cId="3072067095" sldId="307"/>
            <ac:picMk id="7" creationId="{80715747-F8DA-4BBE-9A8A-F2E063D3BDBF}"/>
          </ac:picMkLst>
        </pc:picChg>
        <pc:picChg chg="del">
          <ac:chgData name="Linda Scollins Smith" userId="d6fc3bab-6402-4aaa-81aa-1a76aba14fb4" providerId="ADAL" clId="{FF58DF6B-3A66-4DDC-96C5-DAD820FDC35C}" dt="2021-04-10T09:38:20.036" v="43" actId="478"/>
          <ac:picMkLst>
            <pc:docMk/>
            <pc:sldMk cId="3072067095" sldId="307"/>
            <ac:picMk id="12" creationId="{50F86C42-6FBD-40EB-A0EF-150DD87F8787}"/>
          </ac:picMkLst>
        </pc:picChg>
      </pc:sldChg>
      <pc:sldChg chg="delSp add mod">
        <pc:chgData name="Linda Scollins Smith" userId="d6fc3bab-6402-4aaa-81aa-1a76aba14fb4" providerId="ADAL" clId="{FF58DF6B-3A66-4DDC-96C5-DAD820FDC35C}" dt="2021-04-10T09:38:23.950" v="45" actId="478"/>
        <pc:sldMkLst>
          <pc:docMk/>
          <pc:sldMk cId="3528963546" sldId="308"/>
        </pc:sldMkLst>
        <pc:spChg chg="del">
          <ac:chgData name="Linda Scollins Smith" userId="d6fc3bab-6402-4aaa-81aa-1a76aba14fb4" providerId="ADAL" clId="{FF58DF6B-3A66-4DDC-96C5-DAD820FDC35C}" dt="2021-04-10T09:38:23.950" v="45" actId="478"/>
          <ac:spMkLst>
            <pc:docMk/>
            <pc:sldMk cId="3528963546" sldId="308"/>
            <ac:spMk id="8" creationId="{AC71BCA9-7C2F-48DA-8534-67528A8A5B3C}"/>
          </ac:spMkLst>
        </pc:spChg>
      </pc:sldChg>
      <pc:sldChg chg="add">
        <pc:chgData name="Linda Scollins Smith" userId="d6fc3bab-6402-4aaa-81aa-1a76aba14fb4" providerId="ADAL" clId="{FF58DF6B-3A66-4DDC-96C5-DAD820FDC35C}" dt="2021-04-10T09:36:13.349" v="31"/>
        <pc:sldMkLst>
          <pc:docMk/>
          <pc:sldMk cId="836016461" sldId="309"/>
        </pc:sldMkLst>
      </pc:sldChg>
      <pc:sldChg chg="add">
        <pc:chgData name="Linda Scollins Smith" userId="d6fc3bab-6402-4aaa-81aa-1a76aba14fb4" providerId="ADAL" clId="{FF58DF6B-3A66-4DDC-96C5-DAD820FDC35C}" dt="2021-04-10T09:36:13.349" v="31"/>
        <pc:sldMkLst>
          <pc:docMk/>
          <pc:sldMk cId="2165681959" sldId="310"/>
        </pc:sldMkLst>
      </pc:sldChg>
      <pc:sldChg chg="addSp delSp modSp add mod">
        <pc:chgData name="Linda Scollins Smith" userId="d6fc3bab-6402-4aaa-81aa-1a76aba14fb4" providerId="ADAL" clId="{FF58DF6B-3A66-4DDC-96C5-DAD820FDC35C}" dt="2021-04-10T09:40:56.500" v="74"/>
        <pc:sldMkLst>
          <pc:docMk/>
          <pc:sldMk cId="3737741121" sldId="311"/>
        </pc:sldMkLst>
        <pc:picChg chg="del">
          <ac:chgData name="Linda Scollins Smith" userId="d6fc3bab-6402-4aaa-81aa-1a76aba14fb4" providerId="ADAL" clId="{FF58DF6B-3A66-4DDC-96C5-DAD820FDC35C}" dt="2021-04-10T09:40:55.982" v="73" actId="478"/>
          <ac:picMkLst>
            <pc:docMk/>
            <pc:sldMk cId="3737741121" sldId="311"/>
            <ac:picMk id="3" creationId="{1E49017A-AE11-4158-BEA7-A2A67E495577}"/>
          </ac:picMkLst>
        </pc:picChg>
        <pc:picChg chg="add mod">
          <ac:chgData name="Linda Scollins Smith" userId="d6fc3bab-6402-4aaa-81aa-1a76aba14fb4" providerId="ADAL" clId="{FF58DF6B-3A66-4DDC-96C5-DAD820FDC35C}" dt="2021-04-10T09:40:56.500" v="74"/>
          <ac:picMkLst>
            <pc:docMk/>
            <pc:sldMk cId="3737741121" sldId="311"/>
            <ac:picMk id="7" creationId="{0025CE42-A0F6-46A2-90DC-FD53A14D8876}"/>
          </ac:picMkLst>
        </pc:picChg>
      </pc:sldChg>
      <pc:sldChg chg="add">
        <pc:chgData name="Linda Scollins Smith" userId="d6fc3bab-6402-4aaa-81aa-1a76aba14fb4" providerId="ADAL" clId="{FF58DF6B-3A66-4DDC-96C5-DAD820FDC35C}" dt="2021-04-10T09:36:13.349" v="31"/>
        <pc:sldMkLst>
          <pc:docMk/>
          <pc:sldMk cId="3256864450" sldId="312"/>
        </pc:sldMkLst>
      </pc:sldChg>
      <pc:sldChg chg="add">
        <pc:chgData name="Linda Scollins Smith" userId="d6fc3bab-6402-4aaa-81aa-1a76aba14fb4" providerId="ADAL" clId="{FF58DF6B-3A66-4DDC-96C5-DAD820FDC35C}" dt="2021-04-10T09:36:13.349" v="31"/>
        <pc:sldMkLst>
          <pc:docMk/>
          <pc:sldMk cId="44239247" sldId="404"/>
        </pc:sldMkLst>
      </pc:sldChg>
      <pc:sldChg chg="add">
        <pc:chgData name="Linda Scollins Smith" userId="d6fc3bab-6402-4aaa-81aa-1a76aba14fb4" providerId="ADAL" clId="{FF58DF6B-3A66-4DDC-96C5-DAD820FDC35C}" dt="2021-04-10T09:36:13.349" v="31"/>
        <pc:sldMkLst>
          <pc:docMk/>
          <pc:sldMk cId="3809112645" sldId="405"/>
        </pc:sldMkLst>
      </pc:sldChg>
      <pc:sldChg chg="addSp delSp modSp add mod">
        <pc:chgData name="Linda Scollins Smith" userId="d6fc3bab-6402-4aaa-81aa-1a76aba14fb4" providerId="ADAL" clId="{FF58DF6B-3A66-4DDC-96C5-DAD820FDC35C}" dt="2021-04-10T09:38:47.880" v="48"/>
        <pc:sldMkLst>
          <pc:docMk/>
          <pc:sldMk cId="1691264132" sldId="406"/>
        </pc:sldMkLst>
        <pc:spChg chg="mod">
          <ac:chgData name="Linda Scollins Smith" userId="d6fc3bab-6402-4aaa-81aa-1a76aba14fb4" providerId="ADAL" clId="{FF58DF6B-3A66-4DDC-96C5-DAD820FDC35C}" dt="2021-04-10T09:38:47.880" v="48"/>
          <ac:spMkLst>
            <pc:docMk/>
            <pc:sldMk cId="1691264132" sldId="406"/>
            <ac:spMk id="6" creationId="{12C7D641-36E4-416E-A55F-24F6FCF3A212}"/>
          </ac:spMkLst>
        </pc:spChg>
        <pc:spChg chg="add mod">
          <ac:chgData name="Linda Scollins Smith" userId="d6fc3bab-6402-4aaa-81aa-1a76aba14fb4" providerId="ADAL" clId="{FF58DF6B-3A66-4DDC-96C5-DAD820FDC35C}" dt="2021-04-10T09:38:47.880" v="48"/>
          <ac:spMkLst>
            <pc:docMk/>
            <pc:sldMk cId="1691264132" sldId="406"/>
            <ac:spMk id="8" creationId="{1D23BDC6-182E-48E0-94DF-8F6C6FF47EF4}"/>
          </ac:spMkLst>
        </pc:spChg>
        <pc:picChg chg="add mod">
          <ac:chgData name="Linda Scollins Smith" userId="d6fc3bab-6402-4aaa-81aa-1a76aba14fb4" providerId="ADAL" clId="{FF58DF6B-3A66-4DDC-96C5-DAD820FDC35C}" dt="2021-04-10T09:38:47.880" v="48"/>
          <ac:picMkLst>
            <pc:docMk/>
            <pc:sldMk cId="1691264132" sldId="406"/>
            <ac:picMk id="7" creationId="{093E8368-5672-45F6-B1D3-8131AB3DCAB5}"/>
          </ac:picMkLst>
        </pc:picChg>
        <pc:picChg chg="del">
          <ac:chgData name="Linda Scollins Smith" userId="d6fc3bab-6402-4aaa-81aa-1a76aba14fb4" providerId="ADAL" clId="{FF58DF6B-3A66-4DDC-96C5-DAD820FDC35C}" dt="2021-04-10T09:38:29.681" v="46" actId="478"/>
          <ac:picMkLst>
            <pc:docMk/>
            <pc:sldMk cId="1691264132" sldId="406"/>
            <ac:picMk id="12" creationId="{50F86C42-6FBD-40EB-A0EF-150DD87F8787}"/>
          </ac:picMkLst>
        </pc:picChg>
      </pc:sldChg>
    </pc:docChg>
  </pc:docChgLst>
  <pc:docChgLst>
    <pc:chgData name="Sam Robinson" userId="0a4f0ca7-4b84-4a38-a6c5-78c3574185a3" providerId="ADAL" clId="{7CABE652-3106-472E-B5BF-6F9C8C10FE19}"/>
    <pc:docChg chg="custSel modSld">
      <pc:chgData name="Sam Robinson" userId="0a4f0ca7-4b84-4a38-a6c5-78c3574185a3" providerId="ADAL" clId="{7CABE652-3106-472E-B5BF-6F9C8C10FE19}" dt="2021-06-18T14:33:16.235" v="3" actId="1076"/>
      <pc:docMkLst>
        <pc:docMk/>
      </pc:docMkLst>
      <pc:sldChg chg="modSp mod">
        <pc:chgData name="Sam Robinson" userId="0a4f0ca7-4b84-4a38-a6c5-78c3574185a3" providerId="ADAL" clId="{7CABE652-3106-472E-B5BF-6F9C8C10FE19}" dt="2021-06-18T14:13:58.599" v="0" actId="14100"/>
        <pc:sldMkLst>
          <pc:docMk/>
          <pc:sldMk cId="2073835672" sldId="274"/>
        </pc:sldMkLst>
        <pc:spChg chg="mod">
          <ac:chgData name="Sam Robinson" userId="0a4f0ca7-4b84-4a38-a6c5-78c3574185a3" providerId="ADAL" clId="{7CABE652-3106-472E-B5BF-6F9C8C10FE19}" dt="2021-06-18T14:13:58.599" v="0" actId="14100"/>
          <ac:spMkLst>
            <pc:docMk/>
            <pc:sldMk cId="2073835672" sldId="274"/>
            <ac:spMk id="6" creationId="{12C7D641-36E4-416E-A55F-24F6FCF3A212}"/>
          </ac:spMkLst>
        </pc:spChg>
      </pc:sldChg>
      <pc:sldChg chg="modSp mod">
        <pc:chgData name="Sam Robinson" userId="0a4f0ca7-4b84-4a38-a6c5-78c3574185a3" providerId="ADAL" clId="{7CABE652-3106-472E-B5BF-6F9C8C10FE19}" dt="2021-06-18T14:33:16.235" v="3" actId="1076"/>
        <pc:sldMkLst>
          <pc:docMk/>
          <pc:sldMk cId="3737741121" sldId="311"/>
        </pc:sldMkLst>
        <pc:spChg chg="mod">
          <ac:chgData name="Sam Robinson" userId="0a4f0ca7-4b84-4a38-a6c5-78c3574185a3" providerId="ADAL" clId="{7CABE652-3106-472E-B5BF-6F9C8C10FE19}" dt="2021-06-18T14:33:16.235" v="3" actId="1076"/>
          <ac:spMkLst>
            <pc:docMk/>
            <pc:sldMk cId="3737741121" sldId="311"/>
            <ac:spMk id="6" creationId="{12C7D641-36E4-416E-A55F-24F6FCF3A212}"/>
          </ac:spMkLst>
        </pc:spChg>
      </pc:sldChg>
    </pc:docChg>
  </pc:docChgLst>
  <pc:docChgLst>
    <pc:chgData name="Claire Patel" userId="0b94f1bf-e38b-4ca9-aae9-9cce60fe2f15" providerId="ADAL" clId="{DE8E66CB-DCE0-4B52-9EA1-8D0F27FE95AA}"/>
    <pc:docChg chg="undo custSel modSld">
      <pc:chgData name="Claire Patel" userId="0b94f1bf-e38b-4ca9-aae9-9cce60fe2f15" providerId="ADAL" clId="{DE8E66CB-DCE0-4B52-9EA1-8D0F27FE95AA}" dt="2020-12-14T22:39:09.744" v="22" actId="1076"/>
      <pc:docMkLst>
        <pc:docMk/>
      </pc:docMkLst>
      <pc:sldChg chg="addSp modSp mod">
        <pc:chgData name="Claire Patel" userId="0b94f1bf-e38b-4ca9-aae9-9cce60fe2f15" providerId="ADAL" clId="{DE8E66CB-DCE0-4B52-9EA1-8D0F27FE95AA}" dt="2020-12-14T22:39:09.744" v="22" actId="1076"/>
        <pc:sldMkLst>
          <pc:docMk/>
          <pc:sldMk cId="901312042" sldId="257"/>
        </pc:sldMkLst>
        <pc:spChg chg="add mod">
          <ac:chgData name="Claire Patel" userId="0b94f1bf-e38b-4ca9-aae9-9cce60fe2f15" providerId="ADAL" clId="{DE8E66CB-DCE0-4B52-9EA1-8D0F27FE95AA}" dt="2020-12-14T22:39:09.744" v="22" actId="1076"/>
          <ac:spMkLst>
            <pc:docMk/>
            <pc:sldMk cId="901312042" sldId="257"/>
            <ac:spMk id="2" creationId="{AC71BCA9-7C2F-48DA-8534-67528A8A5B3C}"/>
          </ac:spMkLst>
        </pc:spChg>
        <pc:picChg chg="mod">
          <ac:chgData name="Claire Patel" userId="0b94f1bf-e38b-4ca9-aae9-9cce60fe2f15" providerId="ADAL" clId="{DE8E66CB-DCE0-4B52-9EA1-8D0F27FE95AA}" dt="2020-12-14T22:37:22.527" v="13" actId="1076"/>
          <ac:picMkLst>
            <pc:docMk/>
            <pc:sldMk cId="901312042" sldId="257"/>
            <ac:picMk id="3" creationId="{80DC374D-A470-42EA-8CA9-6DF681B64354}"/>
          </ac:picMkLst>
        </pc:picChg>
      </pc:sldChg>
    </pc:docChg>
  </pc:docChgLst>
  <pc:docChgLst>
    <pc:chgData name="Linda Scollins Smith" userId="d6fc3bab-6402-4aaa-81aa-1a76aba14fb4" providerId="ADAL" clId="{01B6E9B9-28A5-47BC-B6E8-0FFEE3844EA0}"/>
    <pc:docChg chg="custSel modSld">
      <pc:chgData name="Linda Scollins Smith" userId="d6fc3bab-6402-4aaa-81aa-1a76aba14fb4" providerId="ADAL" clId="{01B6E9B9-28A5-47BC-B6E8-0FFEE3844EA0}" dt="2020-06-18T10:00:23.189" v="18" actId="14100"/>
      <pc:docMkLst>
        <pc:docMk/>
      </pc:docMkLst>
      <pc:sldChg chg="addSp delSp modSp mod">
        <pc:chgData name="Linda Scollins Smith" userId="d6fc3bab-6402-4aaa-81aa-1a76aba14fb4" providerId="ADAL" clId="{01B6E9B9-28A5-47BC-B6E8-0FFEE3844EA0}" dt="2020-06-18T10:00:23.189" v="18" actId="14100"/>
        <pc:sldMkLst>
          <pc:docMk/>
          <pc:sldMk cId="4116806425" sldId="256"/>
        </pc:sldMkLst>
        <pc:spChg chg="mod">
          <ac:chgData name="Linda Scollins Smith" userId="d6fc3bab-6402-4aaa-81aa-1a76aba14fb4" providerId="ADAL" clId="{01B6E9B9-28A5-47BC-B6E8-0FFEE3844EA0}" dt="2020-06-18T10:00:10.705" v="16" actId="14100"/>
          <ac:spMkLst>
            <pc:docMk/>
            <pc:sldMk cId="4116806425" sldId="256"/>
            <ac:spMk id="6" creationId="{A629948C-ACD7-4AF5-AF26-54B04D16D611}"/>
          </ac:spMkLst>
        </pc:spChg>
        <pc:spChg chg="mod">
          <ac:chgData name="Linda Scollins Smith" userId="d6fc3bab-6402-4aaa-81aa-1a76aba14fb4" providerId="ADAL" clId="{01B6E9B9-28A5-47BC-B6E8-0FFEE3844EA0}" dt="2020-06-18T09:59:58.635" v="13" actId="14100"/>
          <ac:spMkLst>
            <pc:docMk/>
            <pc:sldMk cId="4116806425" sldId="256"/>
            <ac:spMk id="8" creationId="{5D129198-E4E5-4645-BD00-C701D662EDC4}"/>
          </ac:spMkLst>
        </pc:spChg>
        <pc:picChg chg="del mod">
          <ac:chgData name="Linda Scollins Smith" userId="d6fc3bab-6402-4aaa-81aa-1a76aba14fb4" providerId="ADAL" clId="{01B6E9B9-28A5-47BC-B6E8-0FFEE3844EA0}" dt="2020-06-18T09:32:09.347" v="9" actId="478"/>
          <ac:picMkLst>
            <pc:docMk/>
            <pc:sldMk cId="4116806425" sldId="256"/>
            <ac:picMk id="3" creationId="{F21B6DCB-14B5-43B6-B78F-3863C1D73DF1}"/>
          </ac:picMkLst>
        </pc:picChg>
        <pc:picChg chg="add del mod">
          <ac:chgData name="Linda Scollins Smith" userId="d6fc3bab-6402-4aaa-81aa-1a76aba14fb4" providerId="ADAL" clId="{01B6E9B9-28A5-47BC-B6E8-0FFEE3844EA0}" dt="2020-06-18T09:59:50.347" v="11"/>
          <ac:picMkLst>
            <pc:docMk/>
            <pc:sldMk cId="4116806425" sldId="256"/>
            <ac:picMk id="7" creationId="{96A219EB-E945-4334-979B-F4576EDD8BB9}"/>
          </ac:picMkLst>
        </pc:picChg>
        <pc:picChg chg="add mod">
          <ac:chgData name="Linda Scollins Smith" userId="d6fc3bab-6402-4aaa-81aa-1a76aba14fb4" providerId="ADAL" clId="{01B6E9B9-28A5-47BC-B6E8-0FFEE3844EA0}" dt="2020-06-18T10:00:23.189" v="18" actId="14100"/>
          <ac:picMkLst>
            <pc:docMk/>
            <pc:sldMk cId="4116806425" sldId="256"/>
            <ac:picMk id="10" creationId="{4F2D6EBD-519D-4045-AEEC-25FB44461FEA}"/>
          </ac:picMkLst>
        </pc:picChg>
      </pc:sldChg>
      <pc:sldChg chg="modSp mod">
        <pc:chgData name="Linda Scollins Smith" userId="d6fc3bab-6402-4aaa-81aa-1a76aba14fb4" providerId="ADAL" clId="{01B6E9B9-28A5-47BC-B6E8-0FFEE3844EA0}" dt="2020-06-18T09:31:47.481" v="7" actId="1076"/>
        <pc:sldMkLst>
          <pc:docMk/>
          <pc:sldMk cId="705699771" sldId="265"/>
        </pc:sldMkLst>
        <pc:spChg chg="mod">
          <ac:chgData name="Linda Scollins Smith" userId="d6fc3bab-6402-4aaa-81aa-1a76aba14fb4" providerId="ADAL" clId="{01B6E9B9-28A5-47BC-B6E8-0FFEE3844EA0}" dt="2020-06-18T09:31:34.948" v="3" actId="1076"/>
          <ac:spMkLst>
            <pc:docMk/>
            <pc:sldMk cId="705699771" sldId="265"/>
            <ac:spMk id="2" creationId="{06855E0E-73F6-427A-B7CE-82F2C2C8A81A}"/>
          </ac:spMkLst>
        </pc:spChg>
        <pc:spChg chg="mod">
          <ac:chgData name="Linda Scollins Smith" userId="d6fc3bab-6402-4aaa-81aa-1a76aba14fb4" providerId="ADAL" clId="{01B6E9B9-28A5-47BC-B6E8-0FFEE3844EA0}" dt="2020-06-18T09:31:45.805" v="6" actId="14100"/>
          <ac:spMkLst>
            <pc:docMk/>
            <pc:sldMk cId="705699771" sldId="265"/>
            <ac:spMk id="19" creationId="{92F7A333-AB83-4454-9D8A-8A88457D7F12}"/>
          </ac:spMkLst>
        </pc:spChg>
        <pc:picChg chg="mod">
          <ac:chgData name="Linda Scollins Smith" userId="d6fc3bab-6402-4aaa-81aa-1a76aba14fb4" providerId="ADAL" clId="{01B6E9B9-28A5-47BC-B6E8-0FFEE3844EA0}" dt="2020-06-18T09:31:47.481" v="7" actId="1076"/>
          <ac:picMkLst>
            <pc:docMk/>
            <pc:sldMk cId="705699771" sldId="265"/>
            <ac:picMk id="6" creationId="{A6F8D2E1-C69D-4204-B7A2-02307C2113E3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svg"/><Relationship Id="rId1" Type="http://schemas.openxmlformats.org/officeDocument/2006/relationships/image" Target="../media/image22.png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svg"/><Relationship Id="rId1" Type="http://schemas.openxmlformats.org/officeDocument/2006/relationships/image" Target="../media/image50.png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4" Type="http://schemas.openxmlformats.org/officeDocument/2006/relationships/image" Target="../media/image53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svg"/><Relationship Id="rId1" Type="http://schemas.openxmlformats.org/officeDocument/2006/relationships/image" Target="../media/image22.png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svg"/><Relationship Id="rId1" Type="http://schemas.openxmlformats.org/officeDocument/2006/relationships/image" Target="../media/image50.png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4" Type="http://schemas.openxmlformats.org/officeDocument/2006/relationships/image" Target="../media/image5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FA3629B-3351-4A49-9190-98BBACFC3398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6AF0858-6825-4A3B-A970-ABC4E1163D56}">
      <dgm:prSet/>
      <dgm:spPr/>
      <dgm:t>
        <a:bodyPr/>
        <a:lstStyle/>
        <a:p>
          <a:pPr>
            <a:lnSpc>
              <a:spcPct val="100000"/>
            </a:lnSpc>
          </a:pPr>
          <a:r>
            <a:rPr lang="cy-GB"/>
            <a:t>Rydw i’n gallu disgrifio’r dangosyddion allweddol sy’n awgrymu y gallai gamblo neu chwarae gemau fod yn achosi niwed. </a:t>
          </a:r>
        </a:p>
      </dgm:t>
    </dgm:pt>
    <dgm:pt modelId="{B1B31F0B-3373-45F7-97F9-9CCECA53BB3E}" type="parTrans" cxnId="{754B315E-2F54-4F92-B766-F5D265F845D2}">
      <dgm:prSet/>
      <dgm:spPr/>
      <dgm:t>
        <a:bodyPr/>
        <a:lstStyle/>
        <a:p>
          <a:endParaRPr lang="en-US"/>
        </a:p>
      </dgm:t>
    </dgm:pt>
    <dgm:pt modelId="{5DFCDCC7-66BB-41F9-8E79-3DE30DFCA3B0}" type="sibTrans" cxnId="{754B315E-2F54-4F92-B766-F5D265F845D2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00DB619B-130E-4E40-AAF2-7BB5D619E4EC}">
      <dgm:prSet/>
      <dgm:spPr/>
      <dgm:t>
        <a:bodyPr/>
        <a:lstStyle/>
        <a:p>
          <a:pPr>
            <a:lnSpc>
              <a:spcPct val="100000"/>
            </a:lnSpc>
          </a:pPr>
          <a:r>
            <a:rPr lang="cy-GB"/>
            <a:t>Rydw i’n gallu nodi sefydliadau sy’n atal niwed sy’n gysylltiedig â gemau neu gamblo. </a:t>
          </a:r>
        </a:p>
      </dgm:t>
    </dgm:pt>
    <dgm:pt modelId="{4FDBACB9-B422-4763-B052-AFB363F420E8}" type="parTrans" cxnId="{6B3CC995-AA5E-43DF-B497-927262AF45FB}">
      <dgm:prSet/>
      <dgm:spPr/>
      <dgm:t>
        <a:bodyPr/>
        <a:lstStyle/>
        <a:p>
          <a:endParaRPr lang="en-US"/>
        </a:p>
      </dgm:t>
    </dgm:pt>
    <dgm:pt modelId="{D380CD11-5763-44E5-9B8E-836B71CB5DC0}" type="sibTrans" cxnId="{6B3CC995-AA5E-43DF-B497-927262AF45FB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11139824-AFA0-4349-9A7E-936ECD26FF48}">
      <dgm:prSet/>
      <dgm:spPr/>
      <dgm:t>
        <a:bodyPr/>
        <a:lstStyle/>
        <a:p>
          <a:pPr>
            <a:lnSpc>
              <a:spcPct val="100000"/>
            </a:lnSpc>
          </a:pPr>
          <a:r>
            <a:rPr lang="cy-GB"/>
            <a:t>Rydw i’n gallu nodi sefydliadau sy’n cefnogi pobl sydd eisoes yn gaeth i gamblo/yn dioddef niwed. </a:t>
          </a:r>
        </a:p>
      </dgm:t>
    </dgm:pt>
    <dgm:pt modelId="{ADF6CE70-141F-4713-B7C7-0C5A5D1741B8}" type="parTrans" cxnId="{FBD31EB7-58BE-47A5-8591-769CDA92DD6E}">
      <dgm:prSet/>
      <dgm:spPr/>
      <dgm:t>
        <a:bodyPr/>
        <a:lstStyle/>
        <a:p>
          <a:endParaRPr lang="en-US"/>
        </a:p>
      </dgm:t>
    </dgm:pt>
    <dgm:pt modelId="{516A8283-1CD9-4E42-A30E-37BB1EAF44DA}" type="sibTrans" cxnId="{FBD31EB7-58BE-47A5-8591-769CDA92DD6E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A9FDA038-C654-41C6-95F6-892700C92A14}">
      <dgm:prSet/>
      <dgm:spPr/>
      <dgm:t>
        <a:bodyPr/>
        <a:lstStyle/>
        <a:p>
          <a:pPr>
            <a:lnSpc>
              <a:spcPct val="100000"/>
            </a:lnSpc>
          </a:pPr>
          <a:r>
            <a:rPr lang="cy-GB"/>
            <a:t>Rydw i’n gallu creu adnodd cefnogi ar gyfer pobl ifanc a’i gyflwyno i’m cyfoedion.</a:t>
          </a:r>
        </a:p>
      </dgm:t>
    </dgm:pt>
    <dgm:pt modelId="{7A230DFB-7BB9-488A-94CE-134BF260A513}" type="parTrans" cxnId="{54E0F60C-A08F-44A5-B44F-190A432DFDFE}">
      <dgm:prSet/>
      <dgm:spPr/>
      <dgm:t>
        <a:bodyPr/>
        <a:lstStyle/>
        <a:p>
          <a:endParaRPr lang="en-US"/>
        </a:p>
      </dgm:t>
    </dgm:pt>
    <dgm:pt modelId="{80ABED59-0E6C-45B5-9BA0-55DB79664336}" type="sibTrans" cxnId="{54E0F60C-A08F-44A5-B44F-190A432DFDFE}">
      <dgm:prSet/>
      <dgm:spPr/>
      <dgm:t>
        <a:bodyPr/>
        <a:lstStyle/>
        <a:p>
          <a:endParaRPr lang="en-US"/>
        </a:p>
      </dgm:t>
    </dgm:pt>
    <dgm:pt modelId="{0961A705-B5CE-4216-B797-307F00813C08}" type="pres">
      <dgm:prSet presAssocID="{BFA3629B-3351-4A49-9190-98BBACFC3398}" presName="root" presStyleCnt="0">
        <dgm:presLayoutVars>
          <dgm:dir/>
          <dgm:resizeHandles val="exact"/>
        </dgm:presLayoutVars>
      </dgm:prSet>
      <dgm:spPr/>
    </dgm:pt>
    <dgm:pt modelId="{CEB3CE57-EAD6-472D-ACF6-6142B63B1484}" type="pres">
      <dgm:prSet presAssocID="{BFA3629B-3351-4A49-9190-98BBACFC3398}" presName="container" presStyleCnt="0">
        <dgm:presLayoutVars>
          <dgm:dir/>
          <dgm:resizeHandles val="exact"/>
        </dgm:presLayoutVars>
      </dgm:prSet>
      <dgm:spPr/>
    </dgm:pt>
    <dgm:pt modelId="{E7253011-8AE9-4C5E-BB40-2ECEC32B5205}" type="pres">
      <dgm:prSet presAssocID="{96AF0858-6825-4A3B-A970-ABC4E1163D56}" presName="compNode" presStyleCnt="0"/>
      <dgm:spPr/>
    </dgm:pt>
    <dgm:pt modelId="{32C65743-E03D-4BA7-8FE0-2D5851538D29}" type="pres">
      <dgm:prSet presAssocID="{96AF0858-6825-4A3B-A970-ABC4E1163D56}" presName="iconBgRect" presStyleLbl="bgShp" presStyleIdx="0" presStyleCnt="4"/>
      <dgm:spPr/>
    </dgm:pt>
    <dgm:pt modelId="{EAF06685-52F2-4C3C-8D37-C8DCBF22285B}" type="pres">
      <dgm:prSet presAssocID="{96AF0858-6825-4A3B-A970-ABC4E1163D56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laying Cards"/>
        </a:ext>
      </dgm:extLst>
    </dgm:pt>
    <dgm:pt modelId="{E22E68C7-4E91-4D4E-A508-8CADDA1D3228}" type="pres">
      <dgm:prSet presAssocID="{96AF0858-6825-4A3B-A970-ABC4E1163D56}" presName="spaceRect" presStyleCnt="0"/>
      <dgm:spPr/>
    </dgm:pt>
    <dgm:pt modelId="{E01B8588-98F0-4F20-A494-9FE97C853542}" type="pres">
      <dgm:prSet presAssocID="{96AF0858-6825-4A3B-A970-ABC4E1163D56}" presName="textRect" presStyleLbl="revTx" presStyleIdx="0" presStyleCnt="4">
        <dgm:presLayoutVars>
          <dgm:chMax val="1"/>
          <dgm:chPref val="1"/>
        </dgm:presLayoutVars>
      </dgm:prSet>
      <dgm:spPr/>
    </dgm:pt>
    <dgm:pt modelId="{B422DA80-260B-4D46-8EDD-535012626059}" type="pres">
      <dgm:prSet presAssocID="{5DFCDCC7-66BB-41F9-8E79-3DE30DFCA3B0}" presName="sibTrans" presStyleLbl="sibTrans2D1" presStyleIdx="0" presStyleCnt="0"/>
      <dgm:spPr/>
    </dgm:pt>
    <dgm:pt modelId="{567660FF-6F9A-47CF-816B-D96143053699}" type="pres">
      <dgm:prSet presAssocID="{00DB619B-130E-4E40-AAF2-7BB5D619E4EC}" presName="compNode" presStyleCnt="0"/>
      <dgm:spPr/>
    </dgm:pt>
    <dgm:pt modelId="{D2E1CCCC-46B1-44D6-A09C-16BBB3DE7E1C}" type="pres">
      <dgm:prSet presAssocID="{00DB619B-130E-4E40-AAF2-7BB5D619E4EC}" presName="iconBgRect" presStyleLbl="bgShp" presStyleIdx="1" presStyleCnt="4"/>
      <dgm:spPr/>
    </dgm:pt>
    <dgm:pt modelId="{0F0696AF-EFA8-431A-9B4C-382DCEF0D5AA}" type="pres">
      <dgm:prSet presAssocID="{00DB619B-130E-4E40-AAF2-7BB5D619E4EC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ice"/>
        </a:ext>
      </dgm:extLst>
    </dgm:pt>
    <dgm:pt modelId="{10AFADE3-6276-4621-A9CA-8B6D47500F65}" type="pres">
      <dgm:prSet presAssocID="{00DB619B-130E-4E40-AAF2-7BB5D619E4EC}" presName="spaceRect" presStyleCnt="0"/>
      <dgm:spPr/>
    </dgm:pt>
    <dgm:pt modelId="{09FEB564-CE02-479E-9DC4-0E0844405996}" type="pres">
      <dgm:prSet presAssocID="{00DB619B-130E-4E40-AAF2-7BB5D619E4EC}" presName="textRect" presStyleLbl="revTx" presStyleIdx="1" presStyleCnt="4">
        <dgm:presLayoutVars>
          <dgm:chMax val="1"/>
          <dgm:chPref val="1"/>
        </dgm:presLayoutVars>
      </dgm:prSet>
      <dgm:spPr/>
    </dgm:pt>
    <dgm:pt modelId="{2B547A35-C62F-47A8-A1B7-2D9028DC4563}" type="pres">
      <dgm:prSet presAssocID="{D380CD11-5763-44E5-9B8E-836B71CB5DC0}" presName="sibTrans" presStyleLbl="sibTrans2D1" presStyleIdx="0" presStyleCnt="0"/>
      <dgm:spPr/>
    </dgm:pt>
    <dgm:pt modelId="{6D450149-8EF6-4EEF-95F7-82A1F817F3FB}" type="pres">
      <dgm:prSet presAssocID="{11139824-AFA0-4349-9A7E-936ECD26FF48}" presName="compNode" presStyleCnt="0"/>
      <dgm:spPr/>
    </dgm:pt>
    <dgm:pt modelId="{EE7DE9AD-6133-47EE-8812-41A633CAE6DD}" type="pres">
      <dgm:prSet presAssocID="{11139824-AFA0-4349-9A7E-936ECD26FF48}" presName="iconBgRect" presStyleLbl="bgShp" presStyleIdx="2" presStyleCnt="4"/>
      <dgm:spPr/>
    </dgm:pt>
    <dgm:pt modelId="{D056E518-7DF9-4D39-975F-48620692C787}" type="pres">
      <dgm:prSet presAssocID="{11139824-AFA0-4349-9A7E-936ECD26FF48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arget Audience"/>
        </a:ext>
      </dgm:extLst>
    </dgm:pt>
    <dgm:pt modelId="{A1A466ED-CA26-4EDE-B9B4-609228A66F02}" type="pres">
      <dgm:prSet presAssocID="{11139824-AFA0-4349-9A7E-936ECD26FF48}" presName="spaceRect" presStyleCnt="0"/>
      <dgm:spPr/>
    </dgm:pt>
    <dgm:pt modelId="{BB09A994-CD2A-44C2-B8DA-5BF9BF0A54BB}" type="pres">
      <dgm:prSet presAssocID="{11139824-AFA0-4349-9A7E-936ECD26FF48}" presName="textRect" presStyleLbl="revTx" presStyleIdx="2" presStyleCnt="4">
        <dgm:presLayoutVars>
          <dgm:chMax val="1"/>
          <dgm:chPref val="1"/>
        </dgm:presLayoutVars>
      </dgm:prSet>
      <dgm:spPr/>
    </dgm:pt>
    <dgm:pt modelId="{5317E2CF-1C57-4B3E-BACF-57DEE326486A}" type="pres">
      <dgm:prSet presAssocID="{516A8283-1CD9-4E42-A30E-37BB1EAF44DA}" presName="sibTrans" presStyleLbl="sibTrans2D1" presStyleIdx="0" presStyleCnt="0"/>
      <dgm:spPr/>
    </dgm:pt>
    <dgm:pt modelId="{FCD2A786-DA48-4613-9ABF-F73A5B534A73}" type="pres">
      <dgm:prSet presAssocID="{A9FDA038-C654-41C6-95F6-892700C92A14}" presName="compNode" presStyleCnt="0"/>
      <dgm:spPr/>
    </dgm:pt>
    <dgm:pt modelId="{3FFC6CA9-79F7-4872-BAED-8BCE7067C970}" type="pres">
      <dgm:prSet presAssocID="{A9FDA038-C654-41C6-95F6-892700C92A14}" presName="iconBgRect" presStyleLbl="bgShp" presStyleIdx="3" presStyleCnt="4"/>
      <dgm:spPr/>
    </dgm:pt>
    <dgm:pt modelId="{80117F3C-8EE6-4BA6-BE8A-5578DA50F931}" type="pres">
      <dgm:prSet presAssocID="{A9FDA038-C654-41C6-95F6-892700C92A14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ools"/>
        </a:ext>
      </dgm:extLst>
    </dgm:pt>
    <dgm:pt modelId="{DD1BA843-EFDE-4D07-8142-0D1CC2614256}" type="pres">
      <dgm:prSet presAssocID="{A9FDA038-C654-41C6-95F6-892700C92A14}" presName="spaceRect" presStyleCnt="0"/>
      <dgm:spPr/>
    </dgm:pt>
    <dgm:pt modelId="{FE5EED01-1EAB-4E1D-9854-84FBCBF2D193}" type="pres">
      <dgm:prSet presAssocID="{A9FDA038-C654-41C6-95F6-892700C92A14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54E0F60C-A08F-44A5-B44F-190A432DFDFE}" srcId="{BFA3629B-3351-4A49-9190-98BBACFC3398}" destId="{A9FDA038-C654-41C6-95F6-892700C92A14}" srcOrd="3" destOrd="0" parTransId="{7A230DFB-7BB9-488A-94CE-134BF260A513}" sibTransId="{80ABED59-0E6C-45B5-9BA0-55DB79664336}"/>
    <dgm:cxn modelId="{D2978B35-8802-40BA-A639-176ED9CA6A05}" type="presOf" srcId="{11139824-AFA0-4349-9A7E-936ECD26FF48}" destId="{BB09A994-CD2A-44C2-B8DA-5BF9BF0A54BB}" srcOrd="0" destOrd="0" presId="urn:microsoft.com/office/officeart/2018/2/layout/IconCircleList"/>
    <dgm:cxn modelId="{754B315E-2F54-4F92-B766-F5D265F845D2}" srcId="{BFA3629B-3351-4A49-9190-98BBACFC3398}" destId="{96AF0858-6825-4A3B-A970-ABC4E1163D56}" srcOrd="0" destOrd="0" parTransId="{B1B31F0B-3373-45F7-97F9-9CCECA53BB3E}" sibTransId="{5DFCDCC7-66BB-41F9-8E79-3DE30DFCA3B0}"/>
    <dgm:cxn modelId="{8078ED5F-43EE-45B0-A8A1-4C1BFBFD76C0}" type="presOf" srcId="{BFA3629B-3351-4A49-9190-98BBACFC3398}" destId="{0961A705-B5CE-4216-B797-307F00813C08}" srcOrd="0" destOrd="0" presId="urn:microsoft.com/office/officeart/2018/2/layout/IconCircleList"/>
    <dgm:cxn modelId="{E18E1A4D-E748-4D8C-9D94-6EDD1B44408B}" type="presOf" srcId="{A9FDA038-C654-41C6-95F6-892700C92A14}" destId="{FE5EED01-1EAB-4E1D-9854-84FBCBF2D193}" srcOrd="0" destOrd="0" presId="urn:microsoft.com/office/officeart/2018/2/layout/IconCircleList"/>
    <dgm:cxn modelId="{E901808F-7AF5-40A0-A871-97861F63180D}" type="presOf" srcId="{5DFCDCC7-66BB-41F9-8E79-3DE30DFCA3B0}" destId="{B422DA80-260B-4D46-8EDD-535012626059}" srcOrd="0" destOrd="0" presId="urn:microsoft.com/office/officeart/2018/2/layout/IconCircleList"/>
    <dgm:cxn modelId="{B253F693-94B7-484D-AD4C-E41175AF6867}" type="presOf" srcId="{00DB619B-130E-4E40-AAF2-7BB5D619E4EC}" destId="{09FEB564-CE02-479E-9DC4-0E0844405996}" srcOrd="0" destOrd="0" presId="urn:microsoft.com/office/officeart/2018/2/layout/IconCircleList"/>
    <dgm:cxn modelId="{2D1E1795-1ECD-4154-A356-DF2DA67EF7AA}" type="presOf" srcId="{D380CD11-5763-44E5-9B8E-836B71CB5DC0}" destId="{2B547A35-C62F-47A8-A1B7-2D9028DC4563}" srcOrd="0" destOrd="0" presId="urn:microsoft.com/office/officeart/2018/2/layout/IconCircleList"/>
    <dgm:cxn modelId="{6B3CC995-AA5E-43DF-B497-927262AF45FB}" srcId="{BFA3629B-3351-4A49-9190-98BBACFC3398}" destId="{00DB619B-130E-4E40-AAF2-7BB5D619E4EC}" srcOrd="1" destOrd="0" parTransId="{4FDBACB9-B422-4763-B052-AFB363F420E8}" sibTransId="{D380CD11-5763-44E5-9B8E-836B71CB5DC0}"/>
    <dgm:cxn modelId="{ABE926A8-D6CF-497F-86BF-506F5E06E079}" type="presOf" srcId="{516A8283-1CD9-4E42-A30E-37BB1EAF44DA}" destId="{5317E2CF-1C57-4B3E-BACF-57DEE326486A}" srcOrd="0" destOrd="0" presId="urn:microsoft.com/office/officeart/2018/2/layout/IconCircleList"/>
    <dgm:cxn modelId="{FBD31EB7-58BE-47A5-8591-769CDA92DD6E}" srcId="{BFA3629B-3351-4A49-9190-98BBACFC3398}" destId="{11139824-AFA0-4349-9A7E-936ECD26FF48}" srcOrd="2" destOrd="0" parTransId="{ADF6CE70-141F-4713-B7C7-0C5A5D1741B8}" sibTransId="{516A8283-1CD9-4E42-A30E-37BB1EAF44DA}"/>
    <dgm:cxn modelId="{008B83FD-A45A-49C2-AE57-A76BF260EA6A}" type="presOf" srcId="{96AF0858-6825-4A3B-A970-ABC4E1163D56}" destId="{E01B8588-98F0-4F20-A494-9FE97C853542}" srcOrd="0" destOrd="0" presId="urn:microsoft.com/office/officeart/2018/2/layout/IconCircleList"/>
    <dgm:cxn modelId="{EA6DA0FC-26E7-46E4-BC76-D20EF9F2BCAA}" type="presParOf" srcId="{0961A705-B5CE-4216-B797-307F00813C08}" destId="{CEB3CE57-EAD6-472D-ACF6-6142B63B1484}" srcOrd="0" destOrd="0" presId="urn:microsoft.com/office/officeart/2018/2/layout/IconCircleList"/>
    <dgm:cxn modelId="{6F0FA02D-A1E5-480D-89CD-90B9B3211CEE}" type="presParOf" srcId="{CEB3CE57-EAD6-472D-ACF6-6142B63B1484}" destId="{E7253011-8AE9-4C5E-BB40-2ECEC32B5205}" srcOrd="0" destOrd="0" presId="urn:microsoft.com/office/officeart/2018/2/layout/IconCircleList"/>
    <dgm:cxn modelId="{886DA5CA-3734-42A5-B707-50973283BFE1}" type="presParOf" srcId="{E7253011-8AE9-4C5E-BB40-2ECEC32B5205}" destId="{32C65743-E03D-4BA7-8FE0-2D5851538D29}" srcOrd="0" destOrd="0" presId="urn:microsoft.com/office/officeart/2018/2/layout/IconCircleList"/>
    <dgm:cxn modelId="{22F3455D-1F73-4C7B-B2BA-471BA01054ED}" type="presParOf" srcId="{E7253011-8AE9-4C5E-BB40-2ECEC32B5205}" destId="{EAF06685-52F2-4C3C-8D37-C8DCBF22285B}" srcOrd="1" destOrd="0" presId="urn:microsoft.com/office/officeart/2018/2/layout/IconCircleList"/>
    <dgm:cxn modelId="{71D6A954-0F32-43BF-8050-AB5D5A3D5642}" type="presParOf" srcId="{E7253011-8AE9-4C5E-BB40-2ECEC32B5205}" destId="{E22E68C7-4E91-4D4E-A508-8CADDA1D3228}" srcOrd="2" destOrd="0" presId="urn:microsoft.com/office/officeart/2018/2/layout/IconCircleList"/>
    <dgm:cxn modelId="{BEBE9815-DFC3-45EE-B49A-07EA89970BC2}" type="presParOf" srcId="{E7253011-8AE9-4C5E-BB40-2ECEC32B5205}" destId="{E01B8588-98F0-4F20-A494-9FE97C853542}" srcOrd="3" destOrd="0" presId="urn:microsoft.com/office/officeart/2018/2/layout/IconCircleList"/>
    <dgm:cxn modelId="{FDF25B69-1007-463D-82AE-BAEB2C004C71}" type="presParOf" srcId="{CEB3CE57-EAD6-472D-ACF6-6142B63B1484}" destId="{B422DA80-260B-4D46-8EDD-535012626059}" srcOrd="1" destOrd="0" presId="urn:microsoft.com/office/officeart/2018/2/layout/IconCircleList"/>
    <dgm:cxn modelId="{058C75AE-E399-496E-BC4C-F5B1971C5E82}" type="presParOf" srcId="{CEB3CE57-EAD6-472D-ACF6-6142B63B1484}" destId="{567660FF-6F9A-47CF-816B-D96143053699}" srcOrd="2" destOrd="0" presId="urn:microsoft.com/office/officeart/2018/2/layout/IconCircleList"/>
    <dgm:cxn modelId="{739B08CC-9B64-4A91-94B4-16D2228439D8}" type="presParOf" srcId="{567660FF-6F9A-47CF-816B-D96143053699}" destId="{D2E1CCCC-46B1-44D6-A09C-16BBB3DE7E1C}" srcOrd="0" destOrd="0" presId="urn:microsoft.com/office/officeart/2018/2/layout/IconCircleList"/>
    <dgm:cxn modelId="{FF670213-062E-4FA5-8167-F935C067A21F}" type="presParOf" srcId="{567660FF-6F9A-47CF-816B-D96143053699}" destId="{0F0696AF-EFA8-431A-9B4C-382DCEF0D5AA}" srcOrd="1" destOrd="0" presId="urn:microsoft.com/office/officeart/2018/2/layout/IconCircleList"/>
    <dgm:cxn modelId="{2D853AD9-DD07-49E7-AEBE-3A2350A4F20A}" type="presParOf" srcId="{567660FF-6F9A-47CF-816B-D96143053699}" destId="{10AFADE3-6276-4621-A9CA-8B6D47500F65}" srcOrd="2" destOrd="0" presId="urn:microsoft.com/office/officeart/2018/2/layout/IconCircleList"/>
    <dgm:cxn modelId="{81B86DFA-D088-44B5-98F5-1FE7DCA90944}" type="presParOf" srcId="{567660FF-6F9A-47CF-816B-D96143053699}" destId="{09FEB564-CE02-479E-9DC4-0E0844405996}" srcOrd="3" destOrd="0" presId="urn:microsoft.com/office/officeart/2018/2/layout/IconCircleList"/>
    <dgm:cxn modelId="{ADFB292F-0FCF-4B1F-B111-72795693B4A5}" type="presParOf" srcId="{CEB3CE57-EAD6-472D-ACF6-6142B63B1484}" destId="{2B547A35-C62F-47A8-A1B7-2D9028DC4563}" srcOrd="3" destOrd="0" presId="urn:microsoft.com/office/officeart/2018/2/layout/IconCircleList"/>
    <dgm:cxn modelId="{46223C17-2737-4B83-B871-DCF2BC543C4B}" type="presParOf" srcId="{CEB3CE57-EAD6-472D-ACF6-6142B63B1484}" destId="{6D450149-8EF6-4EEF-95F7-82A1F817F3FB}" srcOrd="4" destOrd="0" presId="urn:microsoft.com/office/officeart/2018/2/layout/IconCircleList"/>
    <dgm:cxn modelId="{FA835A18-3DA4-4E52-804C-834E83807C7A}" type="presParOf" srcId="{6D450149-8EF6-4EEF-95F7-82A1F817F3FB}" destId="{EE7DE9AD-6133-47EE-8812-41A633CAE6DD}" srcOrd="0" destOrd="0" presId="urn:microsoft.com/office/officeart/2018/2/layout/IconCircleList"/>
    <dgm:cxn modelId="{793AE7E1-19C8-4384-A7D0-A625676ED4EA}" type="presParOf" srcId="{6D450149-8EF6-4EEF-95F7-82A1F817F3FB}" destId="{D056E518-7DF9-4D39-975F-48620692C787}" srcOrd="1" destOrd="0" presId="urn:microsoft.com/office/officeart/2018/2/layout/IconCircleList"/>
    <dgm:cxn modelId="{C401595C-A1CE-4817-BBBD-3769B5DA0020}" type="presParOf" srcId="{6D450149-8EF6-4EEF-95F7-82A1F817F3FB}" destId="{A1A466ED-CA26-4EDE-B9B4-609228A66F02}" srcOrd="2" destOrd="0" presId="urn:microsoft.com/office/officeart/2018/2/layout/IconCircleList"/>
    <dgm:cxn modelId="{FD7C6042-6944-4D7C-A9B0-A7B3C7215FDD}" type="presParOf" srcId="{6D450149-8EF6-4EEF-95F7-82A1F817F3FB}" destId="{BB09A994-CD2A-44C2-B8DA-5BF9BF0A54BB}" srcOrd="3" destOrd="0" presId="urn:microsoft.com/office/officeart/2018/2/layout/IconCircleList"/>
    <dgm:cxn modelId="{0D25DAFE-E3F0-412B-AF3E-27BB6080FA4F}" type="presParOf" srcId="{CEB3CE57-EAD6-472D-ACF6-6142B63B1484}" destId="{5317E2CF-1C57-4B3E-BACF-57DEE326486A}" srcOrd="5" destOrd="0" presId="urn:microsoft.com/office/officeart/2018/2/layout/IconCircleList"/>
    <dgm:cxn modelId="{F53B0A22-0B06-4B0E-9EB7-C8ECE1486354}" type="presParOf" srcId="{CEB3CE57-EAD6-472D-ACF6-6142B63B1484}" destId="{FCD2A786-DA48-4613-9ABF-F73A5B534A73}" srcOrd="6" destOrd="0" presId="urn:microsoft.com/office/officeart/2018/2/layout/IconCircleList"/>
    <dgm:cxn modelId="{50B9CB30-2D43-4D93-8049-5054E7E01C7D}" type="presParOf" srcId="{FCD2A786-DA48-4613-9ABF-F73A5B534A73}" destId="{3FFC6CA9-79F7-4872-BAED-8BCE7067C970}" srcOrd="0" destOrd="0" presId="urn:microsoft.com/office/officeart/2018/2/layout/IconCircleList"/>
    <dgm:cxn modelId="{2F4D2251-A250-43B3-AF2C-D3C53A2B0525}" type="presParOf" srcId="{FCD2A786-DA48-4613-9ABF-F73A5B534A73}" destId="{80117F3C-8EE6-4BA6-BE8A-5578DA50F931}" srcOrd="1" destOrd="0" presId="urn:microsoft.com/office/officeart/2018/2/layout/IconCircleList"/>
    <dgm:cxn modelId="{8022893B-9FBB-4206-B96E-BB4D3D35129C}" type="presParOf" srcId="{FCD2A786-DA48-4613-9ABF-F73A5B534A73}" destId="{DD1BA843-EFDE-4D07-8142-0D1CC2614256}" srcOrd="2" destOrd="0" presId="urn:microsoft.com/office/officeart/2018/2/layout/IconCircleList"/>
    <dgm:cxn modelId="{4CAE2CB6-DDBF-48FF-8D47-1469AC2E11B8}" type="presParOf" srcId="{FCD2A786-DA48-4613-9ABF-F73A5B534A73}" destId="{FE5EED01-1EAB-4E1D-9854-84FBCBF2D193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B46379C-96A2-44F5-BAEF-CF50DBE0B5C4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25BCCD8-703F-465D-B995-6B1D404A2BD5}">
      <dgm:prSet/>
      <dgm:spPr/>
      <dgm:t>
        <a:bodyPr/>
        <a:lstStyle/>
        <a:p>
          <a:pPr>
            <a:lnSpc>
              <a:spcPct val="100000"/>
            </a:lnSpc>
          </a:pPr>
          <a:r>
            <a:rPr lang="cy-GB"/>
            <a:t>Rydw i’n gallu adnabod gwahanol fathau o hysbysebion a dulliau marchnata. </a:t>
          </a:r>
        </a:p>
      </dgm:t>
    </dgm:pt>
    <dgm:pt modelId="{4A5B5295-69F2-4ED3-907F-6F7AD707DA09}" type="parTrans" cxnId="{4A16F332-D469-4853-A290-0EE425924A63}">
      <dgm:prSet/>
      <dgm:spPr/>
      <dgm:t>
        <a:bodyPr/>
        <a:lstStyle/>
        <a:p>
          <a:endParaRPr lang="en-US"/>
        </a:p>
      </dgm:t>
    </dgm:pt>
    <dgm:pt modelId="{2DB1FA8D-7403-4727-8A5A-EC5568658C52}" type="sibTrans" cxnId="{4A16F332-D469-4853-A290-0EE425924A63}">
      <dgm:prSet/>
      <dgm:spPr/>
      <dgm:t>
        <a:bodyPr/>
        <a:lstStyle/>
        <a:p>
          <a:endParaRPr lang="en-US"/>
        </a:p>
      </dgm:t>
    </dgm:pt>
    <dgm:pt modelId="{385F252C-9C85-4512-9936-33836BFCC259}">
      <dgm:prSet/>
      <dgm:spPr/>
      <dgm:t>
        <a:bodyPr/>
        <a:lstStyle/>
        <a:p>
          <a:pPr>
            <a:lnSpc>
              <a:spcPct val="100000"/>
            </a:lnSpc>
          </a:pPr>
          <a:r>
            <a:rPr lang="cy-GB"/>
            <a:t>Rydw i’n gallu archwilio amlder hysbysebion, a gwneud penderfyniadau gwybodus</a:t>
          </a:r>
        </a:p>
      </dgm:t>
    </dgm:pt>
    <dgm:pt modelId="{D503BDCF-4EA8-4ED5-9BF4-55E014637C19}" type="parTrans" cxnId="{5AA90399-7653-4E16-8257-5A209338A0F6}">
      <dgm:prSet/>
      <dgm:spPr/>
      <dgm:t>
        <a:bodyPr/>
        <a:lstStyle/>
        <a:p>
          <a:endParaRPr lang="en-US"/>
        </a:p>
      </dgm:t>
    </dgm:pt>
    <dgm:pt modelId="{08D42FE5-E87C-4FD8-A12C-2B0177D7238D}" type="sibTrans" cxnId="{5AA90399-7653-4E16-8257-5A209338A0F6}">
      <dgm:prSet/>
      <dgm:spPr/>
      <dgm:t>
        <a:bodyPr/>
        <a:lstStyle/>
        <a:p>
          <a:endParaRPr lang="en-US"/>
        </a:p>
      </dgm:t>
    </dgm:pt>
    <dgm:pt modelId="{E5B79724-2538-43F4-90A8-AA2819884112}">
      <dgm:prSet/>
      <dgm:spPr/>
      <dgm:t>
        <a:bodyPr/>
        <a:lstStyle/>
        <a:p>
          <a:pPr>
            <a:lnSpc>
              <a:spcPct val="100000"/>
            </a:lnSpc>
          </a:pPr>
          <a:r>
            <a:rPr lang="cy-GB"/>
            <a:t>Rydw i’n gallu dadansoddi gwybodaeth a chyflwyno fy syniadau a’m dadleuon i’m cyfoedion. </a:t>
          </a:r>
        </a:p>
      </dgm:t>
    </dgm:pt>
    <dgm:pt modelId="{B001C352-EBE8-414E-8009-1238843893DD}" type="parTrans" cxnId="{B9206F43-F511-4C62-9E7A-83A22FD2C45F}">
      <dgm:prSet/>
      <dgm:spPr/>
      <dgm:t>
        <a:bodyPr/>
        <a:lstStyle/>
        <a:p>
          <a:endParaRPr lang="en-US"/>
        </a:p>
      </dgm:t>
    </dgm:pt>
    <dgm:pt modelId="{330AC75E-05E5-43FE-A05D-B0AF6E659FE9}" type="sibTrans" cxnId="{B9206F43-F511-4C62-9E7A-83A22FD2C45F}">
      <dgm:prSet/>
      <dgm:spPr/>
      <dgm:t>
        <a:bodyPr/>
        <a:lstStyle/>
        <a:p>
          <a:endParaRPr lang="en-US"/>
        </a:p>
      </dgm:t>
    </dgm:pt>
    <dgm:pt modelId="{3138DA22-427A-4FBC-A100-0F2D65C3290E}" type="pres">
      <dgm:prSet presAssocID="{9B46379C-96A2-44F5-BAEF-CF50DBE0B5C4}" presName="root" presStyleCnt="0">
        <dgm:presLayoutVars>
          <dgm:dir/>
          <dgm:resizeHandles val="exact"/>
        </dgm:presLayoutVars>
      </dgm:prSet>
      <dgm:spPr/>
    </dgm:pt>
    <dgm:pt modelId="{C2F6F739-42C1-4FB6-9A6A-EDDADB854009}" type="pres">
      <dgm:prSet presAssocID="{225BCCD8-703F-465D-B995-6B1D404A2BD5}" presName="compNode" presStyleCnt="0"/>
      <dgm:spPr/>
    </dgm:pt>
    <dgm:pt modelId="{8F3D3A41-FD63-4D68-AB6F-8B8131BAB046}" type="pres">
      <dgm:prSet presAssocID="{225BCCD8-703F-465D-B995-6B1D404A2BD5}" presName="bgRect" presStyleLbl="bgShp" presStyleIdx="0" presStyleCnt="3"/>
      <dgm:spPr/>
    </dgm:pt>
    <dgm:pt modelId="{C5D1C6DF-3B43-4816-9FE7-BE67CFFC0134}" type="pres">
      <dgm:prSet presAssocID="{225BCCD8-703F-465D-B995-6B1D404A2BD5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dvertising"/>
        </a:ext>
      </dgm:extLst>
    </dgm:pt>
    <dgm:pt modelId="{731E711F-868E-498E-B513-3D4B177DEB96}" type="pres">
      <dgm:prSet presAssocID="{225BCCD8-703F-465D-B995-6B1D404A2BD5}" presName="spaceRect" presStyleCnt="0"/>
      <dgm:spPr/>
    </dgm:pt>
    <dgm:pt modelId="{6D14FF2D-4556-4421-881B-4F1A78570CDE}" type="pres">
      <dgm:prSet presAssocID="{225BCCD8-703F-465D-B995-6B1D404A2BD5}" presName="parTx" presStyleLbl="revTx" presStyleIdx="0" presStyleCnt="3">
        <dgm:presLayoutVars>
          <dgm:chMax val="0"/>
          <dgm:chPref val="0"/>
        </dgm:presLayoutVars>
      </dgm:prSet>
      <dgm:spPr/>
    </dgm:pt>
    <dgm:pt modelId="{28528FC2-93B7-45BC-806B-E514E1D95747}" type="pres">
      <dgm:prSet presAssocID="{2DB1FA8D-7403-4727-8A5A-EC5568658C52}" presName="sibTrans" presStyleCnt="0"/>
      <dgm:spPr/>
    </dgm:pt>
    <dgm:pt modelId="{45AF230D-C527-421B-9530-A114662F17BE}" type="pres">
      <dgm:prSet presAssocID="{385F252C-9C85-4512-9936-33836BFCC259}" presName="compNode" presStyleCnt="0"/>
      <dgm:spPr/>
    </dgm:pt>
    <dgm:pt modelId="{9C1F1D02-4A3C-40F9-993C-6848367E27BB}" type="pres">
      <dgm:prSet presAssocID="{385F252C-9C85-4512-9936-33836BFCC259}" presName="bgRect" presStyleLbl="bgShp" presStyleIdx="1" presStyleCnt="3"/>
      <dgm:spPr/>
    </dgm:pt>
    <dgm:pt modelId="{A2298EF1-BCC0-4596-BE9F-E11CC5685A14}" type="pres">
      <dgm:prSet presAssocID="{385F252C-9C85-4512-9936-33836BFCC259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egaphone"/>
        </a:ext>
      </dgm:extLst>
    </dgm:pt>
    <dgm:pt modelId="{B12FB742-466B-483E-B800-7B2BF8C950F1}" type="pres">
      <dgm:prSet presAssocID="{385F252C-9C85-4512-9936-33836BFCC259}" presName="spaceRect" presStyleCnt="0"/>
      <dgm:spPr/>
    </dgm:pt>
    <dgm:pt modelId="{F76F74BF-11D0-45F9-BAB5-E85F4A8E03A3}" type="pres">
      <dgm:prSet presAssocID="{385F252C-9C85-4512-9936-33836BFCC259}" presName="parTx" presStyleLbl="revTx" presStyleIdx="1" presStyleCnt="3">
        <dgm:presLayoutVars>
          <dgm:chMax val="0"/>
          <dgm:chPref val="0"/>
        </dgm:presLayoutVars>
      </dgm:prSet>
      <dgm:spPr/>
    </dgm:pt>
    <dgm:pt modelId="{B1CA6D32-B3EC-41E0-9418-9C32DE09EF03}" type="pres">
      <dgm:prSet presAssocID="{08D42FE5-E87C-4FD8-A12C-2B0177D7238D}" presName="sibTrans" presStyleCnt="0"/>
      <dgm:spPr/>
    </dgm:pt>
    <dgm:pt modelId="{06BCA0CE-3BCF-42D9-9509-0D2A6C408C47}" type="pres">
      <dgm:prSet presAssocID="{E5B79724-2538-43F4-90A8-AA2819884112}" presName="compNode" presStyleCnt="0"/>
      <dgm:spPr/>
    </dgm:pt>
    <dgm:pt modelId="{B3D700E8-76AC-4237-BF0F-E0D062CEC739}" type="pres">
      <dgm:prSet presAssocID="{E5B79724-2538-43F4-90A8-AA2819884112}" presName="bgRect" presStyleLbl="bgShp" presStyleIdx="2" presStyleCnt="3"/>
      <dgm:spPr/>
    </dgm:pt>
    <dgm:pt modelId="{20209256-A0B0-4997-BD2E-5995A7247806}" type="pres">
      <dgm:prSet presAssocID="{E5B79724-2538-43F4-90A8-AA2819884112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720C042E-A0BC-4BE5-B239-9B4AAC1B2DDD}" type="pres">
      <dgm:prSet presAssocID="{E5B79724-2538-43F4-90A8-AA2819884112}" presName="spaceRect" presStyleCnt="0"/>
      <dgm:spPr/>
    </dgm:pt>
    <dgm:pt modelId="{40FFF3D7-A363-4AB9-B1D6-BC33485F052F}" type="pres">
      <dgm:prSet presAssocID="{E5B79724-2538-43F4-90A8-AA2819884112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C290A128-B758-457E-9C83-6B0047B1D458}" type="presOf" srcId="{385F252C-9C85-4512-9936-33836BFCC259}" destId="{F76F74BF-11D0-45F9-BAB5-E85F4A8E03A3}" srcOrd="0" destOrd="0" presId="urn:microsoft.com/office/officeart/2018/2/layout/IconVerticalSolidList"/>
    <dgm:cxn modelId="{4A16F332-D469-4853-A290-0EE425924A63}" srcId="{9B46379C-96A2-44F5-BAEF-CF50DBE0B5C4}" destId="{225BCCD8-703F-465D-B995-6B1D404A2BD5}" srcOrd="0" destOrd="0" parTransId="{4A5B5295-69F2-4ED3-907F-6F7AD707DA09}" sibTransId="{2DB1FA8D-7403-4727-8A5A-EC5568658C52}"/>
    <dgm:cxn modelId="{B9206F43-F511-4C62-9E7A-83A22FD2C45F}" srcId="{9B46379C-96A2-44F5-BAEF-CF50DBE0B5C4}" destId="{E5B79724-2538-43F4-90A8-AA2819884112}" srcOrd="2" destOrd="0" parTransId="{B001C352-EBE8-414E-8009-1238843893DD}" sibTransId="{330AC75E-05E5-43FE-A05D-B0AF6E659FE9}"/>
    <dgm:cxn modelId="{8623C369-CCE6-4928-AC37-207777434495}" type="presOf" srcId="{225BCCD8-703F-465D-B995-6B1D404A2BD5}" destId="{6D14FF2D-4556-4421-881B-4F1A78570CDE}" srcOrd="0" destOrd="0" presId="urn:microsoft.com/office/officeart/2018/2/layout/IconVerticalSolidList"/>
    <dgm:cxn modelId="{5AA90399-7653-4E16-8257-5A209338A0F6}" srcId="{9B46379C-96A2-44F5-BAEF-CF50DBE0B5C4}" destId="{385F252C-9C85-4512-9936-33836BFCC259}" srcOrd="1" destOrd="0" parTransId="{D503BDCF-4EA8-4ED5-9BF4-55E014637C19}" sibTransId="{08D42FE5-E87C-4FD8-A12C-2B0177D7238D}"/>
    <dgm:cxn modelId="{B7A4DCA9-45D4-483D-881F-3A8F6B3059A2}" type="presOf" srcId="{E5B79724-2538-43F4-90A8-AA2819884112}" destId="{40FFF3D7-A363-4AB9-B1D6-BC33485F052F}" srcOrd="0" destOrd="0" presId="urn:microsoft.com/office/officeart/2018/2/layout/IconVerticalSolidList"/>
    <dgm:cxn modelId="{33427AE1-1AFB-49E8-A92B-D10D871BFD50}" type="presOf" srcId="{9B46379C-96A2-44F5-BAEF-CF50DBE0B5C4}" destId="{3138DA22-427A-4FBC-A100-0F2D65C3290E}" srcOrd="0" destOrd="0" presId="urn:microsoft.com/office/officeart/2018/2/layout/IconVerticalSolidList"/>
    <dgm:cxn modelId="{791046C4-D553-45AD-9B0E-71C3C5832E12}" type="presParOf" srcId="{3138DA22-427A-4FBC-A100-0F2D65C3290E}" destId="{C2F6F739-42C1-4FB6-9A6A-EDDADB854009}" srcOrd="0" destOrd="0" presId="urn:microsoft.com/office/officeart/2018/2/layout/IconVerticalSolidList"/>
    <dgm:cxn modelId="{F9592CC0-C4B7-49EC-A4E1-C88D2482D640}" type="presParOf" srcId="{C2F6F739-42C1-4FB6-9A6A-EDDADB854009}" destId="{8F3D3A41-FD63-4D68-AB6F-8B8131BAB046}" srcOrd="0" destOrd="0" presId="urn:microsoft.com/office/officeart/2018/2/layout/IconVerticalSolidList"/>
    <dgm:cxn modelId="{8D187009-A562-4642-B2F6-0D7D05C8C6F6}" type="presParOf" srcId="{C2F6F739-42C1-4FB6-9A6A-EDDADB854009}" destId="{C5D1C6DF-3B43-4816-9FE7-BE67CFFC0134}" srcOrd="1" destOrd="0" presId="urn:microsoft.com/office/officeart/2018/2/layout/IconVerticalSolidList"/>
    <dgm:cxn modelId="{9341437A-7882-4480-A97B-5AA938B3D4C9}" type="presParOf" srcId="{C2F6F739-42C1-4FB6-9A6A-EDDADB854009}" destId="{731E711F-868E-498E-B513-3D4B177DEB96}" srcOrd="2" destOrd="0" presId="urn:microsoft.com/office/officeart/2018/2/layout/IconVerticalSolidList"/>
    <dgm:cxn modelId="{A39A6697-FE35-454E-936D-E2C5DF368B16}" type="presParOf" srcId="{C2F6F739-42C1-4FB6-9A6A-EDDADB854009}" destId="{6D14FF2D-4556-4421-881B-4F1A78570CDE}" srcOrd="3" destOrd="0" presId="urn:microsoft.com/office/officeart/2018/2/layout/IconVerticalSolidList"/>
    <dgm:cxn modelId="{8F792246-0664-4178-9CE5-ECC3AF1676DB}" type="presParOf" srcId="{3138DA22-427A-4FBC-A100-0F2D65C3290E}" destId="{28528FC2-93B7-45BC-806B-E514E1D95747}" srcOrd="1" destOrd="0" presId="urn:microsoft.com/office/officeart/2018/2/layout/IconVerticalSolidList"/>
    <dgm:cxn modelId="{5782E46F-C685-45F0-95EB-4DEF4677EF3E}" type="presParOf" srcId="{3138DA22-427A-4FBC-A100-0F2D65C3290E}" destId="{45AF230D-C527-421B-9530-A114662F17BE}" srcOrd="2" destOrd="0" presId="urn:microsoft.com/office/officeart/2018/2/layout/IconVerticalSolidList"/>
    <dgm:cxn modelId="{4110A68A-C2C6-427A-8C9C-8F0096F49F28}" type="presParOf" srcId="{45AF230D-C527-421B-9530-A114662F17BE}" destId="{9C1F1D02-4A3C-40F9-993C-6848367E27BB}" srcOrd="0" destOrd="0" presId="urn:microsoft.com/office/officeart/2018/2/layout/IconVerticalSolidList"/>
    <dgm:cxn modelId="{CDF6C12C-A3EF-4CB6-8491-569EBE6A3CB1}" type="presParOf" srcId="{45AF230D-C527-421B-9530-A114662F17BE}" destId="{A2298EF1-BCC0-4596-BE9F-E11CC5685A14}" srcOrd="1" destOrd="0" presId="urn:microsoft.com/office/officeart/2018/2/layout/IconVerticalSolidList"/>
    <dgm:cxn modelId="{7C63AEB9-D99A-49B4-AB14-9EFC37A55B2E}" type="presParOf" srcId="{45AF230D-C527-421B-9530-A114662F17BE}" destId="{B12FB742-466B-483E-B800-7B2BF8C950F1}" srcOrd="2" destOrd="0" presId="urn:microsoft.com/office/officeart/2018/2/layout/IconVerticalSolidList"/>
    <dgm:cxn modelId="{60A21EC9-8D24-4B70-B0CC-CCEE177A5377}" type="presParOf" srcId="{45AF230D-C527-421B-9530-A114662F17BE}" destId="{F76F74BF-11D0-45F9-BAB5-E85F4A8E03A3}" srcOrd="3" destOrd="0" presId="urn:microsoft.com/office/officeart/2018/2/layout/IconVerticalSolidList"/>
    <dgm:cxn modelId="{8FED672D-BB09-4037-85B3-EE4FE5987D0A}" type="presParOf" srcId="{3138DA22-427A-4FBC-A100-0F2D65C3290E}" destId="{B1CA6D32-B3EC-41E0-9418-9C32DE09EF03}" srcOrd="3" destOrd="0" presId="urn:microsoft.com/office/officeart/2018/2/layout/IconVerticalSolidList"/>
    <dgm:cxn modelId="{AC5B7C91-583B-4C08-8495-B7793D5E3755}" type="presParOf" srcId="{3138DA22-427A-4FBC-A100-0F2D65C3290E}" destId="{06BCA0CE-3BCF-42D9-9509-0D2A6C408C47}" srcOrd="4" destOrd="0" presId="urn:microsoft.com/office/officeart/2018/2/layout/IconVerticalSolidList"/>
    <dgm:cxn modelId="{9E0477EC-1AAC-48D3-9711-E1097C856A8A}" type="presParOf" srcId="{06BCA0CE-3BCF-42D9-9509-0D2A6C408C47}" destId="{B3D700E8-76AC-4237-BF0F-E0D062CEC739}" srcOrd="0" destOrd="0" presId="urn:microsoft.com/office/officeart/2018/2/layout/IconVerticalSolidList"/>
    <dgm:cxn modelId="{57CB99B6-9844-4D73-ACC6-AE609FD135F2}" type="presParOf" srcId="{06BCA0CE-3BCF-42D9-9509-0D2A6C408C47}" destId="{20209256-A0B0-4997-BD2E-5995A7247806}" srcOrd="1" destOrd="0" presId="urn:microsoft.com/office/officeart/2018/2/layout/IconVerticalSolidList"/>
    <dgm:cxn modelId="{816AEDDB-3354-4FF9-845B-1460D9959CD7}" type="presParOf" srcId="{06BCA0CE-3BCF-42D9-9509-0D2A6C408C47}" destId="{720C042E-A0BC-4BE5-B239-9B4AAC1B2DDD}" srcOrd="2" destOrd="0" presId="urn:microsoft.com/office/officeart/2018/2/layout/IconVerticalSolidList"/>
    <dgm:cxn modelId="{892343E4-47F8-4483-B1B6-7FCD2B418EA6}" type="presParOf" srcId="{06BCA0CE-3BCF-42D9-9509-0D2A6C408C47}" destId="{40FFF3D7-A363-4AB9-B1D6-BC33485F052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C65743-E03D-4BA7-8FE0-2D5851538D29}">
      <dsp:nvSpPr>
        <dsp:cNvPr id="0" name=""/>
        <dsp:cNvSpPr/>
      </dsp:nvSpPr>
      <dsp:spPr>
        <a:xfrm>
          <a:off x="10215" y="994912"/>
          <a:ext cx="965581" cy="965581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F06685-52F2-4C3C-8D37-C8DCBF22285B}">
      <dsp:nvSpPr>
        <dsp:cNvPr id="0" name=""/>
        <dsp:cNvSpPr/>
      </dsp:nvSpPr>
      <dsp:spPr>
        <a:xfrm>
          <a:off x="212987" y="1197684"/>
          <a:ext cx="560037" cy="56003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1B8588-98F0-4F20-A494-9FE97C853542}">
      <dsp:nvSpPr>
        <dsp:cNvPr id="0" name=""/>
        <dsp:cNvSpPr/>
      </dsp:nvSpPr>
      <dsp:spPr>
        <a:xfrm>
          <a:off x="1182707" y="994912"/>
          <a:ext cx="2276013" cy="9655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y-GB" sz="1200" kern="1200"/>
            <a:t>Rydw i’n gallu disgrifio’r dangosyddion allweddol sy’n awgrymu y gallai gamblo neu chwarae gemau fod yn achosi niwed. </a:t>
          </a:r>
        </a:p>
      </dsp:txBody>
      <dsp:txXfrm>
        <a:off x="1182707" y="994912"/>
        <a:ext cx="2276013" cy="965581"/>
      </dsp:txXfrm>
    </dsp:sp>
    <dsp:sp modelId="{D2E1CCCC-46B1-44D6-A09C-16BBB3DE7E1C}">
      <dsp:nvSpPr>
        <dsp:cNvPr id="0" name=""/>
        <dsp:cNvSpPr/>
      </dsp:nvSpPr>
      <dsp:spPr>
        <a:xfrm>
          <a:off x="3855298" y="994912"/>
          <a:ext cx="965581" cy="965581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0696AF-EFA8-431A-9B4C-382DCEF0D5AA}">
      <dsp:nvSpPr>
        <dsp:cNvPr id="0" name=""/>
        <dsp:cNvSpPr/>
      </dsp:nvSpPr>
      <dsp:spPr>
        <a:xfrm>
          <a:off x="4058070" y="1197684"/>
          <a:ext cx="560037" cy="56003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FEB564-CE02-479E-9DC4-0E0844405996}">
      <dsp:nvSpPr>
        <dsp:cNvPr id="0" name=""/>
        <dsp:cNvSpPr/>
      </dsp:nvSpPr>
      <dsp:spPr>
        <a:xfrm>
          <a:off x="5027790" y="994912"/>
          <a:ext cx="2276013" cy="9655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y-GB" sz="1200" kern="1200"/>
            <a:t>Rydw i’n gallu nodi sefydliadau sy’n atal niwed sy’n gysylltiedig â gemau neu gamblo. </a:t>
          </a:r>
        </a:p>
      </dsp:txBody>
      <dsp:txXfrm>
        <a:off x="5027790" y="994912"/>
        <a:ext cx="2276013" cy="965581"/>
      </dsp:txXfrm>
    </dsp:sp>
    <dsp:sp modelId="{EE7DE9AD-6133-47EE-8812-41A633CAE6DD}">
      <dsp:nvSpPr>
        <dsp:cNvPr id="0" name=""/>
        <dsp:cNvSpPr/>
      </dsp:nvSpPr>
      <dsp:spPr>
        <a:xfrm>
          <a:off x="10215" y="2763587"/>
          <a:ext cx="965581" cy="965581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56E518-7DF9-4D39-975F-48620692C787}">
      <dsp:nvSpPr>
        <dsp:cNvPr id="0" name=""/>
        <dsp:cNvSpPr/>
      </dsp:nvSpPr>
      <dsp:spPr>
        <a:xfrm>
          <a:off x="212987" y="2966360"/>
          <a:ext cx="560037" cy="56003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09A994-CD2A-44C2-B8DA-5BF9BF0A54BB}">
      <dsp:nvSpPr>
        <dsp:cNvPr id="0" name=""/>
        <dsp:cNvSpPr/>
      </dsp:nvSpPr>
      <dsp:spPr>
        <a:xfrm>
          <a:off x="1182707" y="2763587"/>
          <a:ext cx="2276013" cy="9655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y-GB" sz="1200" kern="1200"/>
            <a:t>Rydw i’n gallu nodi sefydliadau sy’n cefnogi pobl sydd eisoes yn gaeth i gamblo/yn dioddef niwed. </a:t>
          </a:r>
        </a:p>
      </dsp:txBody>
      <dsp:txXfrm>
        <a:off x="1182707" y="2763587"/>
        <a:ext cx="2276013" cy="965581"/>
      </dsp:txXfrm>
    </dsp:sp>
    <dsp:sp modelId="{3FFC6CA9-79F7-4872-BAED-8BCE7067C970}">
      <dsp:nvSpPr>
        <dsp:cNvPr id="0" name=""/>
        <dsp:cNvSpPr/>
      </dsp:nvSpPr>
      <dsp:spPr>
        <a:xfrm>
          <a:off x="3855298" y="2763587"/>
          <a:ext cx="965581" cy="965581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117F3C-8EE6-4BA6-BE8A-5578DA50F931}">
      <dsp:nvSpPr>
        <dsp:cNvPr id="0" name=""/>
        <dsp:cNvSpPr/>
      </dsp:nvSpPr>
      <dsp:spPr>
        <a:xfrm>
          <a:off x="4058070" y="2966360"/>
          <a:ext cx="560037" cy="56003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5EED01-1EAB-4E1D-9854-84FBCBF2D193}">
      <dsp:nvSpPr>
        <dsp:cNvPr id="0" name=""/>
        <dsp:cNvSpPr/>
      </dsp:nvSpPr>
      <dsp:spPr>
        <a:xfrm>
          <a:off x="5027790" y="2763587"/>
          <a:ext cx="2276013" cy="9655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y-GB" sz="1200" kern="1200"/>
            <a:t>Rydw i’n gallu creu adnodd cefnogi ar gyfer pobl ifanc a’i gyflwyno i’m cyfoedion.</a:t>
          </a:r>
        </a:p>
      </dsp:txBody>
      <dsp:txXfrm>
        <a:off x="5027790" y="2763587"/>
        <a:ext cx="2276013" cy="96558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3D3A41-FD63-4D68-AB6F-8B8131BAB046}">
      <dsp:nvSpPr>
        <dsp:cNvPr id="0" name=""/>
        <dsp:cNvSpPr/>
      </dsp:nvSpPr>
      <dsp:spPr>
        <a:xfrm>
          <a:off x="0" y="487"/>
          <a:ext cx="7208473" cy="113966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D1C6DF-3B43-4816-9FE7-BE67CFFC0134}">
      <dsp:nvSpPr>
        <dsp:cNvPr id="0" name=""/>
        <dsp:cNvSpPr/>
      </dsp:nvSpPr>
      <dsp:spPr>
        <a:xfrm>
          <a:off x="344749" y="256912"/>
          <a:ext cx="626818" cy="62681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14FF2D-4556-4421-881B-4F1A78570CDE}">
      <dsp:nvSpPr>
        <dsp:cNvPr id="0" name=""/>
        <dsp:cNvSpPr/>
      </dsp:nvSpPr>
      <dsp:spPr>
        <a:xfrm>
          <a:off x="1316318" y="487"/>
          <a:ext cx="5892154" cy="11396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615" tIns="120615" rIns="120615" bIns="120615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y-GB" sz="2100" kern="1200"/>
            <a:t>Rydw i’n gallu adnabod gwahanol fathau o hysbysebion a dulliau marchnata. </a:t>
          </a:r>
        </a:p>
      </dsp:txBody>
      <dsp:txXfrm>
        <a:off x="1316318" y="487"/>
        <a:ext cx="5892154" cy="1139669"/>
      </dsp:txXfrm>
    </dsp:sp>
    <dsp:sp modelId="{9C1F1D02-4A3C-40F9-993C-6848367E27BB}">
      <dsp:nvSpPr>
        <dsp:cNvPr id="0" name=""/>
        <dsp:cNvSpPr/>
      </dsp:nvSpPr>
      <dsp:spPr>
        <a:xfrm>
          <a:off x="0" y="1425073"/>
          <a:ext cx="7208473" cy="113966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298EF1-BCC0-4596-BE9F-E11CC5685A14}">
      <dsp:nvSpPr>
        <dsp:cNvPr id="0" name=""/>
        <dsp:cNvSpPr/>
      </dsp:nvSpPr>
      <dsp:spPr>
        <a:xfrm>
          <a:off x="344749" y="1681499"/>
          <a:ext cx="626818" cy="62681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6F74BF-11D0-45F9-BAB5-E85F4A8E03A3}">
      <dsp:nvSpPr>
        <dsp:cNvPr id="0" name=""/>
        <dsp:cNvSpPr/>
      </dsp:nvSpPr>
      <dsp:spPr>
        <a:xfrm>
          <a:off x="1316318" y="1425073"/>
          <a:ext cx="5892154" cy="11396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615" tIns="120615" rIns="120615" bIns="120615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y-GB" sz="2100" kern="1200"/>
            <a:t>Rydw i’n gallu archwilio amlder hysbysebion, a gwneud penderfyniadau gwybodus</a:t>
          </a:r>
        </a:p>
      </dsp:txBody>
      <dsp:txXfrm>
        <a:off x="1316318" y="1425073"/>
        <a:ext cx="5892154" cy="1139669"/>
      </dsp:txXfrm>
    </dsp:sp>
    <dsp:sp modelId="{B3D700E8-76AC-4237-BF0F-E0D062CEC739}">
      <dsp:nvSpPr>
        <dsp:cNvPr id="0" name=""/>
        <dsp:cNvSpPr/>
      </dsp:nvSpPr>
      <dsp:spPr>
        <a:xfrm>
          <a:off x="0" y="2849660"/>
          <a:ext cx="7208473" cy="113966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209256-A0B0-4997-BD2E-5995A7247806}">
      <dsp:nvSpPr>
        <dsp:cNvPr id="0" name=""/>
        <dsp:cNvSpPr/>
      </dsp:nvSpPr>
      <dsp:spPr>
        <a:xfrm>
          <a:off x="344749" y="3106086"/>
          <a:ext cx="626818" cy="62681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FFF3D7-A363-4AB9-B1D6-BC33485F052F}">
      <dsp:nvSpPr>
        <dsp:cNvPr id="0" name=""/>
        <dsp:cNvSpPr/>
      </dsp:nvSpPr>
      <dsp:spPr>
        <a:xfrm>
          <a:off x="1316318" y="2849660"/>
          <a:ext cx="5892154" cy="11396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615" tIns="120615" rIns="120615" bIns="120615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y-GB" sz="2100" kern="1200"/>
            <a:t>Rydw i’n gallu dadansoddi gwybodaeth a chyflwyno fy syniadau a’m dadleuon i’m cyfoedion. </a:t>
          </a:r>
        </a:p>
      </dsp:txBody>
      <dsp:txXfrm>
        <a:off x="1316318" y="2849660"/>
        <a:ext cx="5892154" cy="11396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0C1DF8-6140-4721-AD45-F36B17B7BDEC}" type="datetimeFigureOut">
              <a:rPr lang="en-GB" smtClean="0"/>
              <a:t>20/06/2021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C2DAE5-FB8E-47B1-8FCD-DF84010CFC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9724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E2B6D6-C9CD-4BEF-8E17-538FA5A1FC58}" type="slidenum">
              <a:rPr lang="en-GB" smtClean="0"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6366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1E680-EFCE-4FE3-87E6-C32347B8DA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D1008F-318D-4E2E-9348-02F96F5441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D50104-5D5B-49C2-8E95-612D0C1AC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0952E-A617-41A8-BA84-448DB0546A70}" type="datetimeFigureOut">
              <a:rPr lang="en-GB" smtClean="0"/>
              <a:t>20/06/2021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8A2093-0F71-4929-9403-DAAE80ADE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4665A6-E178-485B-8C3A-8C0BFBD6C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EE9F7-23CF-4F0A-9CB8-24F6F4CD1B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4314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BD041-AD43-4296-BC5C-E0D4C2E92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448BC2-68A3-48AD-A822-76A323B063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8514B1-026A-4049-9377-B53FA932E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0952E-A617-41A8-BA84-448DB0546A70}" type="datetimeFigureOut">
              <a:rPr lang="en-GB" smtClean="0"/>
              <a:t>20/06/2021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276FF3-364D-4E4E-8C09-B4244055F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641F35-8E55-43E9-8AD1-1FE3A45E4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EE9F7-23CF-4F0A-9CB8-24F6F4CD1B50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6D0D8A3-B70F-4C60-8041-33BE75FC5F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8965" y="-56486"/>
            <a:ext cx="5357178" cy="403225"/>
          </a:xfrm>
        </p:spPr>
        <p:txBody>
          <a:bodyPr anchor="ctr">
            <a:normAutofit/>
          </a:bodyPr>
          <a:lstStyle>
            <a:lvl1pPr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YEAR # / SESSION #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8088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AEC75-B09A-496B-9FD2-6C3284C59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06193B-02A9-4972-8CA9-5DCF7C9B02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1F639C-FB9F-4693-901C-CFD123269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0952E-A617-41A8-BA84-448DB0546A70}" type="datetimeFigureOut">
              <a:rPr lang="en-GB" smtClean="0"/>
              <a:t>20/06/2021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1178B4-0EEC-45DE-B3D2-4D36222F1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E8E311-BCB6-4BD1-8A1E-E3D7CD3F9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EE9F7-23CF-4F0A-9CB8-24F6F4CD1B50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3E635EA-52A6-4C8C-BFFE-8A4C4D1C09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8966" y="-56486"/>
            <a:ext cx="5357177" cy="403225"/>
          </a:xfrm>
        </p:spPr>
        <p:txBody>
          <a:bodyPr anchor="ctr">
            <a:normAutofit/>
          </a:bodyPr>
          <a:lstStyle>
            <a:lvl1pPr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YEAR # / SESSION #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79651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B211A-D986-4E3D-ACD5-4B63BCFF9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B24F9A-CC36-4E85-9527-0CAC741385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11BE3A-413A-4C98-950A-947FFEB011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33B1E9-A213-44CA-97DF-5F0E11469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0952E-A617-41A8-BA84-448DB0546A70}" type="datetimeFigureOut">
              <a:rPr lang="en-GB" smtClean="0"/>
              <a:t>20/06/2021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9F524A-25CD-41B5-9C9E-78AD6CA1B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384F03-0030-4D48-AFA2-5FD66304A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EE9F7-23CF-4F0A-9CB8-24F6F4CD1B50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F8835D27-3F7E-4195-B1FB-1C97AE46BC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8965" y="-56486"/>
            <a:ext cx="5357178" cy="403225"/>
          </a:xfrm>
        </p:spPr>
        <p:txBody>
          <a:bodyPr anchor="ctr">
            <a:normAutofit/>
          </a:bodyPr>
          <a:lstStyle>
            <a:lvl1pPr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YEAR # / SESSION #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4368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F5F92-3BB3-402E-9A29-9ABF613CF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1AC1F5-DEBA-4E87-9A69-CD7F81B67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0952E-A617-41A8-BA84-448DB0546A70}" type="datetimeFigureOut">
              <a:rPr lang="en-GB" smtClean="0"/>
              <a:t>20/06/2021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256018-9D15-4A56-A301-70B228CEA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AECC9B-DFA3-4CAB-A81E-727C5A1A3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EE9F7-23CF-4F0A-9CB8-24F6F4CD1B50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43F5139D-B387-42CB-954A-EA42C721A1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8965" y="-56486"/>
            <a:ext cx="5357178" cy="403225"/>
          </a:xfrm>
        </p:spPr>
        <p:txBody>
          <a:bodyPr anchor="ctr">
            <a:normAutofit/>
          </a:bodyPr>
          <a:lstStyle>
            <a:lvl1pPr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YEAR # / SESSION #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9342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9A27CF-E7CF-4825-A80D-0A86829D7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0952E-A617-41A8-BA84-448DB0546A70}" type="datetimeFigureOut">
              <a:rPr lang="en-GB" smtClean="0"/>
              <a:t>20/06/2021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80820F-D7DD-447D-BDE5-A10BED4BA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DC5F41-4886-4128-A2DD-397FE3BA2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EE9F7-23CF-4F0A-9CB8-24F6F4CD1B50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8F9B23A3-F557-4ACB-8B14-E16C9F0BC1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8966" y="-56486"/>
            <a:ext cx="5357177" cy="403225"/>
          </a:xfrm>
        </p:spPr>
        <p:txBody>
          <a:bodyPr anchor="ctr">
            <a:normAutofit/>
          </a:bodyPr>
          <a:lstStyle>
            <a:lvl1pPr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YEAR # / SESSION #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4111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EA8DC75-5CC3-4A93-949E-5F10C8946213}"/>
              </a:ext>
            </a:extLst>
          </p:cNvPr>
          <p:cNvSpPr/>
          <p:nvPr userDrawn="1"/>
        </p:nvSpPr>
        <p:spPr>
          <a:xfrm>
            <a:off x="0" y="234685"/>
            <a:ext cx="12192000" cy="108815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009265-6890-4316-BBD0-631CF1E53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966" y="244759"/>
            <a:ext cx="11669764" cy="10881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F8F42E-D8ED-452A-9B83-A21E5AAD22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8967" y="1502229"/>
            <a:ext cx="11669764" cy="46747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9A29B8-7D0B-4905-B7D5-942A681E72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1588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30952E-A617-41A8-BA84-448DB0546A70}" type="datetimeFigureOut">
              <a:rPr lang="en-GB" smtClean="0"/>
              <a:pPr/>
              <a:t>20/06/2021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5129DD-1681-4B97-AB10-39A0811E97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40816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CB8D0A-2480-4706-A2BE-93663B835F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48966" y="6356350"/>
            <a:ext cx="17315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5EE9F7-23CF-4F0A-9CB8-24F6F4CD1B50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9" name="Picture 18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5025C74E-9E3F-4D01-AE97-B932B37E8E6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5295" y="6298653"/>
            <a:ext cx="1313435" cy="4524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49510F7-2CCA-4E27-A25A-BAB89007009A}"/>
              </a:ext>
            </a:extLst>
          </p:cNvPr>
          <p:cNvSpPr txBox="1"/>
          <p:nvPr userDrawn="1"/>
        </p:nvSpPr>
        <p:spPr>
          <a:xfrm>
            <a:off x="248967" y="6522206"/>
            <a:ext cx="515480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©YGAM 2020: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2192415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vectors/african-asian-black-brown-cartoon-2029984/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microsoft.com/office/2007/relationships/hdphoto" Target="../media/hdphoto3.wdp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vectors/african-asian-black-brown-cartoon-2029984/" TargetMode="Externa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8.xml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9.xml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vectors/african-asian-black-brown-cartoon-2029984/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Relationship Id="rId5" Type="http://schemas.microsoft.com/office/2007/relationships/hdphoto" Target="../media/hdphoto4.wdp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Relationship Id="rId6" Type="http://schemas.microsoft.com/office/2007/relationships/hdphoto" Target="../media/hdphoto6.wdp"/><Relationship Id="rId5" Type="http://schemas.openxmlformats.org/officeDocument/2006/relationships/image" Target="../media/image41.png"/><Relationship Id="rId4" Type="http://schemas.microsoft.com/office/2007/relationships/hdphoto" Target="../media/hdphoto5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Relationship Id="rId4" Type="http://schemas.openxmlformats.org/officeDocument/2006/relationships/image" Target="../media/image1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image" Target="../media/image8.png"/><Relationship Id="rId7" Type="http://schemas.openxmlformats.org/officeDocument/2006/relationships/image" Target="../media/image45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8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9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vectors/african-asian-black-brown-cartoon-2029984/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vectors/african-asian-black-brown-cartoon-2029984/" TargetMode="Externa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Relationship Id="rId5" Type="http://schemas.openxmlformats.org/officeDocument/2006/relationships/image" Target="../media/image5.png"/><Relationship Id="rId4" Type="http://schemas.openxmlformats.org/officeDocument/2006/relationships/hyperlink" Target="https://pixabay.com/vectors/african-asian-black-brown-cartoon-2029984/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psos.com/sites/default/files/ct/publication/documents/2020-03/gambling-marketing-advertising-effect-young-people-final-report.pdf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Relationship Id="rId4" Type="http://schemas.openxmlformats.org/officeDocument/2006/relationships/image" Target="../media/image5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9.xml"/><Relationship Id="rId4" Type="http://schemas.openxmlformats.org/officeDocument/2006/relationships/image" Target="../media/image1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vectors/african-asian-black-brown-cartoon-2029984/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3.xml"/><Relationship Id="rId4" Type="http://schemas.openxmlformats.org/officeDocument/2006/relationships/image" Target="../media/image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png"/><Relationship Id="rId4" Type="http://schemas.openxmlformats.org/officeDocument/2006/relationships/image" Target="../media/image66.sv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7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5F6CE81-175E-4411-BEF5-88816EEA75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11694" y="2649606"/>
            <a:ext cx="6180306" cy="2387600"/>
          </a:xfrm>
        </p:spPr>
        <p:txBody>
          <a:bodyPr>
            <a:noAutofit/>
          </a:bodyPr>
          <a:lstStyle/>
          <a:p>
            <a:pPr>
              <a:lnSpc>
                <a:spcPts val="6200"/>
              </a:lnSpc>
            </a:pPr>
            <a:r>
              <a:rPr lang="cy-GB" sz="6600">
                <a:solidFill>
                  <a:schemeClr val="accent5"/>
                </a:solidFill>
              </a:rPr>
              <a:t>TEBYGOLRWYDD A LWC:</a:t>
            </a:r>
            <a:br>
              <a:rPr lang="cy-GB" sz="6600">
                <a:solidFill>
                  <a:schemeClr val="accent5"/>
                </a:solidFill>
              </a:rPr>
            </a:br>
            <a:r>
              <a:rPr lang="cy-GB" sz="6600">
                <a:solidFill>
                  <a:schemeClr val="accent5"/>
                </a:solidFill>
              </a:rPr>
              <a:t>TWYLLRESYMEG Y GAMBLWR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4102432-1E0C-4587-9251-1BF2C7D4EE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11694" y="5129281"/>
            <a:ext cx="6180306" cy="726770"/>
          </a:xfrm>
        </p:spPr>
        <p:txBody>
          <a:bodyPr/>
          <a:lstStyle/>
          <a:p>
            <a:r>
              <a:rPr lang="cy-GB"/>
              <a:t>BLWYDDYN 11 / GWERS 1</a:t>
            </a:r>
          </a:p>
        </p:txBody>
      </p:sp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80DC374D-A470-42EA-8CA9-6DF681B643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9"/>
          <a:stretch/>
        </p:blipFill>
        <p:spPr>
          <a:xfrm>
            <a:off x="0" y="544749"/>
            <a:ext cx="6274394" cy="614788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C71BCA9-7C2F-48DA-8534-67528A8A5B3C}"/>
              </a:ext>
            </a:extLst>
          </p:cNvPr>
          <p:cNvSpPr txBox="1"/>
          <p:nvPr/>
        </p:nvSpPr>
        <p:spPr>
          <a:xfrm>
            <a:off x="265979" y="6627168"/>
            <a:ext cx="9144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900"/>
              <a:t>V1.0/April21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13120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bg1"/>
                </a:solidFill>
              </a:rPr>
              <a:t>Os oes angen help arnoch...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11669764" cy="3989817"/>
          </a:xfrm>
        </p:spPr>
        <p:txBody>
          <a:bodyPr>
            <a:noAutofit/>
          </a:bodyPr>
          <a:lstStyle/>
          <a:p>
            <a:pPr lvl="0"/>
            <a:r>
              <a:rPr lang="cy-GB" sz="2400"/>
              <a:t>Os ydych chi’n poeni am unrhyw ran o gynnwys heddiw, gallwch chi siarad ag athro neu aelod o staff. I gael cymorth ychwanegol ynglŷn â’ch perthynas chi neu berthynas rhywun arall â gamblo/chwarae gemau, gallwch chi gysylltu â Childline neu GamCare.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11 / GWERS 1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CCC12FBA-A0CC-4E3D-B4B3-0EF718EF56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809" y="4083236"/>
            <a:ext cx="3127966" cy="112907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7F029BE4-5AA8-4E32-B8F7-772F8262FD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785" y="3986064"/>
            <a:ext cx="2304962" cy="6617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FCC6D99-527F-4501-A530-6F3912619ADB}"/>
              </a:ext>
            </a:extLst>
          </p:cNvPr>
          <p:cNvSpPr txBox="1"/>
          <p:nvPr/>
        </p:nvSpPr>
        <p:spPr>
          <a:xfrm>
            <a:off x="2157273" y="4385569"/>
            <a:ext cx="377734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GB" sz="1800" b="1" dirty="0">
              <a:effectLst/>
              <a:ea typeface="Times New Roman" panose="02020603050405020304" pitchFamily="18" charset="0"/>
            </a:endParaRPr>
          </a:p>
          <a:p>
            <a:pPr algn="ctr"/>
            <a:r>
              <a:rPr lang="cy-GB" sz="1800" b="1" u="sng">
                <a:solidFill>
                  <a:srgbClr val="000000"/>
                </a:solidFill>
                <a:ea typeface="Times New Roman" panose="02020603050405020304" pitchFamily="18" charset="0"/>
              </a:rPr>
              <a:t>YoungPeopleService@gamcare.org.uk</a:t>
            </a:r>
          </a:p>
          <a:p>
            <a:pPr algn="ctr"/>
            <a:r>
              <a:rPr lang="cy-GB" sz="1800" b="1">
                <a:solidFill>
                  <a:srgbClr val="000000"/>
                </a:solidFill>
                <a:ea typeface="Times New Roman" panose="02020603050405020304" pitchFamily="18" charset="0"/>
              </a:rPr>
              <a:t>Ffôn: 02030926964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996614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5F6CE81-175E-4411-BEF5-88816EEA75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77872" y="2810235"/>
            <a:ext cx="5414128" cy="2387600"/>
          </a:xfrm>
        </p:spPr>
        <p:txBody>
          <a:bodyPr>
            <a:noAutofit/>
          </a:bodyPr>
          <a:lstStyle/>
          <a:p>
            <a:pPr>
              <a:lnSpc>
                <a:spcPts val="6200"/>
              </a:lnSpc>
            </a:pPr>
            <a:r>
              <a:rPr lang="cy-GB" sz="6600">
                <a:solidFill>
                  <a:schemeClr val="accent5"/>
                </a:solidFill>
              </a:rPr>
              <a:t>Y FARCHNAD STOC:</a:t>
            </a:r>
            <a:br>
              <a:rPr lang="cy-GB" sz="6600">
                <a:solidFill>
                  <a:schemeClr val="accent5"/>
                </a:solidFill>
              </a:rPr>
            </a:br>
            <a:r>
              <a:rPr lang="cy-GB" sz="6600">
                <a:solidFill>
                  <a:schemeClr val="accent5"/>
                </a:solidFill>
              </a:rPr>
              <a:t>ARIAN A DYLED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4102432-1E0C-4587-9251-1BF2C7D4EE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77872" y="5289910"/>
            <a:ext cx="5414128" cy="726770"/>
          </a:xfrm>
        </p:spPr>
        <p:txBody>
          <a:bodyPr/>
          <a:lstStyle/>
          <a:p>
            <a:r>
              <a:rPr lang="cy-GB"/>
              <a:t>BLWYDDYN 11 / GWERS 2</a:t>
            </a:r>
          </a:p>
        </p:txBody>
      </p:sp>
      <p:pic>
        <p:nvPicPr>
          <p:cNvPr id="6" name="Picture 5" descr="A picture containing table, sitting, cake, clock&#10;&#10;Description automatically generated">
            <a:extLst>
              <a:ext uri="{FF2B5EF4-FFF2-40B4-BE49-F238E27FC236}">
                <a16:creationId xmlns:a16="http://schemas.microsoft.com/office/drawing/2014/main" id="{CF183DAC-5F19-4402-BC0E-5A5EE0E996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8"/>
          <a:stretch/>
        </p:blipFill>
        <p:spPr>
          <a:xfrm>
            <a:off x="0" y="1058903"/>
            <a:ext cx="7626283" cy="53093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6013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8A57E0DC-0949-4056-BFD5-E08D58C94394}"/>
              </a:ext>
            </a:extLst>
          </p:cNvPr>
          <p:cNvSpPr/>
          <p:nvPr/>
        </p:nvSpPr>
        <p:spPr>
          <a:xfrm rot="1496636">
            <a:off x="-106001" y="2000463"/>
            <a:ext cx="6566764" cy="4024791"/>
          </a:xfrm>
          <a:prstGeom prst="ellipse">
            <a:avLst/>
          </a:prstGeom>
          <a:solidFill>
            <a:schemeClr val="accent2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D129198-E4E5-4645-BD00-C701D662E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340" y="2203310"/>
            <a:ext cx="5552660" cy="1500187"/>
          </a:xfrm>
        </p:spPr>
        <p:txBody>
          <a:bodyPr/>
          <a:lstStyle/>
          <a:p>
            <a:r>
              <a:rPr lang="cy-GB">
                <a:solidFill>
                  <a:schemeClr val="accent5"/>
                </a:solidFill>
              </a:rPr>
              <a:t>HER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629948C-ACD7-4AF5-AF26-54B04D16D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39340" y="3730485"/>
            <a:ext cx="5552660" cy="1500187"/>
          </a:xfrm>
        </p:spPr>
        <p:txBody>
          <a:bodyPr/>
          <a:lstStyle/>
          <a:p>
            <a:r>
              <a:rPr lang="cy-GB">
                <a:solidFill>
                  <a:schemeClr val="tx1"/>
                </a:solidFill>
              </a:rPr>
              <a:t>A ddylai’r farchnad stoc gael ei hystyried yn gamblo? Sut mae’n cymharu â mathau eraill o gamblo?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FABA6DD-27D1-40C8-BBD3-41130A5307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8967" y="-56486"/>
            <a:ext cx="5606143" cy="403225"/>
          </a:xfrm>
        </p:spPr>
        <p:txBody>
          <a:bodyPr/>
          <a:lstStyle/>
          <a:p>
            <a:pPr marL="0" indent="0">
              <a:buNone/>
            </a:pPr>
            <a:r>
              <a:rPr lang="cy-GB" b="1"/>
              <a:t>BLWYDDYN 11 / GWERS 2</a:t>
            </a:r>
          </a:p>
        </p:txBody>
      </p:sp>
      <p:pic>
        <p:nvPicPr>
          <p:cNvPr id="4" name="Picture 3" descr="A picture containing computer&#10;&#10;Description automatically generated">
            <a:extLst>
              <a:ext uri="{FF2B5EF4-FFF2-40B4-BE49-F238E27FC236}">
                <a16:creationId xmlns:a16="http://schemas.microsoft.com/office/drawing/2014/main" id="{AB09831C-A581-4781-8541-9870150313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98" y="1114827"/>
            <a:ext cx="5715012" cy="52212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797581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bg1"/>
                </a:solidFill>
              </a:rPr>
              <a:t>AMCANION DYSGU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11669764" cy="3989817"/>
          </a:xfrm>
        </p:spPr>
        <p:txBody>
          <a:bodyPr>
            <a:normAutofit/>
          </a:bodyPr>
          <a:lstStyle/>
          <a:p>
            <a:pPr lvl="0" fontAlgn="base"/>
            <a:r>
              <a:rPr lang="cy-GB" sz="2400"/>
              <a:t>Deall beth yw’r farchnad stoc a sut mae’n gweithio.</a:t>
            </a:r>
          </a:p>
          <a:p>
            <a:pPr lvl="0" fontAlgn="base"/>
            <a:r>
              <a:rPr lang="cy-GB" sz="2400"/>
              <a:t>Deall y gwahaniaeth rhwng buddsoddi a gamblo.</a:t>
            </a:r>
          </a:p>
          <a:p>
            <a:pPr lvl="0" fontAlgn="base"/>
            <a:r>
              <a:rPr lang="cy-GB" sz="2400"/>
              <a:t>Gwerthuso’r gwahanol fathau o gamblo.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11 / GWERS 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27FB886-9F78-44B9-AC05-A487DCB918A5}"/>
              </a:ext>
            </a:extLst>
          </p:cNvPr>
          <p:cNvSpPr/>
          <p:nvPr/>
        </p:nvSpPr>
        <p:spPr>
          <a:xfrm>
            <a:off x="5606143" y="5351024"/>
            <a:ext cx="6585857" cy="741361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CF0E58-A08E-4529-A7E5-B7A3809C5FAE}"/>
              </a:ext>
            </a:extLst>
          </p:cNvPr>
          <p:cNvSpPr/>
          <p:nvPr/>
        </p:nvSpPr>
        <p:spPr>
          <a:xfrm rot="16200000">
            <a:off x="6100528" y="4807351"/>
            <a:ext cx="815498" cy="1828800"/>
          </a:xfrm>
          <a:prstGeom prst="rect">
            <a:avLst/>
          </a:prstGeom>
          <a:gradFill>
            <a:gsLst>
              <a:gs pos="0">
                <a:schemeClr val="bg1"/>
              </a:gs>
              <a:gs pos="81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picture containing chair&#10;&#10;Description automatically generated">
            <a:extLst>
              <a:ext uri="{FF2B5EF4-FFF2-40B4-BE49-F238E27FC236}">
                <a16:creationId xmlns:a16="http://schemas.microsoft.com/office/drawing/2014/main" id="{FBFCCB78-CC88-4C00-9D25-28A6B9A8D9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22028" y="1743959"/>
            <a:ext cx="4021003" cy="42861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56699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bg1"/>
                </a:solidFill>
              </a:rPr>
              <a:t>DEILLIANNAU DYSGU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7314017" cy="3989817"/>
          </a:xfrm>
        </p:spPr>
        <p:txBody>
          <a:bodyPr>
            <a:normAutofit/>
          </a:bodyPr>
          <a:lstStyle/>
          <a:p>
            <a:pPr lvl="0" fontAlgn="base"/>
            <a:r>
              <a:rPr lang="cy-GB" sz="2400" dirty="0"/>
              <a:t>Rydw i’n deall beth yw’r farchnad stoc a sut mae’n gweithio.</a:t>
            </a:r>
          </a:p>
          <a:p>
            <a:pPr lvl="0" fontAlgn="base"/>
            <a:r>
              <a:rPr lang="cy-GB" sz="2400" dirty="0"/>
              <a:t>Rydw i’n deall ystyr buddsoddiad.</a:t>
            </a:r>
          </a:p>
          <a:p>
            <a:pPr lvl="0" fontAlgn="base"/>
            <a:r>
              <a:rPr lang="cy-GB" sz="2400" dirty="0"/>
              <a:t>Rydw i’n gallu cymharu’r farchnad stoc â mathau eraill o gamblo.</a:t>
            </a:r>
          </a:p>
          <a:p>
            <a:pPr lvl="0" fontAlgn="base"/>
            <a:r>
              <a:rPr lang="cy-GB" sz="2400" dirty="0"/>
              <a:t>Rydw i’n gallu cyflwyno dadleuon wedi’u cyfiawnhau i’m cyfoedion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11 / GWERS 2</a:t>
            </a:r>
          </a:p>
        </p:txBody>
      </p:sp>
      <p:pic>
        <p:nvPicPr>
          <p:cNvPr id="7" name="Picture 6" descr="African, Asian, Black, Brown, Cartoon">
            <a:hlinkClick r:id="rId3"/>
            <a:extLst>
              <a:ext uri="{FF2B5EF4-FFF2-40B4-BE49-F238E27FC236}">
                <a16:creationId xmlns:a16="http://schemas.microsoft.com/office/drawing/2014/main" id="{253B08FE-CB6B-41DD-B8EE-1D49024B2339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984" y="2376261"/>
            <a:ext cx="4641282" cy="36115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738356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TREFNU!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6598400" cy="3989817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cy-GB" sz="2400"/>
              <a:t>Trefnwch y datganiadau i'r categorïau canlynol:</a:t>
            </a:r>
          </a:p>
          <a:p>
            <a:pPr lvl="0" fontAlgn="base"/>
            <a:r>
              <a:rPr lang="cy-GB" sz="2400">
                <a:solidFill>
                  <a:schemeClr val="accent5"/>
                </a:solidFill>
              </a:rPr>
              <a:t>Gamblo – casino</a:t>
            </a:r>
          </a:p>
          <a:p>
            <a:pPr lvl="0" fontAlgn="base"/>
            <a:r>
              <a:rPr lang="cy-GB" sz="2400">
                <a:solidFill>
                  <a:schemeClr val="accent1"/>
                </a:solidFill>
              </a:rPr>
              <a:t>Y farchnad stoc</a:t>
            </a:r>
          </a:p>
          <a:p>
            <a:pPr lvl="0" fontAlgn="base"/>
            <a:endParaRPr lang="en-GB" sz="2400" dirty="0"/>
          </a:p>
          <a:p>
            <a:pPr marL="0" indent="0" fontAlgn="base">
              <a:buNone/>
            </a:pPr>
            <a:r>
              <a:rPr lang="cy-GB" sz="2400"/>
              <a:t>Beth sy’n debyg ac yn wahanol rhwng y farchnad stoc a mathau eraill o gamblo?  </a:t>
            </a:r>
          </a:p>
          <a:p>
            <a:pPr marL="0" indent="0" fontAlgn="base">
              <a:buNone/>
            </a:pPr>
            <a:r>
              <a:rPr lang="cy-GB" sz="2400"/>
              <a:t>Trafodwch a chytunwch ar ddiffiniad dosbarth o’r farchnad stoc a buddsoddi.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11 / GWERS 2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A17D54D-00B7-4188-A7D7-8CA0BB32F426}"/>
              </a:ext>
            </a:extLst>
          </p:cNvPr>
          <p:cNvSpPr/>
          <p:nvPr/>
        </p:nvSpPr>
        <p:spPr>
          <a:xfrm>
            <a:off x="6847366" y="1619606"/>
            <a:ext cx="2668773" cy="2668773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1E320F8D-1D5F-4286-BCB3-371A322C5C3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067" y="2044142"/>
            <a:ext cx="1734637" cy="1734637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525FD071-A965-4985-8F21-63D73E5B5A66}"/>
              </a:ext>
            </a:extLst>
          </p:cNvPr>
          <p:cNvSpPr/>
          <p:nvPr/>
        </p:nvSpPr>
        <p:spPr>
          <a:xfrm>
            <a:off x="8952612" y="2953992"/>
            <a:ext cx="2668773" cy="2668773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6F323B2F-1F60-4E8A-A178-E0AA60EB0882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0466" y="3313354"/>
            <a:ext cx="2098911" cy="20989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07253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BETH AM DDADL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4599480" cy="3989817"/>
          </a:xfrm>
        </p:spPr>
        <p:txBody>
          <a:bodyPr>
            <a:normAutofit/>
          </a:bodyPr>
          <a:lstStyle/>
          <a:p>
            <a:pPr fontAlgn="base"/>
            <a:r>
              <a:rPr lang="cy-GB" sz="2400"/>
              <a:t>‘Dim ond math arall o gamblo ydy’r marchnadoedd stoc a dylid eu hystyried felly.’</a:t>
            </a:r>
          </a:p>
          <a:p>
            <a:pPr fontAlgn="base"/>
            <a:r>
              <a:rPr lang="cy-GB" sz="2400"/>
              <a:t> Trafodwch, datblygwch a pharatowch eich dadl.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11 / GWERS 2</a:t>
            </a:r>
          </a:p>
        </p:txBody>
      </p:sp>
      <p:pic>
        <p:nvPicPr>
          <p:cNvPr id="8" name="Picture 7" descr="A picture containing doll, toy, clock, room&#10;&#10;Description automatically generated">
            <a:extLst>
              <a:ext uri="{FF2B5EF4-FFF2-40B4-BE49-F238E27FC236}">
                <a16:creationId xmlns:a16="http://schemas.microsoft.com/office/drawing/2014/main" id="{002E0EA6-D153-4FC7-9D99-DA2284F629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283" y="2187145"/>
            <a:ext cx="5835657" cy="4129516"/>
          </a:xfrm>
          <a:prstGeom prst="rect">
            <a:avLst/>
          </a:prstGeom>
        </p:spPr>
      </p:pic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F1DE2176-3046-4705-8418-2AF8975F0C43}"/>
              </a:ext>
            </a:extLst>
          </p:cNvPr>
          <p:cNvSpPr/>
          <p:nvPr/>
        </p:nvSpPr>
        <p:spPr>
          <a:xfrm>
            <a:off x="9867276" y="746446"/>
            <a:ext cx="2156500" cy="1536301"/>
          </a:xfrm>
          <a:prstGeom prst="wedgeEllipseCallout">
            <a:avLst>
              <a:gd name="adj1" fmla="val -30322"/>
              <a:gd name="adj2" fmla="val 64516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1E8BF7D9-9D6A-4618-954B-0F3F5F18000F}"/>
              </a:ext>
            </a:extLst>
          </p:cNvPr>
          <p:cNvSpPr/>
          <p:nvPr/>
        </p:nvSpPr>
        <p:spPr>
          <a:xfrm>
            <a:off x="6880500" y="1052966"/>
            <a:ext cx="1985009" cy="1414130"/>
          </a:xfrm>
          <a:prstGeom prst="wedgeEllipseCallout">
            <a:avLst>
              <a:gd name="adj1" fmla="val 34339"/>
              <a:gd name="adj2" fmla="val 64004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id="{4DBBDBC6-EAFC-44B3-ADA8-F4C11296EB6C}"/>
              </a:ext>
            </a:extLst>
          </p:cNvPr>
          <p:cNvSpPr/>
          <p:nvPr/>
        </p:nvSpPr>
        <p:spPr>
          <a:xfrm>
            <a:off x="4011342" y="3757724"/>
            <a:ext cx="1985009" cy="1414130"/>
          </a:xfrm>
          <a:prstGeom prst="wedgeEllipseCallout">
            <a:avLst>
              <a:gd name="adj1" fmla="val 60585"/>
              <a:gd name="adj2" fmla="val -4652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13541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building, brick&#10;&#10;Description automatically generated">
            <a:extLst>
              <a:ext uri="{FF2B5EF4-FFF2-40B4-BE49-F238E27FC236}">
                <a16:creationId xmlns:a16="http://schemas.microsoft.com/office/drawing/2014/main" id="{D49A70BA-1402-4BF9-A954-E120B23715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4390">
            <a:off x="6621954" y="2538277"/>
            <a:ext cx="4685317" cy="2783078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TOCYN GADAEL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6183731" cy="3989817"/>
          </a:xfrm>
        </p:spPr>
        <p:txBody>
          <a:bodyPr>
            <a:normAutofit/>
          </a:bodyPr>
          <a:lstStyle/>
          <a:p>
            <a:pPr fontAlgn="base"/>
            <a:r>
              <a:rPr lang="cy-GB" sz="2400"/>
              <a:t>Mae’r marchnadoedd stoc yn fath o gamblo... </a:t>
            </a:r>
          </a:p>
          <a:p>
            <a:pPr fontAlgn="base"/>
            <a:r>
              <a:rPr lang="cy-GB" sz="2400"/>
              <a:t>Nodwch eich safbwynt ar y datganiad hwn.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10 / GWERS 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11602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bg1"/>
                </a:solidFill>
              </a:rPr>
              <a:t>Os oes angen help arnoch...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11669764" cy="3989817"/>
          </a:xfrm>
        </p:spPr>
        <p:txBody>
          <a:bodyPr>
            <a:noAutofit/>
          </a:bodyPr>
          <a:lstStyle/>
          <a:p>
            <a:pPr lvl="0"/>
            <a:r>
              <a:rPr lang="cy-GB" sz="2400"/>
              <a:t>Os ydych chi’n poeni am unrhyw ran o gynnwys heddiw, gallwch chi siarad ag athro neu aelod o staff. I gael cymorth ychwanegol ynglŷn â’ch perthynas chi neu berthynas rhywun arall â gamblo/chwarae gemau, gallwch chi gysylltu â Childline neu GamCare.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11 / GWERS 2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CCC12FBA-A0CC-4E3D-B4B3-0EF718EF56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809" y="4083236"/>
            <a:ext cx="3127966" cy="112907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422C4492-32C2-4574-B37E-B90A6981CD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785" y="3986064"/>
            <a:ext cx="2304962" cy="6617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536297B-2753-4D75-BB32-0711AABD68F4}"/>
              </a:ext>
            </a:extLst>
          </p:cNvPr>
          <p:cNvSpPr txBox="1"/>
          <p:nvPr/>
        </p:nvSpPr>
        <p:spPr>
          <a:xfrm>
            <a:off x="2157273" y="4385569"/>
            <a:ext cx="377734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GB" sz="1800" b="1" dirty="0">
              <a:effectLst/>
              <a:ea typeface="Times New Roman" panose="02020603050405020304" pitchFamily="18" charset="0"/>
            </a:endParaRPr>
          </a:p>
          <a:p>
            <a:pPr algn="ctr"/>
            <a:r>
              <a:rPr lang="cy-GB" sz="1800" b="1" u="sng">
                <a:solidFill>
                  <a:srgbClr val="000000"/>
                </a:solidFill>
                <a:ea typeface="Times New Roman" panose="02020603050405020304" pitchFamily="18" charset="0"/>
              </a:rPr>
              <a:t>YoungPeopleService@gamcare.org.uk</a:t>
            </a:r>
          </a:p>
          <a:p>
            <a:pPr algn="ctr"/>
            <a:r>
              <a:rPr lang="cy-GB" sz="1800" b="1">
                <a:solidFill>
                  <a:srgbClr val="000000"/>
                </a:solidFill>
                <a:ea typeface="Times New Roman" panose="02020603050405020304" pitchFamily="18" charset="0"/>
              </a:rPr>
              <a:t>Ffôn: 02030926964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77877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5F6CE81-175E-4411-BEF5-88816EEA75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13922" y="2046290"/>
            <a:ext cx="5678078" cy="2387600"/>
          </a:xfrm>
        </p:spPr>
        <p:txBody>
          <a:bodyPr>
            <a:noAutofit/>
          </a:bodyPr>
          <a:lstStyle/>
          <a:p>
            <a:pPr>
              <a:lnSpc>
                <a:spcPts val="6200"/>
              </a:lnSpc>
            </a:pPr>
            <a:r>
              <a:rPr lang="cy-GB" sz="6600">
                <a:solidFill>
                  <a:schemeClr val="accent5"/>
                </a:solidFill>
              </a:rPr>
              <a:t>PAM FOD POBL YN GAMBLO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4102432-1E0C-4587-9251-1BF2C7D4EE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13922" y="4525965"/>
            <a:ext cx="5678078" cy="726770"/>
          </a:xfrm>
        </p:spPr>
        <p:txBody>
          <a:bodyPr/>
          <a:lstStyle/>
          <a:p>
            <a:r>
              <a:rPr lang="cy-GB"/>
              <a:t>BLWYDDYN 11 / GWERS 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7DDC96-A72F-4FFF-A957-B8622536A2A7}"/>
              </a:ext>
            </a:extLst>
          </p:cNvPr>
          <p:cNvSpPr txBox="1"/>
          <p:nvPr/>
        </p:nvSpPr>
        <p:spPr>
          <a:xfrm>
            <a:off x="248967" y="6522206"/>
            <a:ext cx="515480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1000"/>
              <a:t>©YGAM 2020: Cedwir pob hawl</a:t>
            </a:r>
          </a:p>
        </p:txBody>
      </p:sp>
      <p:pic>
        <p:nvPicPr>
          <p:cNvPr id="8" name="Picture 7" descr="A picture containing table, indoor, small, sitting&#10;&#10;Description automatically generated">
            <a:extLst>
              <a:ext uri="{FF2B5EF4-FFF2-40B4-BE49-F238E27FC236}">
                <a16:creationId xmlns:a16="http://schemas.microsoft.com/office/drawing/2014/main" id="{CB0D7386-4528-402B-8533-1EC261C94A37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3"/>
          <a:stretch/>
        </p:blipFill>
        <p:spPr>
          <a:xfrm>
            <a:off x="263763" y="1083907"/>
            <a:ext cx="5731510" cy="56845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21703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D129198-E4E5-4645-BD00-C701D662E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128" y="2020430"/>
            <a:ext cx="4589755" cy="1500187"/>
          </a:xfrm>
        </p:spPr>
        <p:txBody>
          <a:bodyPr/>
          <a:lstStyle/>
          <a:p>
            <a:r>
              <a:rPr lang="cy-GB">
                <a:solidFill>
                  <a:schemeClr val="accent5"/>
                </a:solidFill>
              </a:rPr>
              <a:t>HER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629948C-ACD7-4AF5-AF26-54B04D16D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4905" y="3547605"/>
            <a:ext cx="5091238" cy="2542477"/>
          </a:xfrm>
        </p:spPr>
        <p:txBody>
          <a:bodyPr/>
          <a:lstStyle/>
          <a:p>
            <a:r>
              <a:rPr lang="cy-GB">
                <a:solidFill>
                  <a:schemeClr val="tx1"/>
                </a:solidFill>
              </a:rPr>
              <a:t>Dywedir yn aml mai ‘y Tŷ sy’n ennill bob tro’ mewn gamblo. Ond beth mae hyn yn ei olygu mewn gwirionedd? Ewch ati i greu cyflwyniad i'w rannu â gweddill eich grŵp. 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FABA6DD-27D1-40C8-BBD3-41130A5307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8967" y="-56486"/>
            <a:ext cx="5606143" cy="403225"/>
          </a:xfrm>
        </p:spPr>
        <p:txBody>
          <a:bodyPr/>
          <a:lstStyle/>
          <a:p>
            <a:pPr marL="0" indent="0">
              <a:buNone/>
            </a:pPr>
            <a:r>
              <a:rPr lang="cy-GB" b="1"/>
              <a:t>BLWYDDYN 11 / GWERS 1</a:t>
            </a:r>
          </a:p>
        </p:txBody>
      </p:sp>
      <p:pic>
        <p:nvPicPr>
          <p:cNvPr id="10" name="Picture 9" descr="A picture containing ball, player, racket, swinging&#10;&#10;Description automatically generated">
            <a:extLst>
              <a:ext uri="{FF2B5EF4-FFF2-40B4-BE49-F238E27FC236}">
                <a16:creationId xmlns:a16="http://schemas.microsoft.com/office/drawing/2014/main" id="{4F2D6EBD-519D-4045-AEEC-25FB44461F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288" y="1031288"/>
            <a:ext cx="5826711" cy="58267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68064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DF0ED03C-441F-4EF8-97B0-C0E67C659AAE}"/>
              </a:ext>
            </a:extLst>
          </p:cNvPr>
          <p:cNvSpPr/>
          <p:nvPr/>
        </p:nvSpPr>
        <p:spPr>
          <a:xfrm rot="1505746">
            <a:off x="415380" y="2110303"/>
            <a:ext cx="5854045" cy="3261675"/>
          </a:xfrm>
          <a:prstGeom prst="ellipse">
            <a:avLst/>
          </a:prstGeom>
          <a:solidFill>
            <a:schemeClr val="accent2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D129198-E4E5-4645-BD00-C701D662E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589" y="2020430"/>
            <a:ext cx="5552660" cy="1500187"/>
          </a:xfrm>
        </p:spPr>
        <p:txBody>
          <a:bodyPr/>
          <a:lstStyle/>
          <a:p>
            <a:r>
              <a:rPr lang="cy-GB">
                <a:solidFill>
                  <a:schemeClr val="accent5"/>
                </a:solidFill>
              </a:rPr>
              <a:t>HER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629948C-ACD7-4AF5-AF26-54B04D16D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73589" y="3547605"/>
            <a:ext cx="5552660" cy="2287587"/>
          </a:xfrm>
        </p:spPr>
        <p:txBody>
          <a:bodyPr>
            <a:noAutofit/>
          </a:bodyPr>
          <a:lstStyle/>
          <a:p>
            <a:r>
              <a:rPr lang="cy-GB">
                <a:solidFill>
                  <a:schemeClr val="tx1"/>
                </a:solidFill>
              </a:rPr>
              <a:t>Paratowch lawlyfr gyda gwybodaeth am sefydliadau sy’n delio ag atal niwed sy’n gysylltiedig â gemau a gamblo a sefydliadau eraill sy’n helpu’r rheini sydd eisoes yn gaeth i gamblo. Defnyddiwch luniau a ffotograffau i gyfleu eich neges.  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FABA6DD-27D1-40C8-BBD3-41130A5307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8967" y="-56486"/>
            <a:ext cx="5606143" cy="403225"/>
          </a:xfrm>
        </p:spPr>
        <p:txBody>
          <a:bodyPr/>
          <a:lstStyle/>
          <a:p>
            <a:pPr marL="0" indent="0">
              <a:buNone/>
            </a:pPr>
            <a:r>
              <a:rPr lang="cy-GB" b="1"/>
              <a:t>BLWYDDYN 11 / GWERS 3</a:t>
            </a:r>
          </a:p>
        </p:txBody>
      </p:sp>
      <p:pic>
        <p:nvPicPr>
          <p:cNvPr id="4" name="Picture 3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39C833A3-600A-4390-8491-681C1625D8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2" t="22681" b="18350"/>
          <a:stretch/>
        </p:blipFill>
        <p:spPr>
          <a:xfrm>
            <a:off x="-1" y="2252562"/>
            <a:ext cx="6597259" cy="40441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125116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bg1"/>
                </a:solidFill>
              </a:rPr>
              <a:t>AMCANION DYSGU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6868270" cy="3989817"/>
          </a:xfrm>
        </p:spPr>
        <p:txBody>
          <a:bodyPr>
            <a:normAutofit/>
          </a:bodyPr>
          <a:lstStyle/>
          <a:p>
            <a:pPr lvl="0" fontAlgn="base"/>
            <a:r>
              <a:rPr lang="cy-GB" sz="2400"/>
              <a:t>Nodi sefydliadau sy’n delio ag atal niwed sy’n gysylltiedig â gamblo a gemau. </a:t>
            </a:r>
          </a:p>
          <a:p>
            <a:pPr lvl="0" fontAlgn="base"/>
            <a:r>
              <a:rPr lang="cy-GB" sz="2400"/>
              <a:t>Nodi sefydliadau sy’n cefnogi pobl sydd eisoes yn gaeth i gamblo.</a:t>
            </a:r>
          </a:p>
          <a:p>
            <a:pPr lvl="0" fontAlgn="base"/>
            <a:r>
              <a:rPr lang="cy-GB" sz="2400"/>
              <a:t>Creu adnodd cefnogi ar gyfer pobl ifanc.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11 / GWERS 3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27FB886-9F78-44B9-AC05-A487DCB918A5}"/>
              </a:ext>
            </a:extLst>
          </p:cNvPr>
          <p:cNvSpPr/>
          <p:nvPr/>
        </p:nvSpPr>
        <p:spPr>
          <a:xfrm>
            <a:off x="5606143" y="5351024"/>
            <a:ext cx="6585857" cy="741361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CF0E58-A08E-4529-A7E5-B7A3809C5FAE}"/>
              </a:ext>
            </a:extLst>
          </p:cNvPr>
          <p:cNvSpPr/>
          <p:nvPr/>
        </p:nvSpPr>
        <p:spPr>
          <a:xfrm rot="16200000">
            <a:off x="6100528" y="4807351"/>
            <a:ext cx="815498" cy="1828800"/>
          </a:xfrm>
          <a:prstGeom prst="rect">
            <a:avLst/>
          </a:prstGeom>
          <a:gradFill>
            <a:gsLst>
              <a:gs pos="0">
                <a:schemeClr val="bg1"/>
              </a:gs>
              <a:gs pos="81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picture containing chair&#10;&#10;Description automatically generated">
            <a:extLst>
              <a:ext uri="{FF2B5EF4-FFF2-40B4-BE49-F238E27FC236}">
                <a16:creationId xmlns:a16="http://schemas.microsoft.com/office/drawing/2014/main" id="{FBFCCB78-CC88-4C00-9D25-28A6B9A8D9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88740" y="962319"/>
            <a:ext cx="4754292" cy="50677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082228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bg1"/>
                </a:solidFill>
              </a:rPr>
              <a:t>DEILLIANNAU DYSGU</a:t>
            </a:r>
          </a:p>
        </p:txBody>
      </p:sp>
      <p:graphicFrame>
        <p:nvGraphicFramePr>
          <p:cNvPr id="11" name="Content Placeholder 5">
            <a:extLst>
              <a:ext uri="{FF2B5EF4-FFF2-40B4-BE49-F238E27FC236}">
                <a16:creationId xmlns:a16="http://schemas.microsoft.com/office/drawing/2014/main" id="{C90339F2-4EF1-4B6A-9067-D3A7664886B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98534122"/>
              </p:ext>
            </p:extLst>
          </p:nvPr>
        </p:nvGraphicFramePr>
        <p:xfrm>
          <a:off x="248965" y="1452881"/>
          <a:ext cx="7314019" cy="47240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11 / GWERS 3</a:t>
            </a:r>
          </a:p>
        </p:txBody>
      </p:sp>
      <p:pic>
        <p:nvPicPr>
          <p:cNvPr id="7" name="Picture 6" descr="African, Asian, Black, Brown, Cartoon">
            <a:hlinkClick r:id="rId8"/>
            <a:extLst>
              <a:ext uri="{FF2B5EF4-FFF2-40B4-BE49-F238E27FC236}">
                <a16:creationId xmlns:a16="http://schemas.microsoft.com/office/drawing/2014/main" id="{416442C7-8525-492C-8066-6B55FAE5771E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984" y="2376261"/>
            <a:ext cx="4641282" cy="36115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70472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A6E95ED-BEF1-4E05-B64D-5AE214D38D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3118" y="521313"/>
            <a:ext cx="6336687" cy="6336687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RHO BUMP I MI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11 / GWERS 3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89145BF4-6DF3-419E-944E-F4FF9A65A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0154" y="1830180"/>
            <a:ext cx="5998575" cy="2277851"/>
          </a:xfrm>
        </p:spPr>
        <p:txBody>
          <a:bodyPr>
            <a:noAutofit/>
          </a:bodyPr>
          <a:lstStyle/>
          <a:p>
            <a:pPr fontAlgn="base"/>
            <a:r>
              <a:rPr lang="cy-GB" sz="2400"/>
              <a:t>Pa arwyddion neu ymddygiad allai fod yn arwydd o niwed sy’n gysylltiedig â gemau neu gamblo?</a:t>
            </a:r>
          </a:p>
          <a:p>
            <a:pPr fontAlgn="base"/>
            <a:r>
              <a:rPr lang="cy-GB" sz="2400"/>
              <a:t>Tynnwch lun o’ch llaw ac ysgrifennwch arwydd neu ymddygiad ar bob bys.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62479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GADEWCH I CHI GREU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8" y="1634161"/>
            <a:ext cx="6698588" cy="3989817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cy-GB" sz="2400"/>
              <a:t>Mewn grwpiau, paratowch lawlyfr gwybodaeth i roi gwybod i bobl am y canlynol:</a:t>
            </a:r>
          </a:p>
          <a:p>
            <a:pPr lvl="0" fontAlgn="base"/>
            <a:r>
              <a:rPr lang="cy-GB" sz="2400"/>
              <a:t>Arwyddion o niwed sy’n gysylltiedig â gemau neu gamblo</a:t>
            </a:r>
          </a:p>
          <a:p>
            <a:pPr lvl="0" fontAlgn="base"/>
            <a:r>
              <a:rPr lang="cy-GB" sz="2400"/>
              <a:t>Y sefydliadau sy’n delio ag atal niwed sy’n gysylltiedig â gemau a gamblo</a:t>
            </a:r>
          </a:p>
          <a:p>
            <a:pPr lvl="0" fontAlgn="base"/>
            <a:r>
              <a:rPr lang="cy-GB" sz="2400"/>
              <a:t>Y sefydliadau sy’n cefnogi pobl sy’n profi niwed sy’n gysylltiedig â gemau a gamblo.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11 / GWERS 3</a:t>
            </a:r>
          </a:p>
        </p:txBody>
      </p:sp>
      <p:pic>
        <p:nvPicPr>
          <p:cNvPr id="7" name="Picture 6" descr="A picture containing toy, room&#10;&#10;Description automatically generated">
            <a:extLst>
              <a:ext uri="{FF2B5EF4-FFF2-40B4-BE49-F238E27FC236}">
                <a16:creationId xmlns:a16="http://schemas.microsoft.com/office/drawing/2014/main" id="{C9E21C8D-C922-4CC1-97EF-722381A25B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635" y="244759"/>
            <a:ext cx="5692365" cy="59907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73599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TRYDAR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8" y="1634161"/>
            <a:ext cx="4822653" cy="3989817"/>
          </a:xfrm>
        </p:spPr>
        <p:txBody>
          <a:bodyPr>
            <a:normAutofit/>
          </a:bodyPr>
          <a:lstStyle/>
          <a:p>
            <a:pPr fontAlgn="base"/>
            <a:r>
              <a:rPr lang="cy-GB" sz="2400"/>
              <a:t>Ar bost-it, ysgrifennwch drydariad yn hysbysebu un o’r sefydliadau rydych chi wedi ymchwilio iddyn nhw.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11 / GWERS 3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AC347106-FFDF-4DD2-BD0A-329564BBAA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264" y="1464478"/>
            <a:ext cx="5237060" cy="47369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13321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bg1"/>
                </a:solidFill>
              </a:rPr>
              <a:t>Os oes angen help arnoch...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11669764" cy="3989817"/>
          </a:xfrm>
        </p:spPr>
        <p:txBody>
          <a:bodyPr>
            <a:noAutofit/>
          </a:bodyPr>
          <a:lstStyle/>
          <a:p>
            <a:pPr lvl="0"/>
            <a:r>
              <a:rPr lang="cy-GB" sz="2400"/>
              <a:t>Os ydych chi’n poeni am unrhyw ran o gynnwys heddiw, gallwch chi siarad ag athro neu aelod o staff. I gael cymorth ychwanegol ynglŷn â’ch perthynas chi neu berthynas rhywun arall â gamblo/chwarae gemau, gallwch chi gysylltu â Childline neu GamCare.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11 / GWERS 3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CCC12FBA-A0CC-4E3D-B4B3-0EF718EF56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809" y="4083236"/>
            <a:ext cx="3127966" cy="112907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BBC5F4BE-897B-47BE-895F-4C3B43BE2E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785" y="3986064"/>
            <a:ext cx="2304962" cy="6617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BCABC64-042F-4D19-A431-8E087C59CAD6}"/>
              </a:ext>
            </a:extLst>
          </p:cNvPr>
          <p:cNvSpPr txBox="1"/>
          <p:nvPr/>
        </p:nvSpPr>
        <p:spPr>
          <a:xfrm>
            <a:off x="2157273" y="4385569"/>
            <a:ext cx="377734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GB" sz="1800" b="1" dirty="0">
              <a:effectLst/>
              <a:ea typeface="Times New Roman" panose="02020603050405020304" pitchFamily="18" charset="0"/>
            </a:endParaRPr>
          </a:p>
          <a:p>
            <a:pPr algn="ctr"/>
            <a:r>
              <a:rPr lang="cy-GB" sz="1800" b="1" u="sng">
                <a:solidFill>
                  <a:srgbClr val="000000"/>
                </a:solidFill>
                <a:ea typeface="Times New Roman" panose="02020603050405020304" pitchFamily="18" charset="0"/>
              </a:rPr>
              <a:t>YoungPeopleService@gamcare.org.uk</a:t>
            </a:r>
          </a:p>
          <a:p>
            <a:pPr algn="ctr"/>
            <a:r>
              <a:rPr lang="cy-GB" sz="1800" b="1">
                <a:solidFill>
                  <a:srgbClr val="000000"/>
                </a:solidFill>
                <a:ea typeface="Times New Roman" panose="02020603050405020304" pitchFamily="18" charset="0"/>
              </a:rPr>
              <a:t>Ffôn: 02030926964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837589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room&#10;&#10;Description automatically generated">
            <a:extLst>
              <a:ext uri="{FF2B5EF4-FFF2-40B4-BE49-F238E27FC236}">
                <a16:creationId xmlns:a16="http://schemas.microsoft.com/office/drawing/2014/main" id="{DAB727EF-E8C0-462C-9485-C8070C6DEB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76"/>
          <a:stretch/>
        </p:blipFill>
        <p:spPr>
          <a:xfrm rot="20814824">
            <a:off x="844087" y="876327"/>
            <a:ext cx="2822941" cy="252439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5F6CE81-175E-4411-BEF5-88816EEA75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19134" y="2112278"/>
            <a:ext cx="7572866" cy="2387600"/>
          </a:xfrm>
        </p:spPr>
        <p:txBody>
          <a:bodyPr>
            <a:noAutofit/>
          </a:bodyPr>
          <a:lstStyle/>
          <a:p>
            <a:pPr>
              <a:lnSpc>
                <a:spcPts val="6200"/>
              </a:lnSpc>
            </a:pPr>
            <a:r>
              <a:rPr lang="cy-GB" sz="6600">
                <a:solidFill>
                  <a:schemeClr val="accent5"/>
                </a:solidFill>
              </a:rPr>
              <a:t>CAETHIWED AC IECHYD MEDDWL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4102432-1E0C-4587-9251-1BF2C7D4EE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19134" y="4591953"/>
            <a:ext cx="7572866" cy="726770"/>
          </a:xfrm>
        </p:spPr>
        <p:txBody>
          <a:bodyPr/>
          <a:lstStyle/>
          <a:p>
            <a:r>
              <a:rPr lang="cy-GB"/>
              <a:t>BLWYDDYN 11 / GWERS 4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A71ACA9-3F12-4026-8224-1300323984CD}"/>
              </a:ext>
            </a:extLst>
          </p:cNvPr>
          <p:cNvSpPr/>
          <p:nvPr/>
        </p:nvSpPr>
        <p:spPr>
          <a:xfrm>
            <a:off x="130139" y="3809161"/>
            <a:ext cx="2432116" cy="2292354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" name="Picture 5" descr="A picture containing clock&#10;&#10;Description automatically generated">
            <a:extLst>
              <a:ext uri="{FF2B5EF4-FFF2-40B4-BE49-F238E27FC236}">
                <a16:creationId xmlns:a16="http://schemas.microsoft.com/office/drawing/2014/main" id="{837A7BAE-1312-4294-B3B9-2F6DCFF320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59" y="978430"/>
            <a:ext cx="4215444" cy="5661462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7" name="TextBox 1">
            <a:extLst>
              <a:ext uri="{FF2B5EF4-FFF2-40B4-BE49-F238E27FC236}">
                <a16:creationId xmlns:a16="http://schemas.microsoft.com/office/drawing/2014/main" id="{AC71BCA9-7C2F-48DA-8534-67528A8A5B3C}"/>
              </a:ext>
            </a:extLst>
          </p:cNvPr>
          <p:cNvSpPr txBox="1"/>
          <p:nvPr/>
        </p:nvSpPr>
        <p:spPr>
          <a:xfrm>
            <a:off x="258932" y="6646116"/>
            <a:ext cx="9144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y-GB" sz="900"/>
              <a:t>V1.1/Dec20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042507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D129198-E4E5-4645-BD00-C701D662E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2187" y="1697700"/>
            <a:ext cx="5552660" cy="1500187"/>
          </a:xfrm>
        </p:spPr>
        <p:txBody>
          <a:bodyPr/>
          <a:lstStyle/>
          <a:p>
            <a:r>
              <a:rPr lang="cy-GB">
                <a:solidFill>
                  <a:schemeClr val="accent5"/>
                </a:solidFill>
              </a:rPr>
              <a:t>HER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629948C-ACD7-4AF5-AF26-54B04D16D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2187" y="3224875"/>
            <a:ext cx="5552660" cy="1500187"/>
          </a:xfrm>
        </p:spPr>
        <p:txBody>
          <a:bodyPr>
            <a:noAutofit/>
          </a:bodyPr>
          <a:lstStyle/>
          <a:p>
            <a:r>
              <a:rPr lang="cy-GB">
                <a:solidFill>
                  <a:schemeClr val="tx1"/>
                </a:solidFill>
              </a:rPr>
              <a:t>Diffiniwch gaethiwed. Pam y gallai person ifanc ddatblygu ymddygiad caethiwus sy’n gysylltiedig â gamblo? Sut mae’n effeithio ar wahanol agweddau ar iechyd? Ymchwiliwch i’r meysydd hyn a chanfod astudiaeth achos i gefnogi eich canfyddiadau.</a:t>
            </a:r>
            <a:r>
              <a:rPr lang="cy-GB" b="1">
                <a:solidFill>
                  <a:schemeClr val="tx1"/>
                </a:solidFill>
              </a:rPr>
              <a:t> </a:t>
            </a:r>
            <a:r>
              <a:rPr lang="cy-GB" b="1">
                <a:solidFill>
                  <a:schemeClr val="accent2"/>
                </a:solidFill>
              </a:rPr>
              <a:t>Ewch ati i greu Podlediad neu adnodd i rannu eich canfyddiadau.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FABA6DD-27D1-40C8-BBD3-41130A5307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8967" y="-56486"/>
            <a:ext cx="5606143" cy="403225"/>
          </a:xfrm>
        </p:spPr>
        <p:txBody>
          <a:bodyPr/>
          <a:lstStyle/>
          <a:p>
            <a:pPr marL="0" indent="0">
              <a:buNone/>
            </a:pPr>
            <a:r>
              <a:rPr lang="cy-GB" b="1"/>
              <a:t>BLWYDDYN 11 / GWERS 4</a:t>
            </a:r>
          </a:p>
        </p:txBody>
      </p:sp>
      <p:pic>
        <p:nvPicPr>
          <p:cNvPr id="4" name="Picture 3" descr="A picture containing table, cake, sitting, toy&#10;&#10;Description automatically generated">
            <a:extLst>
              <a:ext uri="{FF2B5EF4-FFF2-40B4-BE49-F238E27FC236}">
                <a16:creationId xmlns:a16="http://schemas.microsoft.com/office/drawing/2014/main" id="{96AC5334-6945-480E-B440-8F26E8BBAD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2038"/>
            <a:ext cx="6232187" cy="3193570"/>
          </a:xfrm>
          <a:prstGeom prst="rect">
            <a:avLst/>
          </a:prstGeom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15AAB028-EE2D-44B5-8D90-32914750B8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90"/>
          <a:stretch/>
        </p:blipFill>
        <p:spPr>
          <a:xfrm>
            <a:off x="2481051" y="576678"/>
            <a:ext cx="3374059" cy="23881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5478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bg1"/>
                </a:solidFill>
              </a:rPr>
              <a:t>AMCANION DYSGU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6323955" cy="3989817"/>
          </a:xfrm>
        </p:spPr>
        <p:txBody>
          <a:bodyPr>
            <a:normAutofit/>
          </a:bodyPr>
          <a:lstStyle/>
          <a:p>
            <a:pPr lvl="0" fontAlgn="base"/>
            <a:r>
              <a:rPr lang="cy-GB" sz="2400"/>
              <a:t>Adnabod arwyddion niwed sy’n gysylltiedig â gamblo;</a:t>
            </a:r>
          </a:p>
          <a:p>
            <a:pPr lvl="0" fontAlgn="base"/>
            <a:r>
              <a:rPr lang="cy-GB" sz="2400"/>
              <a:t>Deall beth mae caethiwed yn ei olygu;</a:t>
            </a:r>
          </a:p>
          <a:p>
            <a:pPr lvl="0" fontAlgn="base"/>
            <a:r>
              <a:rPr lang="cy-GB" sz="2400"/>
              <a:t>Nodi sut y gall caethiwed effeithio ar bobl ac ar wahanol agweddau ar eu bywyd; </a:t>
            </a:r>
          </a:p>
          <a:p>
            <a:pPr lvl="0" fontAlgn="base"/>
            <a:r>
              <a:rPr lang="cy-GB" sz="2400"/>
              <a:t>Deall achos ac effaith;</a:t>
            </a:r>
          </a:p>
          <a:p>
            <a:pPr lvl="0" fontAlgn="base"/>
            <a:r>
              <a:rPr lang="cy-GB" sz="2400"/>
              <a:t>Gwybod ble i gael help,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11 / GWERS 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27FB886-9F78-44B9-AC05-A487DCB918A5}"/>
              </a:ext>
            </a:extLst>
          </p:cNvPr>
          <p:cNvSpPr/>
          <p:nvPr/>
        </p:nvSpPr>
        <p:spPr>
          <a:xfrm>
            <a:off x="5606143" y="5351024"/>
            <a:ext cx="6585857" cy="741361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CF0E58-A08E-4529-A7E5-B7A3809C5FAE}"/>
              </a:ext>
            </a:extLst>
          </p:cNvPr>
          <p:cNvSpPr/>
          <p:nvPr/>
        </p:nvSpPr>
        <p:spPr>
          <a:xfrm rot="16200000">
            <a:off x="6100528" y="4807351"/>
            <a:ext cx="815498" cy="1828800"/>
          </a:xfrm>
          <a:prstGeom prst="rect">
            <a:avLst/>
          </a:prstGeom>
          <a:gradFill>
            <a:gsLst>
              <a:gs pos="0">
                <a:schemeClr val="bg1"/>
              </a:gs>
              <a:gs pos="81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picture containing chair&#10;&#10;Description automatically generated">
            <a:extLst>
              <a:ext uri="{FF2B5EF4-FFF2-40B4-BE49-F238E27FC236}">
                <a16:creationId xmlns:a16="http://schemas.microsoft.com/office/drawing/2014/main" id="{FBFCCB78-CC88-4C00-9D25-28A6B9A8D9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83912" y="653186"/>
            <a:ext cx="5079653" cy="54145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31216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bg1"/>
                </a:solidFill>
              </a:rPr>
              <a:t>AMCANION DYSGU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11669764" cy="3989817"/>
          </a:xfrm>
        </p:spPr>
        <p:txBody>
          <a:bodyPr>
            <a:normAutofit/>
          </a:bodyPr>
          <a:lstStyle/>
          <a:p>
            <a:pPr lvl="0" fontAlgn="base"/>
            <a:r>
              <a:rPr lang="cy-GB" sz="2400"/>
              <a:t>Deall ystyr ‘y Tŷ sy’n ennill bob tro’</a:t>
            </a:r>
          </a:p>
          <a:p>
            <a:pPr lvl="0" fontAlgn="base"/>
            <a:r>
              <a:rPr lang="cy-GB" sz="2400"/>
              <a:t>Cyflwyno gwybodaeth am y pwnc: twyllresymeg y gamblwr.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11 / GWERS 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27FB886-9F78-44B9-AC05-A487DCB918A5}"/>
              </a:ext>
            </a:extLst>
          </p:cNvPr>
          <p:cNvSpPr/>
          <p:nvPr/>
        </p:nvSpPr>
        <p:spPr>
          <a:xfrm>
            <a:off x="5606143" y="5351024"/>
            <a:ext cx="6585857" cy="741361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CF0E58-A08E-4529-A7E5-B7A3809C5FAE}"/>
              </a:ext>
            </a:extLst>
          </p:cNvPr>
          <p:cNvSpPr/>
          <p:nvPr/>
        </p:nvSpPr>
        <p:spPr>
          <a:xfrm rot="16200000">
            <a:off x="6100528" y="4807351"/>
            <a:ext cx="815498" cy="1828800"/>
          </a:xfrm>
          <a:prstGeom prst="rect">
            <a:avLst/>
          </a:prstGeom>
          <a:gradFill>
            <a:gsLst>
              <a:gs pos="0">
                <a:schemeClr val="bg1"/>
              </a:gs>
              <a:gs pos="81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 descr="A picture containing chair&#10;&#10;Description automatically generated">
            <a:extLst>
              <a:ext uri="{FF2B5EF4-FFF2-40B4-BE49-F238E27FC236}">
                <a16:creationId xmlns:a16="http://schemas.microsoft.com/office/drawing/2014/main" id="{D2980051-C38D-499C-AE81-D28B3B95C3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22028" y="1743959"/>
            <a:ext cx="4021003" cy="42861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94734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bg1"/>
                </a:solidFill>
              </a:rPr>
              <a:t>DEILLIANNAU DYSGU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7195325" cy="3989817"/>
          </a:xfrm>
        </p:spPr>
        <p:txBody>
          <a:bodyPr>
            <a:normAutofit/>
          </a:bodyPr>
          <a:lstStyle/>
          <a:p>
            <a:pPr lvl="0"/>
            <a:r>
              <a:rPr lang="cy-GB" sz="2400"/>
              <a:t>Rydw i’n gallu adnabod yr arwyddion o niwed sy’n gysylltiedig â gamblo;</a:t>
            </a:r>
          </a:p>
          <a:p>
            <a:pPr lvl="0"/>
            <a:r>
              <a:rPr lang="cy-GB" sz="2400"/>
              <a:t>Rydw i’n gallu nodi sut y gall caethiwed effeithio ar bobl ac ar wahanol agweddau ar eu bywyd;</a:t>
            </a:r>
          </a:p>
          <a:p>
            <a:pPr lvl="0"/>
            <a:r>
              <a:rPr lang="cy-GB" sz="2400"/>
              <a:t>Rydw i’n deall achos ac effaith;</a:t>
            </a:r>
          </a:p>
          <a:p>
            <a:pPr lvl="0"/>
            <a:r>
              <a:rPr lang="cy-GB" sz="2400"/>
              <a:t>Rydw i’n gwybod ble i gael help os ydw i’n poeni am fy mherthynas i neu berthynas rhywun arall â gamblo.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11 / GWERS 4</a:t>
            </a:r>
          </a:p>
        </p:txBody>
      </p:sp>
      <p:pic>
        <p:nvPicPr>
          <p:cNvPr id="7" name="Picture 6" descr="African, Asian, Black, Brown, Cartoon">
            <a:hlinkClick r:id="rId3"/>
            <a:extLst>
              <a:ext uri="{FF2B5EF4-FFF2-40B4-BE49-F238E27FC236}">
                <a16:creationId xmlns:a16="http://schemas.microsoft.com/office/drawing/2014/main" id="{B725E9CD-5899-4CFD-86FE-1758AF8804D9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984" y="2376261"/>
            <a:ext cx="4641282" cy="36115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02416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BETH Y MAE CAETHIWED YN EI OLYGU?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7195325" cy="3989817"/>
          </a:xfrm>
        </p:spPr>
        <p:txBody>
          <a:bodyPr>
            <a:normAutofit/>
          </a:bodyPr>
          <a:lstStyle/>
          <a:p>
            <a:r>
              <a:rPr lang="cy-GB" sz="2400"/>
              <a:t>Treuliwch 2 funud yn ystyried beth mae bod yn gaeth yn ei olygu. </a:t>
            </a:r>
          </a:p>
          <a:p>
            <a:r>
              <a:rPr lang="cy-GB" sz="2400"/>
              <a:t>Sut mae niwed gamblo yn wahanol i niwed arall, e.e. alcohol, cyffuriau anghyfreithlon, tybaco, ac ati.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11 / GWERS 4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0B82133-E930-4830-8940-F052D5CCD34D}"/>
              </a:ext>
            </a:extLst>
          </p:cNvPr>
          <p:cNvSpPr/>
          <p:nvPr/>
        </p:nvSpPr>
        <p:spPr>
          <a:xfrm>
            <a:off x="8171963" y="855177"/>
            <a:ext cx="3463963" cy="3463963"/>
          </a:xfrm>
          <a:prstGeom prst="ellipse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0E65E89-25A4-48BF-8FDB-0DDA87661A87}"/>
              </a:ext>
            </a:extLst>
          </p:cNvPr>
          <p:cNvSpPr/>
          <p:nvPr/>
        </p:nvSpPr>
        <p:spPr>
          <a:xfrm>
            <a:off x="6468263" y="3311945"/>
            <a:ext cx="3015104" cy="3015104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 descr="A picture containing clock&#10;&#10;Description automatically generated">
            <a:extLst>
              <a:ext uri="{FF2B5EF4-FFF2-40B4-BE49-F238E27FC236}">
                <a16:creationId xmlns:a16="http://schemas.microsoft.com/office/drawing/2014/main" id="{FFDFAD1D-62B5-4068-92C1-5A5E5E32651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132" y="3755741"/>
            <a:ext cx="1951365" cy="2120381"/>
          </a:xfrm>
          <a:prstGeom prst="rect">
            <a:avLst/>
          </a:prstGeom>
        </p:spPr>
      </p:pic>
      <p:pic>
        <p:nvPicPr>
          <p:cNvPr id="11" name="Picture 10" descr="A black sign with white text&#10;&#10;Description automatically generated">
            <a:extLst>
              <a:ext uri="{FF2B5EF4-FFF2-40B4-BE49-F238E27FC236}">
                <a16:creationId xmlns:a16="http://schemas.microsoft.com/office/drawing/2014/main" id="{0F5C9726-7B31-4273-8553-1AE1A606ADF3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5081" y="1288295"/>
            <a:ext cx="2597727" cy="2597727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61016BEA-9D83-40D6-B080-0ED31DA3F125}"/>
              </a:ext>
            </a:extLst>
          </p:cNvPr>
          <p:cNvSpPr/>
          <p:nvPr/>
        </p:nvSpPr>
        <p:spPr>
          <a:xfrm>
            <a:off x="9804058" y="2486152"/>
            <a:ext cx="192150" cy="19215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6F400E6-FDF0-4404-9A54-EFD7C53A635E}"/>
              </a:ext>
            </a:extLst>
          </p:cNvPr>
          <p:cNvSpPr/>
          <p:nvPr/>
        </p:nvSpPr>
        <p:spPr>
          <a:xfrm>
            <a:off x="9492615" y="2173605"/>
            <a:ext cx="462915" cy="459105"/>
          </a:xfrm>
          <a:custGeom>
            <a:avLst/>
            <a:gdLst>
              <a:gd name="connsiteX0" fmla="*/ 0 w 464820"/>
              <a:gd name="connsiteY0" fmla="*/ 0 h 459105"/>
              <a:gd name="connsiteX1" fmla="*/ 464820 w 464820"/>
              <a:gd name="connsiteY1" fmla="*/ 339090 h 459105"/>
              <a:gd name="connsiteX2" fmla="*/ 327660 w 464820"/>
              <a:gd name="connsiteY2" fmla="*/ 459105 h 459105"/>
              <a:gd name="connsiteX3" fmla="*/ 0 w 464820"/>
              <a:gd name="connsiteY3" fmla="*/ 0 h 459105"/>
              <a:gd name="connsiteX0" fmla="*/ 0 w 461010"/>
              <a:gd name="connsiteY0" fmla="*/ 0 h 459105"/>
              <a:gd name="connsiteX1" fmla="*/ 461010 w 461010"/>
              <a:gd name="connsiteY1" fmla="*/ 335280 h 459105"/>
              <a:gd name="connsiteX2" fmla="*/ 327660 w 461010"/>
              <a:gd name="connsiteY2" fmla="*/ 459105 h 459105"/>
              <a:gd name="connsiteX3" fmla="*/ 0 w 461010"/>
              <a:gd name="connsiteY3" fmla="*/ 0 h 459105"/>
              <a:gd name="connsiteX0" fmla="*/ 0 w 462915"/>
              <a:gd name="connsiteY0" fmla="*/ 0 h 459105"/>
              <a:gd name="connsiteX1" fmla="*/ 462915 w 462915"/>
              <a:gd name="connsiteY1" fmla="*/ 329565 h 459105"/>
              <a:gd name="connsiteX2" fmla="*/ 327660 w 462915"/>
              <a:gd name="connsiteY2" fmla="*/ 459105 h 459105"/>
              <a:gd name="connsiteX3" fmla="*/ 0 w 462915"/>
              <a:gd name="connsiteY3" fmla="*/ 0 h 459105"/>
              <a:gd name="connsiteX0" fmla="*/ 0 w 462915"/>
              <a:gd name="connsiteY0" fmla="*/ 0 h 459105"/>
              <a:gd name="connsiteX1" fmla="*/ 462915 w 462915"/>
              <a:gd name="connsiteY1" fmla="*/ 329565 h 459105"/>
              <a:gd name="connsiteX2" fmla="*/ 323850 w 462915"/>
              <a:gd name="connsiteY2" fmla="*/ 459105 h 459105"/>
              <a:gd name="connsiteX3" fmla="*/ 0 w 462915"/>
              <a:gd name="connsiteY3" fmla="*/ 0 h 459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2915" h="459105">
                <a:moveTo>
                  <a:pt x="0" y="0"/>
                </a:moveTo>
                <a:lnTo>
                  <a:pt x="462915" y="329565"/>
                </a:lnTo>
                <a:lnTo>
                  <a:pt x="323850" y="45910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240427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>
            <a:extLst>
              <a:ext uri="{FF2B5EF4-FFF2-40B4-BE49-F238E27FC236}">
                <a16:creationId xmlns:a16="http://schemas.microsoft.com/office/drawing/2014/main" id="{8830FD9F-F4AF-4158-AA41-BDF48D5AF1BF}"/>
              </a:ext>
            </a:extLst>
          </p:cNvPr>
          <p:cNvSpPr/>
          <p:nvPr/>
        </p:nvSpPr>
        <p:spPr>
          <a:xfrm>
            <a:off x="5606143" y="5729219"/>
            <a:ext cx="6585857" cy="474936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F6889C94-C42C-49C6-8844-0A3448D4DF5E}"/>
              </a:ext>
            </a:extLst>
          </p:cNvPr>
          <p:cNvSpPr/>
          <p:nvPr/>
        </p:nvSpPr>
        <p:spPr>
          <a:xfrm rot="16200000">
            <a:off x="6247062" y="5065655"/>
            <a:ext cx="522430" cy="1828800"/>
          </a:xfrm>
          <a:prstGeom prst="rect">
            <a:avLst/>
          </a:prstGeom>
          <a:gradFill>
            <a:gsLst>
              <a:gs pos="0">
                <a:schemeClr val="bg1"/>
              </a:gs>
              <a:gs pos="81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ACHOS AC EFFAITH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6577135" cy="3989817"/>
          </a:xfrm>
        </p:spPr>
        <p:txBody>
          <a:bodyPr>
            <a:normAutofit/>
          </a:bodyPr>
          <a:lstStyle/>
          <a:p>
            <a:pPr fontAlgn="base"/>
            <a:r>
              <a:rPr lang="cy-GB" sz="2400"/>
              <a:t>Gan ddefnyddio’r goeden achos ac effaith, rhestrwch y rhesymau/achosion dros niwed sy’n gysylltiedig â gamblo mewn pobl ifanc ac ar y canghennau, ysgrifennwch beth allai’r effeithiau fod yn eich barn chi.</a:t>
            </a:r>
          </a:p>
          <a:p>
            <a:pPr fontAlgn="base"/>
            <a:r>
              <a:rPr lang="cy-GB" sz="2400"/>
              <a:t>Rhannwch eich syniadau â’r dysgwr drws nesaf i chi. Sut mae eich syniadau’n cymharu?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11 / GWERS 4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EE4BDEBD-5D95-401B-8427-64FC2BCB8E46}"/>
              </a:ext>
            </a:extLst>
          </p:cNvPr>
          <p:cNvGrpSpPr/>
          <p:nvPr/>
        </p:nvGrpSpPr>
        <p:grpSpPr>
          <a:xfrm>
            <a:off x="6711802" y="734937"/>
            <a:ext cx="5092628" cy="5388125"/>
            <a:chOff x="-560633" y="-1592687"/>
            <a:chExt cx="14735818" cy="10932630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E14B52D8-F244-4DF0-B430-55D542888EEB}"/>
                </a:ext>
              </a:extLst>
            </p:cNvPr>
            <p:cNvGrpSpPr/>
            <p:nvPr/>
          </p:nvGrpSpPr>
          <p:grpSpPr>
            <a:xfrm>
              <a:off x="669471" y="-1061357"/>
              <a:ext cx="12446659" cy="10401300"/>
              <a:chOff x="669471" y="-1061357"/>
              <a:chExt cx="12446659" cy="10401300"/>
            </a:xfrm>
          </p:grpSpPr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97DD161B-0050-4D5D-B27F-DF8CC73CE8BD}"/>
                  </a:ext>
                </a:extLst>
              </p:cNvPr>
              <p:cNvSpPr/>
              <p:nvPr/>
            </p:nvSpPr>
            <p:spPr>
              <a:xfrm>
                <a:off x="669471" y="-1061357"/>
                <a:ext cx="6253843" cy="10401300"/>
              </a:xfrm>
              <a:custGeom>
                <a:avLst/>
                <a:gdLst>
                  <a:gd name="connsiteX0" fmla="*/ 3788229 w 6253843"/>
                  <a:gd name="connsiteY0" fmla="*/ 7674428 h 10401300"/>
                  <a:gd name="connsiteX1" fmla="*/ 5633358 w 6253843"/>
                  <a:gd name="connsiteY1" fmla="*/ 8605157 h 10401300"/>
                  <a:gd name="connsiteX2" fmla="*/ 5633358 w 6253843"/>
                  <a:gd name="connsiteY2" fmla="*/ 9715500 h 10401300"/>
                  <a:gd name="connsiteX3" fmla="*/ 4392386 w 6253843"/>
                  <a:gd name="connsiteY3" fmla="*/ 10401300 h 10401300"/>
                  <a:gd name="connsiteX4" fmla="*/ 6253843 w 6253843"/>
                  <a:gd name="connsiteY4" fmla="*/ 10401300 h 10401300"/>
                  <a:gd name="connsiteX5" fmla="*/ 6253843 w 6253843"/>
                  <a:gd name="connsiteY5" fmla="*/ 0 h 10401300"/>
                  <a:gd name="connsiteX6" fmla="*/ 6074229 w 6253843"/>
                  <a:gd name="connsiteY6" fmla="*/ 0 h 10401300"/>
                  <a:gd name="connsiteX7" fmla="*/ 6074229 w 6253843"/>
                  <a:gd name="connsiteY7" fmla="*/ 1355271 h 10401300"/>
                  <a:gd name="connsiteX8" fmla="*/ 4849586 w 6253843"/>
                  <a:gd name="connsiteY8" fmla="*/ 163286 h 10401300"/>
                  <a:gd name="connsiteX9" fmla="*/ 4620986 w 6253843"/>
                  <a:gd name="connsiteY9" fmla="*/ 163286 h 10401300"/>
                  <a:gd name="connsiteX10" fmla="*/ 5290458 w 6253843"/>
                  <a:gd name="connsiteY10" fmla="*/ 963386 h 10401300"/>
                  <a:gd name="connsiteX11" fmla="*/ 3690258 w 6253843"/>
                  <a:gd name="connsiteY11" fmla="*/ 130628 h 10401300"/>
                  <a:gd name="connsiteX12" fmla="*/ 3559629 w 6253843"/>
                  <a:gd name="connsiteY12" fmla="*/ 244928 h 10401300"/>
                  <a:gd name="connsiteX13" fmla="*/ 5143500 w 6253843"/>
                  <a:gd name="connsiteY13" fmla="*/ 1159328 h 10401300"/>
                  <a:gd name="connsiteX14" fmla="*/ 3608615 w 6253843"/>
                  <a:gd name="connsiteY14" fmla="*/ 734786 h 10401300"/>
                  <a:gd name="connsiteX15" fmla="*/ 3559629 w 6253843"/>
                  <a:gd name="connsiteY15" fmla="*/ 914400 h 10401300"/>
                  <a:gd name="connsiteX16" fmla="*/ 6074229 w 6253843"/>
                  <a:gd name="connsiteY16" fmla="*/ 1518557 h 10401300"/>
                  <a:gd name="connsiteX17" fmla="*/ 6041572 w 6253843"/>
                  <a:gd name="connsiteY17" fmla="*/ 2498271 h 10401300"/>
                  <a:gd name="connsiteX18" fmla="*/ 4098472 w 6253843"/>
                  <a:gd name="connsiteY18" fmla="*/ 2302328 h 10401300"/>
                  <a:gd name="connsiteX19" fmla="*/ 2530929 w 6253843"/>
                  <a:gd name="connsiteY19" fmla="*/ 1583871 h 10401300"/>
                  <a:gd name="connsiteX20" fmla="*/ 2465615 w 6253843"/>
                  <a:gd name="connsiteY20" fmla="*/ 1714500 h 10401300"/>
                  <a:gd name="connsiteX21" fmla="*/ 4180115 w 6253843"/>
                  <a:gd name="connsiteY21" fmla="*/ 2498271 h 10401300"/>
                  <a:gd name="connsiteX22" fmla="*/ 2465615 w 6253843"/>
                  <a:gd name="connsiteY22" fmla="*/ 2498271 h 10401300"/>
                  <a:gd name="connsiteX23" fmla="*/ 2465615 w 6253843"/>
                  <a:gd name="connsiteY23" fmla="*/ 2677886 h 10401300"/>
                  <a:gd name="connsiteX24" fmla="*/ 4849586 w 6253843"/>
                  <a:gd name="connsiteY24" fmla="*/ 2612571 h 10401300"/>
                  <a:gd name="connsiteX25" fmla="*/ 6025243 w 6253843"/>
                  <a:gd name="connsiteY25" fmla="*/ 2726871 h 10401300"/>
                  <a:gd name="connsiteX26" fmla="*/ 5992586 w 6253843"/>
                  <a:gd name="connsiteY26" fmla="*/ 4310743 h 10401300"/>
                  <a:gd name="connsiteX27" fmla="*/ 3673929 w 6253843"/>
                  <a:gd name="connsiteY27" fmla="*/ 4310743 h 10401300"/>
                  <a:gd name="connsiteX28" fmla="*/ 1959429 w 6253843"/>
                  <a:gd name="connsiteY28" fmla="*/ 3722914 h 10401300"/>
                  <a:gd name="connsiteX29" fmla="*/ 1959429 w 6253843"/>
                  <a:gd name="connsiteY29" fmla="*/ 3722914 h 10401300"/>
                  <a:gd name="connsiteX30" fmla="*/ 3461658 w 6253843"/>
                  <a:gd name="connsiteY30" fmla="*/ 4408714 h 10401300"/>
                  <a:gd name="connsiteX31" fmla="*/ 2073729 w 6253843"/>
                  <a:gd name="connsiteY31" fmla="*/ 4702628 h 10401300"/>
                  <a:gd name="connsiteX32" fmla="*/ 2188029 w 6253843"/>
                  <a:gd name="connsiteY32" fmla="*/ 4914900 h 10401300"/>
                  <a:gd name="connsiteX33" fmla="*/ 3967843 w 6253843"/>
                  <a:gd name="connsiteY33" fmla="*/ 4555671 h 10401300"/>
                  <a:gd name="connsiteX34" fmla="*/ 5943600 w 6253843"/>
                  <a:gd name="connsiteY34" fmla="*/ 4686300 h 10401300"/>
                  <a:gd name="connsiteX35" fmla="*/ 5943600 w 6253843"/>
                  <a:gd name="connsiteY35" fmla="*/ 5927271 h 10401300"/>
                  <a:gd name="connsiteX36" fmla="*/ 5878286 w 6253843"/>
                  <a:gd name="connsiteY36" fmla="*/ 7233557 h 10401300"/>
                  <a:gd name="connsiteX37" fmla="*/ 97972 w 6253843"/>
                  <a:gd name="connsiteY37" fmla="*/ 5682343 h 10401300"/>
                  <a:gd name="connsiteX38" fmla="*/ 0 w 6253843"/>
                  <a:gd name="connsiteY38" fmla="*/ 5910943 h 10401300"/>
                  <a:gd name="connsiteX39" fmla="*/ 2808515 w 6253843"/>
                  <a:gd name="connsiteY39" fmla="*/ 6694714 h 10401300"/>
                  <a:gd name="connsiteX40" fmla="*/ 195943 w 6253843"/>
                  <a:gd name="connsiteY40" fmla="*/ 7380514 h 10401300"/>
                  <a:gd name="connsiteX41" fmla="*/ 440872 w 6253843"/>
                  <a:gd name="connsiteY41" fmla="*/ 7609114 h 10401300"/>
                  <a:gd name="connsiteX42" fmla="*/ 2971800 w 6253843"/>
                  <a:gd name="connsiteY42" fmla="*/ 6825343 h 10401300"/>
                  <a:gd name="connsiteX43" fmla="*/ 3788229 w 6253843"/>
                  <a:gd name="connsiteY43" fmla="*/ 7674428 h 10401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6253843" h="10401300">
                    <a:moveTo>
                      <a:pt x="3788229" y="7674428"/>
                    </a:moveTo>
                    <a:lnTo>
                      <a:pt x="5633358" y="8605157"/>
                    </a:lnTo>
                    <a:lnTo>
                      <a:pt x="5633358" y="9715500"/>
                    </a:lnTo>
                    <a:lnTo>
                      <a:pt x="4392386" y="10401300"/>
                    </a:lnTo>
                    <a:lnTo>
                      <a:pt x="6253843" y="10401300"/>
                    </a:lnTo>
                    <a:lnTo>
                      <a:pt x="6253843" y="0"/>
                    </a:lnTo>
                    <a:lnTo>
                      <a:pt x="6074229" y="0"/>
                    </a:lnTo>
                    <a:lnTo>
                      <a:pt x="6074229" y="1355271"/>
                    </a:lnTo>
                    <a:lnTo>
                      <a:pt x="4849586" y="163286"/>
                    </a:lnTo>
                    <a:lnTo>
                      <a:pt x="4620986" y="163286"/>
                    </a:lnTo>
                    <a:lnTo>
                      <a:pt x="5290458" y="963386"/>
                    </a:lnTo>
                    <a:lnTo>
                      <a:pt x="3690258" y="130628"/>
                    </a:lnTo>
                    <a:lnTo>
                      <a:pt x="3559629" y="244928"/>
                    </a:lnTo>
                    <a:lnTo>
                      <a:pt x="5143500" y="1159328"/>
                    </a:lnTo>
                    <a:lnTo>
                      <a:pt x="3608615" y="734786"/>
                    </a:lnTo>
                    <a:lnTo>
                      <a:pt x="3559629" y="914400"/>
                    </a:lnTo>
                    <a:lnTo>
                      <a:pt x="6074229" y="1518557"/>
                    </a:lnTo>
                    <a:lnTo>
                      <a:pt x="6041572" y="2498271"/>
                    </a:lnTo>
                    <a:lnTo>
                      <a:pt x="4098472" y="2302328"/>
                    </a:lnTo>
                    <a:lnTo>
                      <a:pt x="2530929" y="1583871"/>
                    </a:lnTo>
                    <a:lnTo>
                      <a:pt x="2465615" y="1714500"/>
                    </a:lnTo>
                    <a:lnTo>
                      <a:pt x="4180115" y="2498271"/>
                    </a:lnTo>
                    <a:lnTo>
                      <a:pt x="2465615" y="2498271"/>
                    </a:lnTo>
                    <a:lnTo>
                      <a:pt x="2465615" y="2677886"/>
                    </a:lnTo>
                    <a:lnTo>
                      <a:pt x="4849586" y="2612571"/>
                    </a:lnTo>
                    <a:lnTo>
                      <a:pt x="6025243" y="2726871"/>
                    </a:lnTo>
                    <a:lnTo>
                      <a:pt x="5992586" y="4310743"/>
                    </a:lnTo>
                    <a:lnTo>
                      <a:pt x="3673929" y="4310743"/>
                    </a:lnTo>
                    <a:lnTo>
                      <a:pt x="1959429" y="3722914"/>
                    </a:lnTo>
                    <a:lnTo>
                      <a:pt x="1959429" y="3722914"/>
                    </a:lnTo>
                    <a:lnTo>
                      <a:pt x="3461658" y="4408714"/>
                    </a:lnTo>
                    <a:lnTo>
                      <a:pt x="2073729" y="4702628"/>
                    </a:lnTo>
                    <a:lnTo>
                      <a:pt x="2188029" y="4914900"/>
                    </a:lnTo>
                    <a:lnTo>
                      <a:pt x="3967843" y="4555671"/>
                    </a:lnTo>
                    <a:lnTo>
                      <a:pt x="5943600" y="4686300"/>
                    </a:lnTo>
                    <a:lnTo>
                      <a:pt x="5943600" y="5927271"/>
                    </a:lnTo>
                    <a:lnTo>
                      <a:pt x="5878286" y="7233557"/>
                    </a:lnTo>
                    <a:lnTo>
                      <a:pt x="97972" y="5682343"/>
                    </a:lnTo>
                    <a:lnTo>
                      <a:pt x="0" y="5910943"/>
                    </a:lnTo>
                    <a:lnTo>
                      <a:pt x="2808515" y="6694714"/>
                    </a:lnTo>
                    <a:lnTo>
                      <a:pt x="195943" y="7380514"/>
                    </a:lnTo>
                    <a:lnTo>
                      <a:pt x="440872" y="7609114"/>
                    </a:lnTo>
                    <a:lnTo>
                      <a:pt x="2971800" y="6825343"/>
                    </a:lnTo>
                    <a:lnTo>
                      <a:pt x="3788229" y="7674428"/>
                    </a:ln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4553C7D4-673D-4A95-928B-5BB38D973EFA}"/>
                  </a:ext>
                </a:extLst>
              </p:cNvPr>
              <p:cNvSpPr/>
              <p:nvPr/>
            </p:nvSpPr>
            <p:spPr>
              <a:xfrm flipH="1">
                <a:off x="6862287" y="-1061357"/>
                <a:ext cx="6253843" cy="10401300"/>
              </a:xfrm>
              <a:custGeom>
                <a:avLst/>
                <a:gdLst>
                  <a:gd name="connsiteX0" fmla="*/ 3788229 w 6253843"/>
                  <a:gd name="connsiteY0" fmla="*/ 7674428 h 10401300"/>
                  <a:gd name="connsiteX1" fmla="*/ 5633358 w 6253843"/>
                  <a:gd name="connsiteY1" fmla="*/ 8605157 h 10401300"/>
                  <a:gd name="connsiteX2" fmla="*/ 5633358 w 6253843"/>
                  <a:gd name="connsiteY2" fmla="*/ 9715500 h 10401300"/>
                  <a:gd name="connsiteX3" fmla="*/ 4392386 w 6253843"/>
                  <a:gd name="connsiteY3" fmla="*/ 10401300 h 10401300"/>
                  <a:gd name="connsiteX4" fmla="*/ 6253843 w 6253843"/>
                  <a:gd name="connsiteY4" fmla="*/ 10401300 h 10401300"/>
                  <a:gd name="connsiteX5" fmla="*/ 6253843 w 6253843"/>
                  <a:gd name="connsiteY5" fmla="*/ 0 h 10401300"/>
                  <a:gd name="connsiteX6" fmla="*/ 6074229 w 6253843"/>
                  <a:gd name="connsiteY6" fmla="*/ 0 h 10401300"/>
                  <a:gd name="connsiteX7" fmla="*/ 6074229 w 6253843"/>
                  <a:gd name="connsiteY7" fmla="*/ 1355271 h 10401300"/>
                  <a:gd name="connsiteX8" fmla="*/ 4849586 w 6253843"/>
                  <a:gd name="connsiteY8" fmla="*/ 163286 h 10401300"/>
                  <a:gd name="connsiteX9" fmla="*/ 4620986 w 6253843"/>
                  <a:gd name="connsiteY9" fmla="*/ 163286 h 10401300"/>
                  <a:gd name="connsiteX10" fmla="*/ 5290458 w 6253843"/>
                  <a:gd name="connsiteY10" fmla="*/ 963386 h 10401300"/>
                  <a:gd name="connsiteX11" fmla="*/ 3690258 w 6253843"/>
                  <a:gd name="connsiteY11" fmla="*/ 130628 h 10401300"/>
                  <a:gd name="connsiteX12" fmla="*/ 3559629 w 6253843"/>
                  <a:gd name="connsiteY12" fmla="*/ 244928 h 10401300"/>
                  <a:gd name="connsiteX13" fmla="*/ 5143500 w 6253843"/>
                  <a:gd name="connsiteY13" fmla="*/ 1159328 h 10401300"/>
                  <a:gd name="connsiteX14" fmla="*/ 3608615 w 6253843"/>
                  <a:gd name="connsiteY14" fmla="*/ 734786 h 10401300"/>
                  <a:gd name="connsiteX15" fmla="*/ 3559629 w 6253843"/>
                  <a:gd name="connsiteY15" fmla="*/ 914400 h 10401300"/>
                  <a:gd name="connsiteX16" fmla="*/ 6074229 w 6253843"/>
                  <a:gd name="connsiteY16" fmla="*/ 1518557 h 10401300"/>
                  <a:gd name="connsiteX17" fmla="*/ 6041572 w 6253843"/>
                  <a:gd name="connsiteY17" fmla="*/ 2498271 h 10401300"/>
                  <a:gd name="connsiteX18" fmla="*/ 4098472 w 6253843"/>
                  <a:gd name="connsiteY18" fmla="*/ 2302328 h 10401300"/>
                  <a:gd name="connsiteX19" fmla="*/ 2530929 w 6253843"/>
                  <a:gd name="connsiteY19" fmla="*/ 1583871 h 10401300"/>
                  <a:gd name="connsiteX20" fmla="*/ 2465615 w 6253843"/>
                  <a:gd name="connsiteY20" fmla="*/ 1714500 h 10401300"/>
                  <a:gd name="connsiteX21" fmla="*/ 4180115 w 6253843"/>
                  <a:gd name="connsiteY21" fmla="*/ 2498271 h 10401300"/>
                  <a:gd name="connsiteX22" fmla="*/ 2465615 w 6253843"/>
                  <a:gd name="connsiteY22" fmla="*/ 2498271 h 10401300"/>
                  <a:gd name="connsiteX23" fmla="*/ 2465615 w 6253843"/>
                  <a:gd name="connsiteY23" fmla="*/ 2677886 h 10401300"/>
                  <a:gd name="connsiteX24" fmla="*/ 4849586 w 6253843"/>
                  <a:gd name="connsiteY24" fmla="*/ 2612571 h 10401300"/>
                  <a:gd name="connsiteX25" fmla="*/ 6025243 w 6253843"/>
                  <a:gd name="connsiteY25" fmla="*/ 2726871 h 10401300"/>
                  <a:gd name="connsiteX26" fmla="*/ 5992586 w 6253843"/>
                  <a:gd name="connsiteY26" fmla="*/ 4310743 h 10401300"/>
                  <a:gd name="connsiteX27" fmla="*/ 3673929 w 6253843"/>
                  <a:gd name="connsiteY27" fmla="*/ 4310743 h 10401300"/>
                  <a:gd name="connsiteX28" fmla="*/ 1959429 w 6253843"/>
                  <a:gd name="connsiteY28" fmla="*/ 3722914 h 10401300"/>
                  <a:gd name="connsiteX29" fmla="*/ 1959429 w 6253843"/>
                  <a:gd name="connsiteY29" fmla="*/ 3722914 h 10401300"/>
                  <a:gd name="connsiteX30" fmla="*/ 3461658 w 6253843"/>
                  <a:gd name="connsiteY30" fmla="*/ 4408714 h 10401300"/>
                  <a:gd name="connsiteX31" fmla="*/ 2073729 w 6253843"/>
                  <a:gd name="connsiteY31" fmla="*/ 4702628 h 10401300"/>
                  <a:gd name="connsiteX32" fmla="*/ 2188029 w 6253843"/>
                  <a:gd name="connsiteY32" fmla="*/ 4914900 h 10401300"/>
                  <a:gd name="connsiteX33" fmla="*/ 3967843 w 6253843"/>
                  <a:gd name="connsiteY33" fmla="*/ 4555671 h 10401300"/>
                  <a:gd name="connsiteX34" fmla="*/ 5943600 w 6253843"/>
                  <a:gd name="connsiteY34" fmla="*/ 4686300 h 10401300"/>
                  <a:gd name="connsiteX35" fmla="*/ 5943600 w 6253843"/>
                  <a:gd name="connsiteY35" fmla="*/ 5927271 h 10401300"/>
                  <a:gd name="connsiteX36" fmla="*/ 5878286 w 6253843"/>
                  <a:gd name="connsiteY36" fmla="*/ 7233557 h 10401300"/>
                  <a:gd name="connsiteX37" fmla="*/ 97972 w 6253843"/>
                  <a:gd name="connsiteY37" fmla="*/ 5682343 h 10401300"/>
                  <a:gd name="connsiteX38" fmla="*/ 0 w 6253843"/>
                  <a:gd name="connsiteY38" fmla="*/ 5910943 h 10401300"/>
                  <a:gd name="connsiteX39" fmla="*/ 2808515 w 6253843"/>
                  <a:gd name="connsiteY39" fmla="*/ 6694714 h 10401300"/>
                  <a:gd name="connsiteX40" fmla="*/ 195943 w 6253843"/>
                  <a:gd name="connsiteY40" fmla="*/ 7380514 h 10401300"/>
                  <a:gd name="connsiteX41" fmla="*/ 440872 w 6253843"/>
                  <a:gd name="connsiteY41" fmla="*/ 7609114 h 10401300"/>
                  <a:gd name="connsiteX42" fmla="*/ 2971800 w 6253843"/>
                  <a:gd name="connsiteY42" fmla="*/ 6825343 h 10401300"/>
                  <a:gd name="connsiteX43" fmla="*/ 3788229 w 6253843"/>
                  <a:gd name="connsiteY43" fmla="*/ 7674428 h 10401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6253843" h="10401300">
                    <a:moveTo>
                      <a:pt x="3788229" y="7674428"/>
                    </a:moveTo>
                    <a:lnTo>
                      <a:pt x="5633358" y="8605157"/>
                    </a:lnTo>
                    <a:lnTo>
                      <a:pt x="5633358" y="9715500"/>
                    </a:lnTo>
                    <a:lnTo>
                      <a:pt x="4392386" y="10401300"/>
                    </a:lnTo>
                    <a:lnTo>
                      <a:pt x="6253843" y="10401300"/>
                    </a:lnTo>
                    <a:lnTo>
                      <a:pt x="6253843" y="0"/>
                    </a:lnTo>
                    <a:lnTo>
                      <a:pt x="6074229" y="0"/>
                    </a:lnTo>
                    <a:lnTo>
                      <a:pt x="6074229" y="1355271"/>
                    </a:lnTo>
                    <a:lnTo>
                      <a:pt x="4849586" y="163286"/>
                    </a:lnTo>
                    <a:lnTo>
                      <a:pt x="4620986" y="163286"/>
                    </a:lnTo>
                    <a:lnTo>
                      <a:pt x="5290458" y="963386"/>
                    </a:lnTo>
                    <a:lnTo>
                      <a:pt x="3690258" y="130628"/>
                    </a:lnTo>
                    <a:lnTo>
                      <a:pt x="3559629" y="244928"/>
                    </a:lnTo>
                    <a:lnTo>
                      <a:pt x="5143500" y="1159328"/>
                    </a:lnTo>
                    <a:lnTo>
                      <a:pt x="3608615" y="734786"/>
                    </a:lnTo>
                    <a:lnTo>
                      <a:pt x="3559629" y="914400"/>
                    </a:lnTo>
                    <a:lnTo>
                      <a:pt x="6074229" y="1518557"/>
                    </a:lnTo>
                    <a:lnTo>
                      <a:pt x="6041572" y="2498271"/>
                    </a:lnTo>
                    <a:lnTo>
                      <a:pt x="4098472" y="2302328"/>
                    </a:lnTo>
                    <a:lnTo>
                      <a:pt x="2530929" y="1583871"/>
                    </a:lnTo>
                    <a:lnTo>
                      <a:pt x="2465615" y="1714500"/>
                    </a:lnTo>
                    <a:lnTo>
                      <a:pt x="4180115" y="2498271"/>
                    </a:lnTo>
                    <a:lnTo>
                      <a:pt x="2465615" y="2498271"/>
                    </a:lnTo>
                    <a:lnTo>
                      <a:pt x="2465615" y="2677886"/>
                    </a:lnTo>
                    <a:lnTo>
                      <a:pt x="4849586" y="2612571"/>
                    </a:lnTo>
                    <a:lnTo>
                      <a:pt x="6025243" y="2726871"/>
                    </a:lnTo>
                    <a:lnTo>
                      <a:pt x="5992586" y="4310743"/>
                    </a:lnTo>
                    <a:lnTo>
                      <a:pt x="3673929" y="4310743"/>
                    </a:lnTo>
                    <a:lnTo>
                      <a:pt x="1959429" y="3722914"/>
                    </a:lnTo>
                    <a:lnTo>
                      <a:pt x="1959429" y="3722914"/>
                    </a:lnTo>
                    <a:lnTo>
                      <a:pt x="3461658" y="4408714"/>
                    </a:lnTo>
                    <a:lnTo>
                      <a:pt x="2073729" y="4702628"/>
                    </a:lnTo>
                    <a:lnTo>
                      <a:pt x="2188029" y="4914900"/>
                    </a:lnTo>
                    <a:lnTo>
                      <a:pt x="3967843" y="4555671"/>
                    </a:lnTo>
                    <a:lnTo>
                      <a:pt x="5943600" y="4686300"/>
                    </a:lnTo>
                    <a:lnTo>
                      <a:pt x="5943600" y="5927271"/>
                    </a:lnTo>
                    <a:lnTo>
                      <a:pt x="5878286" y="7233557"/>
                    </a:lnTo>
                    <a:lnTo>
                      <a:pt x="97972" y="5682343"/>
                    </a:lnTo>
                    <a:lnTo>
                      <a:pt x="0" y="5910943"/>
                    </a:lnTo>
                    <a:lnTo>
                      <a:pt x="2808515" y="6694714"/>
                    </a:lnTo>
                    <a:lnTo>
                      <a:pt x="195943" y="7380514"/>
                    </a:lnTo>
                    <a:lnTo>
                      <a:pt x="440872" y="7609114"/>
                    </a:lnTo>
                    <a:lnTo>
                      <a:pt x="2971800" y="6825343"/>
                    </a:lnTo>
                    <a:lnTo>
                      <a:pt x="3788229" y="7674428"/>
                    </a:ln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8800819-E3D1-43AA-AD78-097C692F7869}"/>
                </a:ext>
              </a:extLst>
            </p:cNvPr>
            <p:cNvGrpSpPr/>
            <p:nvPr/>
          </p:nvGrpSpPr>
          <p:grpSpPr>
            <a:xfrm>
              <a:off x="6977743" y="-1230193"/>
              <a:ext cx="7197442" cy="8454801"/>
              <a:chOff x="6977743" y="-1230193"/>
              <a:chExt cx="7197442" cy="8454801"/>
            </a:xfrm>
          </p:grpSpPr>
          <p:sp>
            <p:nvSpPr>
              <p:cNvPr id="3" name="Rectangle: Diagonal Corners Rounded 2">
                <a:extLst>
                  <a:ext uri="{FF2B5EF4-FFF2-40B4-BE49-F238E27FC236}">
                    <a16:creationId xmlns:a16="http://schemas.microsoft.com/office/drawing/2014/main" id="{FDB84909-BC3D-4A68-AF2A-E4DC360E961E}"/>
                  </a:ext>
                </a:extLst>
              </p:cNvPr>
              <p:cNvSpPr/>
              <p:nvPr/>
            </p:nvSpPr>
            <p:spPr>
              <a:xfrm>
                <a:off x="6977743" y="4516984"/>
                <a:ext cx="4207708" cy="2341016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" name="Rectangle: Diagonal Corners Rounded 13">
                <a:extLst>
                  <a:ext uri="{FF2B5EF4-FFF2-40B4-BE49-F238E27FC236}">
                    <a16:creationId xmlns:a16="http://schemas.microsoft.com/office/drawing/2014/main" id="{1C3222BD-1862-444F-A237-DE238045E2A6}"/>
                  </a:ext>
                </a:extLst>
              </p:cNvPr>
              <p:cNvSpPr/>
              <p:nvPr/>
            </p:nvSpPr>
            <p:spPr>
              <a:xfrm>
                <a:off x="6977743" y="2533236"/>
                <a:ext cx="3038127" cy="1690304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" name="Rectangle: Diagonal Corners Rounded 14">
                <a:extLst>
                  <a:ext uri="{FF2B5EF4-FFF2-40B4-BE49-F238E27FC236}">
                    <a16:creationId xmlns:a16="http://schemas.microsoft.com/office/drawing/2014/main" id="{AC9D55CB-C81A-4E5E-8318-251553A2DD40}"/>
                  </a:ext>
                </a:extLst>
              </p:cNvPr>
              <p:cNvSpPr/>
              <p:nvPr/>
            </p:nvSpPr>
            <p:spPr>
              <a:xfrm>
                <a:off x="6977744" y="827910"/>
                <a:ext cx="2537694" cy="1411881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" name="Rectangle: Diagonal Corners Rounded 15">
                <a:extLst>
                  <a:ext uri="{FF2B5EF4-FFF2-40B4-BE49-F238E27FC236}">
                    <a16:creationId xmlns:a16="http://schemas.microsoft.com/office/drawing/2014/main" id="{B1A722E8-3F77-4E0F-9C73-72F7CC6A0A54}"/>
                  </a:ext>
                </a:extLst>
              </p:cNvPr>
              <p:cNvSpPr/>
              <p:nvPr/>
            </p:nvSpPr>
            <p:spPr>
              <a:xfrm>
                <a:off x="6977744" y="-364745"/>
                <a:ext cx="1719689" cy="956773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9DED8E67-F27C-46E0-87D9-B44C4AA2E899}"/>
                  </a:ext>
                </a:extLst>
              </p:cNvPr>
              <p:cNvGrpSpPr/>
              <p:nvPr/>
            </p:nvGrpSpPr>
            <p:grpSpPr>
              <a:xfrm>
                <a:off x="11651695" y="4182053"/>
                <a:ext cx="2523490" cy="3042555"/>
                <a:chOff x="11647335" y="4182053"/>
                <a:chExt cx="2523490" cy="3042555"/>
              </a:xfrm>
            </p:grpSpPr>
            <p:sp>
              <p:nvSpPr>
                <p:cNvPr id="17" name="Rectangle: Diagonal Corners Rounded 16">
                  <a:extLst>
                    <a:ext uri="{FF2B5EF4-FFF2-40B4-BE49-F238E27FC236}">
                      <a16:creationId xmlns:a16="http://schemas.microsoft.com/office/drawing/2014/main" id="{0118E167-B5F6-4B84-AE5A-C36BFDDA7E82}"/>
                    </a:ext>
                  </a:extLst>
                </p:cNvPr>
                <p:cNvSpPr/>
                <p:nvPr/>
              </p:nvSpPr>
              <p:spPr>
                <a:xfrm>
                  <a:off x="11647335" y="4182053"/>
                  <a:ext cx="2523490" cy="1403978"/>
                </a:xfrm>
                <a:prstGeom prst="round2DiagRect">
                  <a:avLst>
                    <a:gd name="adj1" fmla="val 50000"/>
                    <a:gd name="adj2" fmla="val 0"/>
                  </a:avLst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8" name="Rectangle: Diagonal Corners Rounded 17">
                  <a:extLst>
                    <a:ext uri="{FF2B5EF4-FFF2-40B4-BE49-F238E27FC236}">
                      <a16:creationId xmlns:a16="http://schemas.microsoft.com/office/drawing/2014/main" id="{7F2172A0-C58F-4751-884F-170BED753C92}"/>
                    </a:ext>
                  </a:extLst>
                </p:cNvPr>
                <p:cNvSpPr/>
                <p:nvPr/>
              </p:nvSpPr>
              <p:spPr>
                <a:xfrm>
                  <a:off x="11647335" y="5820630"/>
                  <a:ext cx="2523490" cy="1403978"/>
                </a:xfrm>
                <a:prstGeom prst="round2DiagRect">
                  <a:avLst>
                    <a:gd name="adj1" fmla="val 50000"/>
                    <a:gd name="adj2" fmla="val 0"/>
                  </a:avLst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24F47B0B-DF26-49E4-BCF3-7EEB5E196CEA}"/>
                  </a:ext>
                </a:extLst>
              </p:cNvPr>
              <p:cNvGrpSpPr/>
              <p:nvPr/>
            </p:nvGrpSpPr>
            <p:grpSpPr>
              <a:xfrm>
                <a:off x="10351486" y="2187145"/>
                <a:ext cx="1732060" cy="2088333"/>
                <a:chOff x="11647335" y="4182053"/>
                <a:chExt cx="2523490" cy="3042555"/>
              </a:xfrm>
            </p:grpSpPr>
            <p:sp>
              <p:nvSpPr>
                <p:cNvPr id="20" name="Rectangle: Diagonal Corners Rounded 19">
                  <a:extLst>
                    <a:ext uri="{FF2B5EF4-FFF2-40B4-BE49-F238E27FC236}">
                      <a16:creationId xmlns:a16="http://schemas.microsoft.com/office/drawing/2014/main" id="{FA31F1D3-B9DF-4909-A321-EC327EA0FC78}"/>
                    </a:ext>
                  </a:extLst>
                </p:cNvPr>
                <p:cNvSpPr/>
                <p:nvPr/>
              </p:nvSpPr>
              <p:spPr>
                <a:xfrm>
                  <a:off x="11647335" y="4182053"/>
                  <a:ext cx="2523490" cy="1403978"/>
                </a:xfrm>
                <a:prstGeom prst="round2DiagRect">
                  <a:avLst>
                    <a:gd name="adj1" fmla="val 50000"/>
                    <a:gd name="adj2" fmla="val 0"/>
                  </a:avLst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1" name="Rectangle: Diagonal Corners Rounded 20">
                  <a:extLst>
                    <a:ext uri="{FF2B5EF4-FFF2-40B4-BE49-F238E27FC236}">
                      <a16:creationId xmlns:a16="http://schemas.microsoft.com/office/drawing/2014/main" id="{B6613492-2B39-4BC4-8C4D-3676F4CBFA70}"/>
                    </a:ext>
                  </a:extLst>
                </p:cNvPr>
                <p:cNvSpPr/>
                <p:nvPr/>
              </p:nvSpPr>
              <p:spPr>
                <a:xfrm>
                  <a:off x="11647335" y="5820630"/>
                  <a:ext cx="2523490" cy="1403978"/>
                </a:xfrm>
                <a:prstGeom prst="round2DiagRect">
                  <a:avLst>
                    <a:gd name="adj1" fmla="val 50000"/>
                    <a:gd name="adj2" fmla="val 0"/>
                  </a:avLst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5B17F897-910F-446E-B300-1717677D5323}"/>
                  </a:ext>
                </a:extLst>
              </p:cNvPr>
              <p:cNvGrpSpPr/>
              <p:nvPr/>
            </p:nvGrpSpPr>
            <p:grpSpPr>
              <a:xfrm>
                <a:off x="9764736" y="162166"/>
                <a:ext cx="1518474" cy="1830814"/>
                <a:chOff x="11647335" y="4182053"/>
                <a:chExt cx="2523490" cy="3042555"/>
              </a:xfrm>
            </p:grpSpPr>
            <p:sp>
              <p:nvSpPr>
                <p:cNvPr id="23" name="Rectangle: Diagonal Corners Rounded 22">
                  <a:extLst>
                    <a:ext uri="{FF2B5EF4-FFF2-40B4-BE49-F238E27FC236}">
                      <a16:creationId xmlns:a16="http://schemas.microsoft.com/office/drawing/2014/main" id="{07B3B41E-1871-485D-A140-C200BF33C7C2}"/>
                    </a:ext>
                  </a:extLst>
                </p:cNvPr>
                <p:cNvSpPr/>
                <p:nvPr/>
              </p:nvSpPr>
              <p:spPr>
                <a:xfrm>
                  <a:off x="11647335" y="4182053"/>
                  <a:ext cx="2523490" cy="1403978"/>
                </a:xfrm>
                <a:prstGeom prst="round2DiagRect">
                  <a:avLst>
                    <a:gd name="adj1" fmla="val 50000"/>
                    <a:gd name="adj2" fmla="val 0"/>
                  </a:avLst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4" name="Rectangle: Diagonal Corners Rounded 23">
                  <a:extLst>
                    <a:ext uri="{FF2B5EF4-FFF2-40B4-BE49-F238E27FC236}">
                      <a16:creationId xmlns:a16="http://schemas.microsoft.com/office/drawing/2014/main" id="{3705DE00-C928-4808-99DC-5AC0A6D054E9}"/>
                    </a:ext>
                  </a:extLst>
                </p:cNvPr>
                <p:cNvSpPr/>
                <p:nvPr/>
              </p:nvSpPr>
              <p:spPr>
                <a:xfrm>
                  <a:off x="11647335" y="5820630"/>
                  <a:ext cx="2523490" cy="1403978"/>
                </a:xfrm>
                <a:prstGeom prst="round2DiagRect">
                  <a:avLst>
                    <a:gd name="adj1" fmla="val 50000"/>
                    <a:gd name="adj2" fmla="val 0"/>
                  </a:avLst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26" name="Rectangle: Diagonal Corners Rounded 25">
                <a:extLst>
                  <a:ext uri="{FF2B5EF4-FFF2-40B4-BE49-F238E27FC236}">
                    <a16:creationId xmlns:a16="http://schemas.microsoft.com/office/drawing/2014/main" id="{67FAF17B-171C-4FA8-B35A-EF4C2BDF5413}"/>
                  </a:ext>
                </a:extLst>
              </p:cNvPr>
              <p:cNvSpPr/>
              <p:nvPr/>
            </p:nvSpPr>
            <p:spPr>
              <a:xfrm>
                <a:off x="9006751" y="-1230193"/>
                <a:ext cx="1062283" cy="591015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" name="Rectangle: Diagonal Corners Rounded 26">
                <a:extLst>
                  <a:ext uri="{FF2B5EF4-FFF2-40B4-BE49-F238E27FC236}">
                    <a16:creationId xmlns:a16="http://schemas.microsoft.com/office/drawing/2014/main" id="{88A909B6-1952-4AD3-A709-9D0CE4A0900B}"/>
                  </a:ext>
                </a:extLst>
              </p:cNvPr>
              <p:cNvSpPr/>
              <p:nvPr/>
            </p:nvSpPr>
            <p:spPr>
              <a:xfrm>
                <a:off x="9006751" y="-540421"/>
                <a:ext cx="1062283" cy="591015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" name="Rectangle: Diagonal Corners Rounded 27">
                <a:extLst>
                  <a:ext uri="{FF2B5EF4-FFF2-40B4-BE49-F238E27FC236}">
                    <a16:creationId xmlns:a16="http://schemas.microsoft.com/office/drawing/2014/main" id="{94F4AD75-49A7-4D86-83D2-27F7A44055BA}"/>
                  </a:ext>
                </a:extLst>
              </p:cNvPr>
              <p:cNvSpPr/>
              <p:nvPr/>
            </p:nvSpPr>
            <p:spPr>
              <a:xfrm>
                <a:off x="7715449" y="-1230193"/>
                <a:ext cx="1062283" cy="591015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30" name="Rectangle: Diagonal Corners Rounded 29">
              <a:extLst>
                <a:ext uri="{FF2B5EF4-FFF2-40B4-BE49-F238E27FC236}">
                  <a16:creationId xmlns:a16="http://schemas.microsoft.com/office/drawing/2014/main" id="{BB25D18D-811F-4404-A7BE-A73949FBD830}"/>
                </a:ext>
              </a:extLst>
            </p:cNvPr>
            <p:cNvSpPr/>
            <p:nvPr/>
          </p:nvSpPr>
          <p:spPr>
            <a:xfrm flipH="1">
              <a:off x="2429101" y="4516984"/>
              <a:ext cx="4207708" cy="2341016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ectangle: Diagonal Corners Rounded 30">
              <a:extLst>
                <a:ext uri="{FF2B5EF4-FFF2-40B4-BE49-F238E27FC236}">
                  <a16:creationId xmlns:a16="http://schemas.microsoft.com/office/drawing/2014/main" id="{21A1AC98-16F8-4D92-8F4B-ACDA37A89EE7}"/>
                </a:ext>
              </a:extLst>
            </p:cNvPr>
            <p:cNvSpPr/>
            <p:nvPr/>
          </p:nvSpPr>
          <p:spPr>
            <a:xfrm flipH="1">
              <a:off x="3598682" y="2533236"/>
              <a:ext cx="3038127" cy="1690304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ectangle: Diagonal Corners Rounded 31">
              <a:extLst>
                <a:ext uri="{FF2B5EF4-FFF2-40B4-BE49-F238E27FC236}">
                  <a16:creationId xmlns:a16="http://schemas.microsoft.com/office/drawing/2014/main" id="{99EB49DD-206B-4CFF-BB1B-6FDEED1B5839}"/>
                </a:ext>
              </a:extLst>
            </p:cNvPr>
            <p:cNvSpPr/>
            <p:nvPr/>
          </p:nvSpPr>
          <p:spPr>
            <a:xfrm flipH="1">
              <a:off x="4099114" y="827910"/>
              <a:ext cx="2537694" cy="1411881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ectangle: Diagonal Corners Rounded 32">
              <a:extLst>
                <a:ext uri="{FF2B5EF4-FFF2-40B4-BE49-F238E27FC236}">
                  <a16:creationId xmlns:a16="http://schemas.microsoft.com/office/drawing/2014/main" id="{21B96334-7E64-4498-8B93-43789D0A6A34}"/>
                </a:ext>
              </a:extLst>
            </p:cNvPr>
            <p:cNvSpPr/>
            <p:nvPr/>
          </p:nvSpPr>
          <p:spPr>
            <a:xfrm flipH="1">
              <a:off x="4917119" y="-364745"/>
              <a:ext cx="1719689" cy="956773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D3B46EBA-5F64-4537-953E-AC726ECBF4A3}"/>
                </a:ext>
              </a:extLst>
            </p:cNvPr>
            <p:cNvGrpSpPr/>
            <p:nvPr/>
          </p:nvGrpSpPr>
          <p:grpSpPr>
            <a:xfrm flipH="1">
              <a:off x="-560633" y="4182053"/>
              <a:ext cx="2523490" cy="3042555"/>
              <a:chOff x="11647335" y="4182053"/>
              <a:chExt cx="2523490" cy="3042555"/>
            </a:xfrm>
          </p:grpSpPr>
          <p:sp>
            <p:nvSpPr>
              <p:cNvPr id="44" name="Rectangle: Diagonal Corners Rounded 43">
                <a:extLst>
                  <a:ext uri="{FF2B5EF4-FFF2-40B4-BE49-F238E27FC236}">
                    <a16:creationId xmlns:a16="http://schemas.microsoft.com/office/drawing/2014/main" id="{9AB1BE82-2637-4CE9-840F-FBEF206F6038}"/>
                  </a:ext>
                </a:extLst>
              </p:cNvPr>
              <p:cNvSpPr/>
              <p:nvPr/>
            </p:nvSpPr>
            <p:spPr>
              <a:xfrm>
                <a:off x="11647335" y="4182053"/>
                <a:ext cx="2523490" cy="1403978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5" name="Rectangle: Diagonal Corners Rounded 44">
                <a:extLst>
                  <a:ext uri="{FF2B5EF4-FFF2-40B4-BE49-F238E27FC236}">
                    <a16:creationId xmlns:a16="http://schemas.microsoft.com/office/drawing/2014/main" id="{C4F797AD-8506-4146-BD22-4B93A9F77C5F}"/>
                  </a:ext>
                </a:extLst>
              </p:cNvPr>
              <p:cNvSpPr/>
              <p:nvPr/>
            </p:nvSpPr>
            <p:spPr>
              <a:xfrm>
                <a:off x="11647335" y="5820630"/>
                <a:ext cx="2523490" cy="1403978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A037ED76-E59C-4276-8C24-0DF040489A26}"/>
                </a:ext>
              </a:extLst>
            </p:cNvPr>
            <p:cNvGrpSpPr/>
            <p:nvPr/>
          </p:nvGrpSpPr>
          <p:grpSpPr>
            <a:xfrm flipH="1">
              <a:off x="1531006" y="2187145"/>
              <a:ext cx="1732060" cy="2088333"/>
              <a:chOff x="11647335" y="4182053"/>
              <a:chExt cx="2523490" cy="3042555"/>
            </a:xfrm>
          </p:grpSpPr>
          <p:sp>
            <p:nvSpPr>
              <p:cNvPr id="42" name="Rectangle: Diagonal Corners Rounded 41">
                <a:extLst>
                  <a:ext uri="{FF2B5EF4-FFF2-40B4-BE49-F238E27FC236}">
                    <a16:creationId xmlns:a16="http://schemas.microsoft.com/office/drawing/2014/main" id="{91654A65-6C30-4419-8485-FC52D2CE8ED5}"/>
                  </a:ext>
                </a:extLst>
              </p:cNvPr>
              <p:cNvSpPr/>
              <p:nvPr/>
            </p:nvSpPr>
            <p:spPr>
              <a:xfrm>
                <a:off x="11647335" y="4182053"/>
                <a:ext cx="2523490" cy="1403978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3" name="Rectangle: Diagonal Corners Rounded 42">
                <a:extLst>
                  <a:ext uri="{FF2B5EF4-FFF2-40B4-BE49-F238E27FC236}">
                    <a16:creationId xmlns:a16="http://schemas.microsoft.com/office/drawing/2014/main" id="{3923C434-9266-4516-A148-8FCCDC97870F}"/>
                  </a:ext>
                </a:extLst>
              </p:cNvPr>
              <p:cNvSpPr/>
              <p:nvPr/>
            </p:nvSpPr>
            <p:spPr>
              <a:xfrm>
                <a:off x="11647335" y="5820630"/>
                <a:ext cx="2523490" cy="1403978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8417CF0E-8A1E-4EBA-82F1-EDCFB8D91018}"/>
                </a:ext>
              </a:extLst>
            </p:cNvPr>
            <p:cNvGrpSpPr/>
            <p:nvPr/>
          </p:nvGrpSpPr>
          <p:grpSpPr>
            <a:xfrm flipH="1">
              <a:off x="2331342" y="162166"/>
              <a:ext cx="1518474" cy="1830814"/>
              <a:chOff x="11647335" y="4182053"/>
              <a:chExt cx="2523490" cy="3042555"/>
            </a:xfrm>
          </p:grpSpPr>
          <p:sp>
            <p:nvSpPr>
              <p:cNvPr id="40" name="Rectangle: Diagonal Corners Rounded 39">
                <a:extLst>
                  <a:ext uri="{FF2B5EF4-FFF2-40B4-BE49-F238E27FC236}">
                    <a16:creationId xmlns:a16="http://schemas.microsoft.com/office/drawing/2014/main" id="{5835A424-8CCC-4C52-89F8-A8280F5782FB}"/>
                  </a:ext>
                </a:extLst>
              </p:cNvPr>
              <p:cNvSpPr/>
              <p:nvPr/>
            </p:nvSpPr>
            <p:spPr>
              <a:xfrm>
                <a:off x="11647335" y="4182053"/>
                <a:ext cx="2523490" cy="1403978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1" name="Rectangle: Diagonal Corners Rounded 40">
                <a:extLst>
                  <a:ext uri="{FF2B5EF4-FFF2-40B4-BE49-F238E27FC236}">
                    <a16:creationId xmlns:a16="http://schemas.microsoft.com/office/drawing/2014/main" id="{3AF8EE8C-D57B-4C1A-BD02-54FBDC1E7264}"/>
                  </a:ext>
                </a:extLst>
              </p:cNvPr>
              <p:cNvSpPr/>
              <p:nvPr/>
            </p:nvSpPr>
            <p:spPr>
              <a:xfrm>
                <a:off x="11647335" y="5820630"/>
                <a:ext cx="2523490" cy="1403978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37" name="Rectangle: Diagonal Corners Rounded 36">
              <a:extLst>
                <a:ext uri="{FF2B5EF4-FFF2-40B4-BE49-F238E27FC236}">
                  <a16:creationId xmlns:a16="http://schemas.microsoft.com/office/drawing/2014/main" id="{69BE33BC-A38F-4485-84E5-C1E9FF612D5A}"/>
                </a:ext>
              </a:extLst>
            </p:cNvPr>
            <p:cNvSpPr/>
            <p:nvPr/>
          </p:nvSpPr>
          <p:spPr>
            <a:xfrm flipH="1">
              <a:off x="3545518" y="-1230193"/>
              <a:ext cx="1062283" cy="591015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Rectangle: Diagonal Corners Rounded 37">
              <a:extLst>
                <a:ext uri="{FF2B5EF4-FFF2-40B4-BE49-F238E27FC236}">
                  <a16:creationId xmlns:a16="http://schemas.microsoft.com/office/drawing/2014/main" id="{12EE89D6-486E-4567-9648-80019C20A46E}"/>
                </a:ext>
              </a:extLst>
            </p:cNvPr>
            <p:cNvSpPr/>
            <p:nvPr/>
          </p:nvSpPr>
          <p:spPr>
            <a:xfrm flipH="1">
              <a:off x="3545518" y="-540421"/>
              <a:ext cx="1062283" cy="591015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Rectangle: Diagonal Corners Rounded 38">
              <a:extLst>
                <a:ext uri="{FF2B5EF4-FFF2-40B4-BE49-F238E27FC236}">
                  <a16:creationId xmlns:a16="http://schemas.microsoft.com/office/drawing/2014/main" id="{43B63142-2D4C-4D30-ABC7-7E39718ADEB9}"/>
                </a:ext>
              </a:extLst>
            </p:cNvPr>
            <p:cNvSpPr/>
            <p:nvPr/>
          </p:nvSpPr>
          <p:spPr>
            <a:xfrm flipH="1">
              <a:off x="4836820" y="-1230193"/>
              <a:ext cx="1062283" cy="591015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Rectangle: Diagonal Corners Rounded 45">
              <a:extLst>
                <a:ext uri="{FF2B5EF4-FFF2-40B4-BE49-F238E27FC236}">
                  <a16:creationId xmlns:a16="http://schemas.microsoft.com/office/drawing/2014/main" id="{DFA9DC48-D75A-40F3-A750-00B61AC40DA6}"/>
                </a:ext>
              </a:extLst>
            </p:cNvPr>
            <p:cNvSpPr/>
            <p:nvPr/>
          </p:nvSpPr>
          <p:spPr>
            <a:xfrm flipH="1">
              <a:off x="6004482" y="-1592687"/>
              <a:ext cx="1459052" cy="811764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6679108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toy&#10;&#10;Description automatically generated">
            <a:extLst>
              <a:ext uri="{FF2B5EF4-FFF2-40B4-BE49-F238E27FC236}">
                <a16:creationId xmlns:a16="http://schemas.microsoft.com/office/drawing/2014/main" id="{E5C65E4B-B927-4B4B-9E21-9D9B437852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599" y="1332916"/>
            <a:ext cx="6846401" cy="4877223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MEDDWL, PARU, RHANNU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6577135" cy="3989817"/>
          </a:xfrm>
        </p:spPr>
        <p:txBody>
          <a:bodyPr>
            <a:normAutofit/>
          </a:bodyPr>
          <a:lstStyle/>
          <a:p>
            <a:r>
              <a:rPr lang="cy-GB" sz="2400"/>
              <a:t>Cyfatebwch y rhesymau pam fod pobl ifanc yn gamblo â’r canlyniadau a roddwyd yn arolwg gamblo 2019.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11 / GWERS 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749081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GAMBLO: IECHYD A LLES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4919194"/>
            <a:ext cx="10701531" cy="1241855"/>
          </a:xfrm>
        </p:spPr>
        <p:txBody>
          <a:bodyPr>
            <a:normAutofit/>
          </a:bodyPr>
          <a:lstStyle/>
          <a:p>
            <a:r>
              <a:rPr lang="cy-GB" sz="2400"/>
              <a:t>Ymchwiliwch i’r rhesymau pam fod pobl ifanc yn gamblo a’r effaith ar eu hiechyd a’u lles. Mewn grwpiau bach, defnyddiwch y deunyddiau i helpu i greu podlediad neu adnodd addysgol.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11 / GWERS 4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66F49FC-BE72-4B90-884D-A8D550999102}"/>
              </a:ext>
            </a:extLst>
          </p:cNvPr>
          <p:cNvSpPr/>
          <p:nvPr/>
        </p:nvSpPr>
        <p:spPr>
          <a:xfrm>
            <a:off x="446406" y="1773044"/>
            <a:ext cx="5557665" cy="27655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4A31D4A-E3C3-4065-BD11-562299D3ACEC}"/>
              </a:ext>
            </a:extLst>
          </p:cNvPr>
          <p:cNvSpPr/>
          <p:nvPr/>
        </p:nvSpPr>
        <p:spPr>
          <a:xfrm>
            <a:off x="6218022" y="1773044"/>
            <a:ext cx="5557665" cy="27655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567AC6-C6D4-4733-9221-F7E347B62B64}"/>
              </a:ext>
            </a:extLst>
          </p:cNvPr>
          <p:cNvSpPr txBox="1"/>
          <p:nvPr/>
        </p:nvSpPr>
        <p:spPr>
          <a:xfrm>
            <a:off x="613317" y="1884556"/>
            <a:ext cx="53606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2800" b="1">
                <a:solidFill>
                  <a:schemeClr val="bg1"/>
                </a:solidFill>
              </a:rPr>
              <a:t>OPSIWN 1:</a:t>
            </a:r>
          </a:p>
          <a:p>
            <a:r>
              <a:rPr lang="cy-GB" sz="2800">
                <a:solidFill>
                  <a:schemeClr val="bg1"/>
                </a:solidFill>
              </a:rPr>
              <a:t>Defnyddio TG / Rhyngrwyd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B34E73-9030-45F4-A25D-1E1B78AC8F8F}"/>
              </a:ext>
            </a:extLst>
          </p:cNvPr>
          <p:cNvSpPr txBox="1"/>
          <p:nvPr/>
        </p:nvSpPr>
        <p:spPr>
          <a:xfrm>
            <a:off x="6384932" y="1884556"/>
            <a:ext cx="391132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2800" b="1">
                <a:solidFill>
                  <a:schemeClr val="bg1"/>
                </a:solidFill>
              </a:rPr>
              <a:t>OPSIWN 2:</a:t>
            </a:r>
          </a:p>
          <a:p>
            <a:r>
              <a:rPr lang="cy-GB" sz="2800">
                <a:solidFill>
                  <a:schemeClr val="bg1"/>
                </a:solidFill>
              </a:rPr>
              <a:t>Adnoddau: Stori Joe a Sam</a:t>
            </a:r>
          </a:p>
          <a:p>
            <a:r>
              <a:rPr lang="cy-GB" sz="2800">
                <a:solidFill>
                  <a:schemeClr val="bg1"/>
                </a:solidFill>
              </a:rPr>
              <a:t>Bydd eich athro yn argraffu'r rhain.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A4C9780-AAF2-45B2-B4D1-E70AB6F2CB47}"/>
              </a:ext>
            </a:extLst>
          </p:cNvPr>
          <p:cNvSpPr/>
          <p:nvPr/>
        </p:nvSpPr>
        <p:spPr>
          <a:xfrm>
            <a:off x="4373354" y="2950175"/>
            <a:ext cx="1446740" cy="1446740"/>
          </a:xfrm>
          <a:prstGeom prst="ellipse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BAFE865-A901-46EA-BC45-EBFAF18272E5}"/>
              </a:ext>
            </a:extLst>
          </p:cNvPr>
          <p:cNvSpPr/>
          <p:nvPr/>
        </p:nvSpPr>
        <p:spPr>
          <a:xfrm>
            <a:off x="10133763" y="2950175"/>
            <a:ext cx="1446740" cy="1446740"/>
          </a:xfrm>
          <a:prstGeom prst="ellipse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4B8DFC71-4D33-472F-B805-547F937B6F84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440" y="3247940"/>
            <a:ext cx="851210" cy="851210"/>
          </a:xfrm>
          <a:prstGeom prst="rect">
            <a:avLst/>
          </a:prstGeom>
        </p:spPr>
      </p:pic>
      <p:pic>
        <p:nvPicPr>
          <p:cNvPr id="16" name="Picture 15" descr="A screen shot of a computer&#10;&#10;Description automatically generated">
            <a:extLst>
              <a:ext uri="{FF2B5EF4-FFF2-40B4-BE49-F238E27FC236}">
                <a16:creationId xmlns:a16="http://schemas.microsoft.com/office/drawing/2014/main" id="{1235FB3E-FAFB-445E-ABF0-66F15DC0FEFA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752" y="3361600"/>
            <a:ext cx="916244" cy="6317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90493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RYDW I’N FALCH O GYFLWYNO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6577135" cy="3989817"/>
          </a:xfrm>
        </p:spPr>
        <p:txBody>
          <a:bodyPr>
            <a:normAutofit/>
          </a:bodyPr>
          <a:lstStyle/>
          <a:p>
            <a:pPr fontAlgn="base"/>
            <a:r>
              <a:rPr lang="cy-GB" sz="2400"/>
              <a:t>Rhannwch eich gwaith gyda’r dosbarth.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11 / GWERS 4</a:t>
            </a:r>
          </a:p>
        </p:txBody>
      </p:sp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47FD912D-6535-4D49-89AB-6E711466B1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725" y="446049"/>
            <a:ext cx="6167192" cy="61671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012804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bg1"/>
                </a:solidFill>
              </a:rPr>
              <a:t>Os oes angen help arnoch...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11669764" cy="3989817"/>
          </a:xfrm>
        </p:spPr>
        <p:txBody>
          <a:bodyPr>
            <a:noAutofit/>
          </a:bodyPr>
          <a:lstStyle/>
          <a:p>
            <a:pPr lvl="0"/>
            <a:r>
              <a:rPr lang="cy-GB" sz="2400"/>
              <a:t>Os ydych chi’n poeni am unrhyw ran o gynnwys heddiw, gallwch chi siarad ag athro neu aelod o staff. I gael cymorth ychwanegol ynglŷn â’ch perthynas chi neu berthynas rhywun arall â gamblo/chwarae gemau, gallwch chi gysylltu â Childline neu GamCare.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11 / GWERS 4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CCC12FBA-A0CC-4E3D-B4B3-0EF718EF56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809" y="4083236"/>
            <a:ext cx="3127966" cy="112907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7AA21B7A-3A90-4031-839F-DCA4D5278E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785" y="3986064"/>
            <a:ext cx="2304962" cy="6617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522B96A-7B5E-4E17-8C6E-2E5C42D2F6E8}"/>
              </a:ext>
            </a:extLst>
          </p:cNvPr>
          <p:cNvSpPr txBox="1"/>
          <p:nvPr/>
        </p:nvSpPr>
        <p:spPr>
          <a:xfrm>
            <a:off x="2157273" y="4385569"/>
            <a:ext cx="377734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GB" sz="1800" b="1" dirty="0">
              <a:effectLst/>
              <a:ea typeface="Times New Roman" panose="02020603050405020304" pitchFamily="18" charset="0"/>
            </a:endParaRPr>
          </a:p>
          <a:p>
            <a:pPr algn="ctr"/>
            <a:r>
              <a:rPr lang="cy-GB" sz="1800" b="1" u="sng">
                <a:solidFill>
                  <a:srgbClr val="000000"/>
                </a:solidFill>
                <a:ea typeface="Times New Roman" panose="02020603050405020304" pitchFamily="18" charset="0"/>
              </a:rPr>
              <a:t>YoungPeopleService@gamcare.org.uk</a:t>
            </a:r>
          </a:p>
          <a:p>
            <a:pPr algn="ctr"/>
            <a:r>
              <a:rPr lang="cy-GB" sz="1800" b="1">
                <a:solidFill>
                  <a:srgbClr val="000000"/>
                </a:solidFill>
                <a:ea typeface="Times New Roman" panose="02020603050405020304" pitchFamily="18" charset="0"/>
              </a:rPr>
              <a:t>Ffôn: 02030926964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698011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6CB56AA-2F12-449E-8F1F-2FBE172A77CA}"/>
              </a:ext>
            </a:extLst>
          </p:cNvPr>
          <p:cNvSpPr/>
          <p:nvPr/>
        </p:nvSpPr>
        <p:spPr>
          <a:xfrm flipH="1">
            <a:off x="0" y="5724887"/>
            <a:ext cx="6585857" cy="741361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59069E9-4722-4E72-BA0A-522237AB8B57}"/>
              </a:ext>
            </a:extLst>
          </p:cNvPr>
          <p:cNvSpPr/>
          <p:nvPr/>
        </p:nvSpPr>
        <p:spPr>
          <a:xfrm rot="5400000" flipH="1">
            <a:off x="5263708" y="5181214"/>
            <a:ext cx="815498" cy="1828800"/>
          </a:xfrm>
          <a:prstGeom prst="rect">
            <a:avLst/>
          </a:prstGeom>
          <a:gradFill>
            <a:gsLst>
              <a:gs pos="0">
                <a:schemeClr val="bg1"/>
              </a:gs>
              <a:gs pos="81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Graphic 2">
            <a:extLst>
              <a:ext uri="{FF2B5EF4-FFF2-40B4-BE49-F238E27FC236}">
                <a16:creationId xmlns:a16="http://schemas.microsoft.com/office/drawing/2014/main" id="{A8A0CD34-0E90-4917-959C-74D3F532F3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3535" y="591063"/>
            <a:ext cx="6875806" cy="5675873"/>
          </a:xfrm>
          <a:prstGeom prst="rect">
            <a:avLst/>
          </a:prstGeom>
        </p:spPr>
      </p:pic>
      <p:pic>
        <p:nvPicPr>
          <p:cNvPr id="9" name="Picture 8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92E112D9-DC25-438C-ACD7-480C7B1CBA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212" y="4828031"/>
            <a:ext cx="846453" cy="291586"/>
          </a:xfrm>
          <a:prstGeom prst="rect">
            <a:avLst/>
          </a:prstGeom>
        </p:spPr>
      </p:pic>
      <p:pic>
        <p:nvPicPr>
          <p:cNvPr id="13" name="Picture 12" descr="A picture containing room, scene, building, food&#10;&#10;Description automatically generated">
            <a:extLst>
              <a:ext uri="{FF2B5EF4-FFF2-40B4-BE49-F238E27FC236}">
                <a16:creationId xmlns:a16="http://schemas.microsoft.com/office/drawing/2014/main" id="{2F3C49CF-2B09-4646-84B6-5F8A1B7A78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3793">
            <a:off x="3590341" y="604323"/>
            <a:ext cx="3335399" cy="187616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2BDCF01-1611-41EA-B0FA-8579398722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49489">
            <a:off x="349364" y="1038861"/>
            <a:ext cx="3519013" cy="1979445"/>
          </a:xfrm>
          <a:prstGeom prst="rect">
            <a:avLst/>
          </a:prstGeom>
        </p:spPr>
      </p:pic>
      <p:pic>
        <p:nvPicPr>
          <p:cNvPr id="15" name="Picture 14" descr="A picture containing room&#10;&#10;Description automatically generated">
            <a:extLst>
              <a:ext uri="{FF2B5EF4-FFF2-40B4-BE49-F238E27FC236}">
                <a16:creationId xmlns:a16="http://schemas.microsoft.com/office/drawing/2014/main" id="{425F869E-EF73-4913-8FF3-D2EB270B62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1629">
            <a:off x="1023555" y="2845572"/>
            <a:ext cx="3057956" cy="1720100"/>
          </a:xfrm>
          <a:prstGeom prst="rect">
            <a:avLst/>
          </a:prstGeom>
        </p:spPr>
      </p:pic>
      <p:pic>
        <p:nvPicPr>
          <p:cNvPr id="11" name="Picture 10" descr="A picture containing room&#10;&#10;Description automatically generated">
            <a:extLst>
              <a:ext uri="{FF2B5EF4-FFF2-40B4-BE49-F238E27FC236}">
                <a16:creationId xmlns:a16="http://schemas.microsoft.com/office/drawing/2014/main" id="{CD5DC00F-F220-4CCA-AB66-204313BAA4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8591">
            <a:off x="3554966" y="2456280"/>
            <a:ext cx="3251520" cy="1828980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3F6001D-6EBC-42E5-BF9B-E0E27508C982}"/>
              </a:ext>
            </a:extLst>
          </p:cNvPr>
          <p:cNvSpPr/>
          <p:nvPr/>
        </p:nvSpPr>
        <p:spPr>
          <a:xfrm>
            <a:off x="4504386" y="589167"/>
            <a:ext cx="2884867" cy="4085863"/>
          </a:xfrm>
          <a:custGeom>
            <a:avLst/>
            <a:gdLst>
              <a:gd name="connsiteX0" fmla="*/ 1039969 w 1226713"/>
              <a:gd name="connsiteY0" fmla="*/ 0 h 1860998"/>
              <a:gd name="connsiteX1" fmla="*/ 1226713 w 1226713"/>
              <a:gd name="connsiteY1" fmla="*/ 215722 h 1860998"/>
              <a:gd name="connsiteX2" fmla="*/ 1217053 w 1226713"/>
              <a:gd name="connsiteY2" fmla="*/ 1860998 h 1860998"/>
              <a:gd name="connsiteX3" fmla="*/ 0 w 1226713"/>
              <a:gd name="connsiteY3" fmla="*/ 3220 h 1860998"/>
              <a:gd name="connsiteX4" fmla="*/ 1039969 w 1226713"/>
              <a:gd name="connsiteY4" fmla="*/ 0 h 1860998"/>
              <a:gd name="connsiteX0" fmla="*/ 1049628 w 1236372"/>
              <a:gd name="connsiteY0" fmla="*/ 0 h 1860998"/>
              <a:gd name="connsiteX1" fmla="*/ 1236372 w 1236372"/>
              <a:gd name="connsiteY1" fmla="*/ 215722 h 1860998"/>
              <a:gd name="connsiteX2" fmla="*/ 1226712 w 1236372"/>
              <a:gd name="connsiteY2" fmla="*/ 1860998 h 1860998"/>
              <a:gd name="connsiteX3" fmla="*/ 0 w 1236372"/>
              <a:gd name="connsiteY3" fmla="*/ 0 h 1860998"/>
              <a:gd name="connsiteX4" fmla="*/ 1049628 w 1236372"/>
              <a:gd name="connsiteY4" fmla="*/ 0 h 1860998"/>
              <a:gd name="connsiteX0" fmla="*/ 1049628 w 1236398"/>
              <a:gd name="connsiteY0" fmla="*/ 0 h 1860998"/>
              <a:gd name="connsiteX1" fmla="*/ 1236372 w 1236398"/>
              <a:gd name="connsiteY1" fmla="*/ 215722 h 1860998"/>
              <a:gd name="connsiteX2" fmla="*/ 1226712 w 1236398"/>
              <a:gd name="connsiteY2" fmla="*/ 1860998 h 1860998"/>
              <a:gd name="connsiteX3" fmla="*/ 0 w 1236398"/>
              <a:gd name="connsiteY3" fmla="*/ 0 h 1860998"/>
              <a:gd name="connsiteX4" fmla="*/ 1049628 w 1236398"/>
              <a:gd name="connsiteY4" fmla="*/ 0 h 1860998"/>
              <a:gd name="connsiteX0" fmla="*/ 1049628 w 1236409"/>
              <a:gd name="connsiteY0" fmla="*/ 37 h 1861035"/>
              <a:gd name="connsiteX1" fmla="*/ 1236372 w 1236409"/>
              <a:gd name="connsiteY1" fmla="*/ 215759 h 1861035"/>
              <a:gd name="connsiteX2" fmla="*/ 1226712 w 1236409"/>
              <a:gd name="connsiteY2" fmla="*/ 1861035 h 1861035"/>
              <a:gd name="connsiteX3" fmla="*/ 0 w 1236409"/>
              <a:gd name="connsiteY3" fmla="*/ 37 h 1861035"/>
              <a:gd name="connsiteX4" fmla="*/ 1049628 w 1236409"/>
              <a:gd name="connsiteY4" fmla="*/ 37 h 1861035"/>
              <a:gd name="connsiteX0" fmla="*/ 1049628 w 1236372"/>
              <a:gd name="connsiteY0" fmla="*/ 41 h 1861039"/>
              <a:gd name="connsiteX1" fmla="*/ 1236372 w 1236372"/>
              <a:gd name="connsiteY1" fmla="*/ 215763 h 1861039"/>
              <a:gd name="connsiteX2" fmla="*/ 1226712 w 1236372"/>
              <a:gd name="connsiteY2" fmla="*/ 1861039 h 1861039"/>
              <a:gd name="connsiteX3" fmla="*/ 0 w 1236372"/>
              <a:gd name="connsiteY3" fmla="*/ 41 h 1861039"/>
              <a:gd name="connsiteX4" fmla="*/ 1049628 w 1236372"/>
              <a:gd name="connsiteY4" fmla="*/ 41 h 1861039"/>
              <a:gd name="connsiteX0" fmla="*/ 1049628 w 1236372"/>
              <a:gd name="connsiteY0" fmla="*/ 41 h 3950636"/>
              <a:gd name="connsiteX1" fmla="*/ 1236372 w 1236372"/>
              <a:gd name="connsiteY1" fmla="*/ 215763 h 3950636"/>
              <a:gd name="connsiteX2" fmla="*/ 1233151 w 1236372"/>
              <a:gd name="connsiteY2" fmla="*/ 3950636 h 3950636"/>
              <a:gd name="connsiteX3" fmla="*/ 0 w 1236372"/>
              <a:gd name="connsiteY3" fmla="*/ 41 h 3950636"/>
              <a:gd name="connsiteX4" fmla="*/ 1049628 w 1236372"/>
              <a:gd name="connsiteY4" fmla="*/ 41 h 3950636"/>
              <a:gd name="connsiteX0" fmla="*/ 1049628 w 1236372"/>
              <a:gd name="connsiteY0" fmla="*/ 41 h 4079425"/>
              <a:gd name="connsiteX1" fmla="*/ 1236372 w 1236372"/>
              <a:gd name="connsiteY1" fmla="*/ 215763 h 4079425"/>
              <a:gd name="connsiteX2" fmla="*/ 1233151 w 1236372"/>
              <a:gd name="connsiteY2" fmla="*/ 4079425 h 4079425"/>
              <a:gd name="connsiteX3" fmla="*/ 0 w 1236372"/>
              <a:gd name="connsiteY3" fmla="*/ 41 h 4079425"/>
              <a:gd name="connsiteX4" fmla="*/ 1049628 w 1236372"/>
              <a:gd name="connsiteY4" fmla="*/ 41 h 4079425"/>
              <a:gd name="connsiteX0" fmla="*/ 1049628 w 1236372"/>
              <a:gd name="connsiteY0" fmla="*/ 41 h 4079425"/>
              <a:gd name="connsiteX1" fmla="*/ 1236372 w 1236372"/>
              <a:gd name="connsiteY1" fmla="*/ 215763 h 4079425"/>
              <a:gd name="connsiteX2" fmla="*/ 1233151 w 1236372"/>
              <a:gd name="connsiteY2" fmla="*/ 4079425 h 4079425"/>
              <a:gd name="connsiteX3" fmla="*/ 1075386 w 1236372"/>
              <a:gd name="connsiteY3" fmla="*/ 3577148 h 4079425"/>
              <a:gd name="connsiteX4" fmla="*/ 0 w 1236372"/>
              <a:gd name="connsiteY4" fmla="*/ 41 h 4079425"/>
              <a:gd name="connsiteX5" fmla="*/ 1049628 w 1236372"/>
              <a:gd name="connsiteY5" fmla="*/ 41 h 4079425"/>
              <a:gd name="connsiteX0" fmla="*/ 1049628 w 1236372"/>
              <a:gd name="connsiteY0" fmla="*/ 41 h 4085863"/>
              <a:gd name="connsiteX1" fmla="*/ 1236372 w 1236372"/>
              <a:gd name="connsiteY1" fmla="*/ 215763 h 4085863"/>
              <a:gd name="connsiteX2" fmla="*/ 1233151 w 1236372"/>
              <a:gd name="connsiteY2" fmla="*/ 4079425 h 4085863"/>
              <a:gd name="connsiteX3" fmla="*/ 154546 w 1236372"/>
              <a:gd name="connsiteY3" fmla="*/ 4085863 h 4085863"/>
              <a:gd name="connsiteX4" fmla="*/ 0 w 1236372"/>
              <a:gd name="connsiteY4" fmla="*/ 41 h 4085863"/>
              <a:gd name="connsiteX5" fmla="*/ 1049628 w 1236372"/>
              <a:gd name="connsiteY5" fmla="*/ 41 h 4085863"/>
              <a:gd name="connsiteX0" fmla="*/ 2698123 w 2884867"/>
              <a:gd name="connsiteY0" fmla="*/ 41 h 4085863"/>
              <a:gd name="connsiteX1" fmla="*/ 2884867 w 2884867"/>
              <a:gd name="connsiteY1" fmla="*/ 215763 h 4085863"/>
              <a:gd name="connsiteX2" fmla="*/ 2881646 w 2884867"/>
              <a:gd name="connsiteY2" fmla="*/ 4079425 h 4085863"/>
              <a:gd name="connsiteX3" fmla="*/ 1803041 w 2884867"/>
              <a:gd name="connsiteY3" fmla="*/ 4085863 h 4085863"/>
              <a:gd name="connsiteX4" fmla="*/ 0 w 2884867"/>
              <a:gd name="connsiteY4" fmla="*/ 3261 h 4085863"/>
              <a:gd name="connsiteX5" fmla="*/ 2698123 w 2884867"/>
              <a:gd name="connsiteY5" fmla="*/ 41 h 4085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84867" h="4085863">
                <a:moveTo>
                  <a:pt x="2698123" y="41"/>
                </a:moveTo>
                <a:cubicBezTo>
                  <a:pt x="2795788" y="-2105"/>
                  <a:pt x="2883793" y="79462"/>
                  <a:pt x="2884867" y="215763"/>
                </a:cubicBezTo>
                <a:cubicBezTo>
                  <a:pt x="2883793" y="1460721"/>
                  <a:pt x="2882720" y="2834467"/>
                  <a:pt x="2881646" y="4079425"/>
                </a:cubicBezTo>
                <a:lnTo>
                  <a:pt x="1803041" y="4085863"/>
                </a:lnTo>
                <a:lnTo>
                  <a:pt x="0" y="3261"/>
                </a:lnTo>
                <a:lnTo>
                  <a:pt x="2698123" y="41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  <a:alpha val="25000"/>
                </a:schemeClr>
              </a:gs>
              <a:gs pos="100000">
                <a:schemeClr val="bg1">
                  <a:alpha val="9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5F6CE81-175E-4411-BEF5-88816EEA75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89252" y="2409262"/>
            <a:ext cx="4802747" cy="2387600"/>
          </a:xfrm>
        </p:spPr>
        <p:txBody>
          <a:bodyPr>
            <a:noAutofit/>
          </a:bodyPr>
          <a:lstStyle/>
          <a:p>
            <a:pPr>
              <a:lnSpc>
                <a:spcPts val="6200"/>
              </a:lnSpc>
            </a:pPr>
            <a:r>
              <a:rPr lang="cy-GB" sz="6600">
                <a:solidFill>
                  <a:schemeClr val="accent5"/>
                </a:solidFill>
              </a:rPr>
              <a:t>Y DIWYDIANT GAMBLO - MARCHNATA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4102432-1E0C-4587-9251-1BF2C7D4EE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89252" y="4888937"/>
            <a:ext cx="4802747" cy="726770"/>
          </a:xfrm>
        </p:spPr>
        <p:txBody>
          <a:bodyPr/>
          <a:lstStyle/>
          <a:p>
            <a:r>
              <a:rPr lang="cy-GB"/>
              <a:t>BLWYDDYN 11 / GWERS 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45409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D129198-E4E5-4645-BD00-C701D662E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967" y="1124883"/>
            <a:ext cx="4379594" cy="1500187"/>
          </a:xfrm>
        </p:spPr>
        <p:txBody>
          <a:bodyPr/>
          <a:lstStyle/>
          <a:p>
            <a:r>
              <a:rPr lang="cy-GB">
                <a:solidFill>
                  <a:schemeClr val="accent5"/>
                </a:solidFill>
              </a:rPr>
              <a:t>HER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629948C-ACD7-4AF5-AF26-54B04D16D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8967" y="2652058"/>
            <a:ext cx="4181631" cy="1500187"/>
          </a:xfrm>
        </p:spPr>
        <p:txBody>
          <a:bodyPr>
            <a:noAutofit/>
          </a:bodyPr>
          <a:lstStyle/>
          <a:p>
            <a:r>
              <a:rPr lang="cy-GB">
                <a:solidFill>
                  <a:schemeClr val="tx1"/>
                </a:solidFill>
              </a:rPr>
              <a:t>Archwilio hysbysebion a marchnata gamblo. Faint sy’n ormod?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FABA6DD-27D1-40C8-BBD3-41130A5307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8967" y="-56486"/>
            <a:ext cx="5606143" cy="403225"/>
          </a:xfrm>
        </p:spPr>
        <p:txBody>
          <a:bodyPr/>
          <a:lstStyle/>
          <a:p>
            <a:pPr marL="0" indent="0">
              <a:buNone/>
            </a:pPr>
            <a:r>
              <a:rPr lang="cy-GB" b="1"/>
              <a:t>BLWYDDYN 11 / GWERS 5</a:t>
            </a:r>
          </a:p>
        </p:txBody>
      </p:sp>
      <p:pic>
        <p:nvPicPr>
          <p:cNvPr id="4" name="Picture 3" descr="A screen shot of a computer&#10;&#10;Description automatically generated">
            <a:extLst>
              <a:ext uri="{FF2B5EF4-FFF2-40B4-BE49-F238E27FC236}">
                <a16:creationId xmlns:a16="http://schemas.microsoft.com/office/drawing/2014/main" id="{CC1475BF-20E2-4031-9C0D-6DDE978127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988" y="1498862"/>
            <a:ext cx="8341011" cy="53591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A71058-810C-4F4C-85C0-FC60F41115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05586" y="6298653"/>
            <a:ext cx="1312852" cy="452452"/>
          </a:xfrm>
          <a:prstGeom prst="rect">
            <a:avLst/>
          </a:prstGeom>
        </p:spPr>
      </p:pic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57CB585C-FFFD-45C5-A624-E63D11FAE8C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115"/>
          <a:stretch/>
        </p:blipFill>
        <p:spPr>
          <a:xfrm rot="335280">
            <a:off x="5723689" y="2065557"/>
            <a:ext cx="2806987" cy="1119026"/>
          </a:xfrm>
          <a:prstGeom prst="rect">
            <a:avLst/>
          </a:prstGeom>
        </p:spPr>
      </p:pic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C9C67B60-4C0A-4FF5-8CCD-DAA0E6F8410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56" b="33710"/>
          <a:stretch/>
        </p:blipFill>
        <p:spPr>
          <a:xfrm rot="952135">
            <a:off x="4281027" y="2948841"/>
            <a:ext cx="2767599" cy="960318"/>
          </a:xfrm>
          <a:prstGeom prst="rect">
            <a:avLst/>
          </a:prstGeom>
        </p:spPr>
      </p:pic>
      <p:pic>
        <p:nvPicPr>
          <p:cNvPr id="12" name="Picture 11" descr="A close up of a sign&#10;&#10;Description automatically generated">
            <a:extLst>
              <a:ext uri="{FF2B5EF4-FFF2-40B4-BE49-F238E27FC236}">
                <a16:creationId xmlns:a16="http://schemas.microsoft.com/office/drawing/2014/main" id="{C8CF6489-D2DB-4F8E-9E70-6CD4160ACBD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00" b="3866"/>
          <a:stretch/>
        </p:blipFill>
        <p:spPr>
          <a:xfrm rot="20353439">
            <a:off x="6785017" y="2900559"/>
            <a:ext cx="2891129" cy="10031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20096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bg1"/>
                </a:solidFill>
              </a:rPr>
              <a:t>AMCANION DYSGU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6566612" cy="3989817"/>
          </a:xfrm>
        </p:spPr>
        <p:txBody>
          <a:bodyPr>
            <a:normAutofit/>
          </a:bodyPr>
          <a:lstStyle/>
          <a:p>
            <a:pPr lvl="0" fontAlgn="base"/>
            <a:r>
              <a:rPr lang="cy-GB" sz="2400"/>
              <a:t>Nodi’r gwahanol fathau o hysbysebion a sut mae cwmnïau’n marchnata eu cynnyrch</a:t>
            </a:r>
          </a:p>
          <a:p>
            <a:pPr lvl="0" fontAlgn="base"/>
            <a:r>
              <a:rPr lang="cy-GB" sz="2400"/>
              <a:t>Archwilio amlder a mathau o farchnata, gan werthuso’r effaith</a:t>
            </a:r>
          </a:p>
          <a:p>
            <a:pPr lvl="0" fontAlgn="base"/>
            <a:r>
              <a:rPr lang="cy-GB" sz="2400"/>
              <a:t>Defnyddio gwybodaeth i greu cyflwyniad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11 / GWERS 5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27FB886-9F78-44B9-AC05-A487DCB918A5}"/>
              </a:ext>
            </a:extLst>
          </p:cNvPr>
          <p:cNvSpPr/>
          <p:nvPr/>
        </p:nvSpPr>
        <p:spPr>
          <a:xfrm>
            <a:off x="5606143" y="5351024"/>
            <a:ext cx="6585857" cy="741361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CF0E58-A08E-4529-A7E5-B7A3809C5FAE}"/>
              </a:ext>
            </a:extLst>
          </p:cNvPr>
          <p:cNvSpPr/>
          <p:nvPr/>
        </p:nvSpPr>
        <p:spPr>
          <a:xfrm rot="16200000">
            <a:off x="6100528" y="4807351"/>
            <a:ext cx="815498" cy="1828800"/>
          </a:xfrm>
          <a:prstGeom prst="rect">
            <a:avLst/>
          </a:prstGeom>
          <a:gradFill>
            <a:gsLst>
              <a:gs pos="0">
                <a:schemeClr val="bg1"/>
              </a:gs>
              <a:gs pos="81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picture containing chair&#10;&#10;Description automatically generated">
            <a:extLst>
              <a:ext uri="{FF2B5EF4-FFF2-40B4-BE49-F238E27FC236}">
                <a16:creationId xmlns:a16="http://schemas.microsoft.com/office/drawing/2014/main" id="{FBFCCB78-CC88-4C00-9D25-28A6B9A8D9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88740" y="962319"/>
            <a:ext cx="4754292" cy="50677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72964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bg1"/>
                </a:solidFill>
              </a:rPr>
              <a:t>DEILLIANNAU DYSGU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11669764" cy="3989817"/>
          </a:xfrm>
        </p:spPr>
        <p:txBody>
          <a:bodyPr>
            <a:normAutofit/>
          </a:bodyPr>
          <a:lstStyle/>
          <a:p>
            <a:pPr lvl="0" fontAlgn="base"/>
            <a:r>
              <a:rPr lang="cy-GB" sz="2400"/>
              <a:t>Rwy’n deall ystyr ‘y Tŷ sy’n ennill bob tro’;</a:t>
            </a:r>
          </a:p>
          <a:p>
            <a:pPr lvl="0" fontAlgn="base"/>
            <a:r>
              <a:rPr lang="cy-GB" sz="2400"/>
              <a:t>Rwy’n deall ystyr tuedd;</a:t>
            </a:r>
          </a:p>
          <a:p>
            <a:pPr lvl="0" fontAlgn="base"/>
            <a:r>
              <a:rPr lang="cy-GB" sz="2400"/>
              <a:t>Rwy’n deall ystyr ‘twyllresymeg y gamblwr’;</a:t>
            </a:r>
          </a:p>
          <a:p>
            <a:pPr lvl="0" fontAlgn="base"/>
            <a:r>
              <a:rPr lang="cy-GB" sz="2400"/>
              <a:t>Rydw i’n gallu cyflwyno gwybodaeth i fy nghyfoedion.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11 / GWERS 1</a:t>
            </a:r>
          </a:p>
        </p:txBody>
      </p:sp>
      <p:pic>
        <p:nvPicPr>
          <p:cNvPr id="7" name="Picture 6" descr="African, Asian, Black, Brown, Cartoon">
            <a:hlinkClick r:id="rId3"/>
            <a:extLst>
              <a:ext uri="{FF2B5EF4-FFF2-40B4-BE49-F238E27FC236}">
                <a16:creationId xmlns:a16="http://schemas.microsoft.com/office/drawing/2014/main" id="{DD6F0598-A000-48FF-8495-1FDCAC15E524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942" y="2633714"/>
            <a:ext cx="4641282" cy="36115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58191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bg1"/>
                </a:solidFill>
              </a:rPr>
              <a:t>DEILLIANNAU DYSGU</a:t>
            </a:r>
          </a:p>
        </p:txBody>
      </p:sp>
      <p:graphicFrame>
        <p:nvGraphicFramePr>
          <p:cNvPr id="9" name="Content Placeholder 5">
            <a:extLst>
              <a:ext uri="{FF2B5EF4-FFF2-40B4-BE49-F238E27FC236}">
                <a16:creationId xmlns:a16="http://schemas.microsoft.com/office/drawing/2014/main" id="{BAF7555B-003D-4677-A4F4-72E344E9814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2050784"/>
              </p:ext>
            </p:extLst>
          </p:nvPr>
        </p:nvGraphicFramePr>
        <p:xfrm>
          <a:off x="167687" y="1634161"/>
          <a:ext cx="7208473" cy="39898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11 / GWERS 5</a:t>
            </a:r>
          </a:p>
        </p:txBody>
      </p:sp>
      <p:pic>
        <p:nvPicPr>
          <p:cNvPr id="7" name="Picture 6" descr="African, Asian, Black, Brown, Cartoon">
            <a:hlinkClick r:id="rId8"/>
            <a:extLst>
              <a:ext uri="{FF2B5EF4-FFF2-40B4-BE49-F238E27FC236}">
                <a16:creationId xmlns:a16="http://schemas.microsoft.com/office/drawing/2014/main" id="{5E2AF0C5-CF3F-4BFA-B0F9-C3B268496005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984" y="2376261"/>
            <a:ext cx="4641282" cy="36115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280231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B441B5C9-9888-4B5D-A418-52AA81D5B486}"/>
              </a:ext>
            </a:extLst>
          </p:cNvPr>
          <p:cNvSpPr/>
          <p:nvPr/>
        </p:nvSpPr>
        <p:spPr>
          <a:xfrm rot="1764966">
            <a:off x="7204276" y="2479943"/>
            <a:ext cx="4560711" cy="2935994"/>
          </a:xfrm>
          <a:prstGeom prst="ellipse">
            <a:avLst/>
          </a:prstGeom>
          <a:solidFill>
            <a:schemeClr val="accent2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60 EILIAD O SGRIBLO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7468579" cy="3989817"/>
          </a:xfrm>
        </p:spPr>
        <p:txBody>
          <a:bodyPr>
            <a:noAutofit/>
          </a:bodyPr>
          <a:lstStyle/>
          <a:p>
            <a:pPr marL="0" indent="0" fontAlgn="base">
              <a:buNone/>
            </a:pPr>
            <a:r>
              <a:rPr lang="cy-GB" sz="2400"/>
              <a:t>Treuliwch 60 eiliad... ysgrifennwch yr holl wahanol ffyrdd y mae gamblo’n cael ei farchnata. </a:t>
            </a:r>
          </a:p>
          <a:p>
            <a:pPr marL="0" indent="0" fontAlgn="base">
              <a:buNone/>
            </a:pPr>
            <a:r>
              <a:rPr lang="cy-GB" sz="2400" b="1">
                <a:solidFill>
                  <a:schemeClr val="accent2"/>
                </a:solidFill>
              </a:rPr>
              <a:t>Gadewch i ni drafod: </a:t>
            </a:r>
          </a:p>
          <a:p>
            <a:pPr lvl="0" fontAlgn="base"/>
            <a:r>
              <a:rPr lang="cy-GB" sz="2400"/>
              <a:t>Yn eich barn chi, beth fyddai’r ffordd fwyaf effeithiol o hyrwyddo’r cynnyrch?</a:t>
            </a:r>
          </a:p>
          <a:p>
            <a:pPr lvl="0" fontAlgn="base"/>
            <a:r>
              <a:rPr lang="cy-GB" sz="2400"/>
              <a:t>Ydych chi’n gweld llawer o hysbysebion? Sut mae'n gwneud i chi deimlo?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11 / GWERS 5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B851F21-526A-470F-AF0E-D00331C87F18}"/>
              </a:ext>
            </a:extLst>
          </p:cNvPr>
          <p:cNvSpPr/>
          <p:nvPr/>
        </p:nvSpPr>
        <p:spPr>
          <a:xfrm>
            <a:off x="9871619" y="2042046"/>
            <a:ext cx="1625600" cy="1625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71F2EA01-033E-4FB6-928E-9E083CA068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5"/>
          <a:stretch/>
        </p:blipFill>
        <p:spPr>
          <a:xfrm rot="606812">
            <a:off x="9568572" y="974329"/>
            <a:ext cx="2378319" cy="3002111"/>
          </a:xfrm>
          <a:prstGeom prst="rect">
            <a:avLst/>
          </a:prstGeom>
        </p:spPr>
      </p:pic>
      <p:pic>
        <p:nvPicPr>
          <p:cNvPr id="12" name="Picture 11" descr="African, Asian, Black, Brown, Cartoon">
            <a:hlinkClick r:id="rId4"/>
            <a:extLst>
              <a:ext uri="{FF2B5EF4-FFF2-40B4-BE49-F238E27FC236}">
                <a16:creationId xmlns:a16="http://schemas.microsoft.com/office/drawing/2014/main" id="{4B78E6BA-AAFE-475C-ACD7-9F9CFAF78356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652" y="3815090"/>
            <a:ext cx="3241593" cy="2214428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52875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MARCHNATA - YMCHWIL.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702" y="1549210"/>
            <a:ext cx="7778296" cy="4967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y-GB" b="1"/>
              <a:t>Cyhoeddodd Ipsos Mori adroddiad ym mis Mawrth 2020 ar ran GambleAware.</a:t>
            </a:r>
          </a:p>
          <a:p>
            <a:pPr marL="0" indent="0">
              <a:buNone/>
            </a:pPr>
            <a:r>
              <a:rPr lang="cy-GB" b="1"/>
              <a:t>Canfu’r canlynol:</a:t>
            </a:r>
          </a:p>
          <a:p>
            <a:pPr lvl="0"/>
            <a:r>
              <a:rPr lang="cy-GB" b="1"/>
              <a:t>Bod </a:t>
            </a:r>
            <a:r>
              <a:rPr lang="cy-GB" b="1">
                <a:solidFill>
                  <a:schemeClr val="accent2"/>
                </a:solidFill>
              </a:rPr>
              <a:t>96% </a:t>
            </a:r>
            <a:r>
              <a:rPr lang="cy-GB" b="1"/>
              <a:t>o’r unigolion </a:t>
            </a:r>
            <a:r>
              <a:rPr lang="cy-GB" b="1">
                <a:solidFill>
                  <a:schemeClr val="accent2"/>
                </a:solidFill>
              </a:rPr>
              <a:t>11-24</a:t>
            </a:r>
            <a:r>
              <a:rPr lang="cy-GB" b="1"/>
              <a:t> oed a gymerodd ran wedi dod i gysylltiad â </a:t>
            </a:r>
            <a:r>
              <a:rPr lang="cy-GB" b="1">
                <a:solidFill>
                  <a:schemeClr val="accent2"/>
                </a:solidFill>
              </a:rPr>
              <a:t>negeseuon marchnata gamblo </a:t>
            </a:r>
            <a:r>
              <a:rPr lang="cy-GB" b="1"/>
              <a:t>yn ystod y mis diwethaf. </a:t>
            </a:r>
          </a:p>
          <a:p>
            <a:pPr lvl="0"/>
            <a:r>
              <a:rPr lang="cy-GB" b="1"/>
              <a:t>Dywedodd dros bedwar o bob pump </a:t>
            </a:r>
            <a:r>
              <a:rPr lang="cy-GB" b="1">
                <a:solidFill>
                  <a:schemeClr val="accent2"/>
                </a:solidFill>
              </a:rPr>
              <a:t>(85%) </a:t>
            </a:r>
            <a:r>
              <a:rPr lang="cy-GB" b="1"/>
              <a:t>rhwng eu bod wedi gweld </a:t>
            </a:r>
            <a:r>
              <a:rPr lang="cy-GB" b="1">
                <a:solidFill>
                  <a:schemeClr val="accent2"/>
                </a:solidFill>
              </a:rPr>
              <a:t>hysbysebion gamblo ar y teledu </a:t>
            </a:r>
            <a:r>
              <a:rPr lang="cy-GB" b="1"/>
              <a:t>(gan gynnwys hysbysebion y loteri genedlaethol).</a:t>
            </a:r>
          </a:p>
          <a:p>
            <a:pPr lvl="0"/>
            <a:r>
              <a:rPr lang="cy-GB" b="1"/>
              <a:t>Roedd </a:t>
            </a:r>
            <a:r>
              <a:rPr lang="cy-GB" b="1">
                <a:solidFill>
                  <a:schemeClr val="accent2"/>
                </a:solidFill>
              </a:rPr>
              <a:t>70% </a:t>
            </a:r>
            <a:r>
              <a:rPr lang="cy-GB" b="1"/>
              <a:t>o blant a phobl ifanc wedi sylwi ar hysbysebion gamblo mewn </a:t>
            </a:r>
            <a:r>
              <a:rPr lang="cy-GB" b="1">
                <a:solidFill>
                  <a:schemeClr val="accent2"/>
                </a:solidFill>
              </a:rPr>
              <a:t>siopau betio ar y stryd fawr</a:t>
            </a:r>
            <a:r>
              <a:rPr lang="cy-GB" b="1"/>
              <a:t>, arddangosfeydd ffenestr yn ogystal â hyrwyddiadau ar lawr siopau a ger y tiliau.</a:t>
            </a:r>
          </a:p>
          <a:p>
            <a:pPr lvl="0"/>
            <a:r>
              <a:rPr lang="cy-GB" b="1"/>
              <a:t>Dywedodd dwy ran o dair </a:t>
            </a:r>
            <a:r>
              <a:rPr lang="cy-GB" b="1">
                <a:solidFill>
                  <a:schemeClr val="accent2"/>
                </a:solidFill>
              </a:rPr>
              <a:t>(66%) </a:t>
            </a:r>
            <a:r>
              <a:rPr lang="cy-GB" b="1"/>
              <a:t>eu bod wedi gweld hyrwyddiadau gamblo ar eu sianeli </a:t>
            </a:r>
            <a:r>
              <a:rPr lang="cy-GB" b="1">
                <a:solidFill>
                  <a:schemeClr val="accent2"/>
                </a:solidFill>
              </a:rPr>
              <a:t>cyfryngau cymdeithasol</a:t>
            </a:r>
          </a:p>
          <a:p>
            <a:pPr fontAlgn="base"/>
            <a:endParaRPr lang="en-GB" sz="2400" i="1" dirty="0">
              <a:solidFill>
                <a:schemeClr val="accent2"/>
              </a:solidFill>
            </a:endParaRPr>
          </a:p>
          <a:p>
            <a:pPr fontAlgn="base"/>
            <a:endParaRPr lang="en-GB" sz="2400" i="1" dirty="0">
              <a:solidFill>
                <a:schemeClr val="accent2"/>
              </a:solidFill>
            </a:endParaRPr>
          </a:p>
          <a:p>
            <a:pPr marL="0" indent="0" fontAlgn="base">
              <a:buNone/>
            </a:pPr>
            <a:r>
              <a:rPr lang="cy-GB" sz="1000" u="sng">
                <a:hlinkClick r:id="rId3"/>
              </a:rPr>
              <a:t>Ffynhonnell: https://www.ipsos.com/sites/default/files/ct/publication/documents/2020-03/gambling-marketing-advertising-ffect-young-people-final-report.pdf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11 / GWERS 5</a:t>
            </a:r>
          </a:p>
        </p:txBody>
      </p: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B3212CED-DF26-405D-B1D1-3CC58BE57B8A}"/>
              </a:ext>
            </a:extLst>
          </p:cNvPr>
          <p:cNvSpPr/>
          <p:nvPr/>
        </p:nvSpPr>
        <p:spPr>
          <a:xfrm>
            <a:off x="8245346" y="3551068"/>
            <a:ext cx="3045891" cy="2346064"/>
          </a:xfrm>
          <a:prstGeom prst="wedgeEllipseCallout">
            <a:avLst>
              <a:gd name="adj1" fmla="val 42892"/>
              <a:gd name="adj2" fmla="val 61796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y-GB"/>
              <a:t>Beth ydych chi’n sylwi arno’n syth bin?</a:t>
            </a:r>
          </a:p>
        </p:txBody>
      </p:sp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id="{96DD09DA-BAF4-4B02-AE9F-05DC3384BABC}"/>
              </a:ext>
            </a:extLst>
          </p:cNvPr>
          <p:cNvSpPr/>
          <p:nvPr/>
        </p:nvSpPr>
        <p:spPr>
          <a:xfrm>
            <a:off x="8324089" y="1205004"/>
            <a:ext cx="2888407" cy="2346064"/>
          </a:xfrm>
          <a:prstGeom prst="wedgeEllipseCallout">
            <a:avLst>
              <a:gd name="adj1" fmla="val 33665"/>
              <a:gd name="adj2" fmla="val -6668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y-GB"/>
              <a:t>Trafodwch y ffeithiau allweddol hyn gyda’r person sydd wrth eich ymyl.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59651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MARCHNATA - YMCHWIL.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11 / GWERS 5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33F45AD-ECC8-432A-A4E0-9B320162379B}"/>
              </a:ext>
            </a:extLst>
          </p:cNvPr>
          <p:cNvSpPr/>
          <p:nvPr/>
        </p:nvSpPr>
        <p:spPr>
          <a:xfrm>
            <a:off x="330740" y="1702340"/>
            <a:ext cx="5468267" cy="44066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86C999-AE9F-451C-AA46-3D183AE81A91}"/>
              </a:ext>
            </a:extLst>
          </p:cNvPr>
          <p:cNvSpPr txBox="1"/>
          <p:nvPr/>
        </p:nvSpPr>
        <p:spPr>
          <a:xfrm>
            <a:off x="476658" y="1867707"/>
            <a:ext cx="563078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2800" b="1">
                <a:solidFill>
                  <a:schemeClr val="accent2"/>
                </a:solidFill>
              </a:rPr>
              <a:t>Opsiwn 1:</a:t>
            </a:r>
          </a:p>
          <a:p>
            <a:r>
              <a:rPr lang="cy-GB" sz="2000"/>
              <a:t>Mewn grwpiau bach, ewch ati i greu cyflwyniad mewn ymateb</a:t>
            </a:r>
          </a:p>
          <a:p>
            <a:r>
              <a:rPr lang="cy-GB" sz="2000"/>
              <a:t> at: Hysbysebion Gamblo: Faint sy’n ormod?</a:t>
            </a:r>
          </a:p>
        </p:txBody>
      </p:sp>
      <p:pic>
        <p:nvPicPr>
          <p:cNvPr id="18" name="Picture 6" descr="Teaching Classroom Teacher - Free vector graphic on Pixabay">
            <a:extLst>
              <a:ext uri="{FF2B5EF4-FFF2-40B4-BE49-F238E27FC236}">
                <a16:creationId xmlns:a16="http://schemas.microsoft.com/office/drawing/2014/main" id="{85E5B2A0-B6FD-4297-BBDB-A28AD1950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25" y="3773010"/>
            <a:ext cx="4767309" cy="2119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6724F15-F0AA-47E2-804E-BD2EA87E3A49}"/>
              </a:ext>
            </a:extLst>
          </p:cNvPr>
          <p:cNvSpPr/>
          <p:nvPr/>
        </p:nvSpPr>
        <p:spPr>
          <a:xfrm>
            <a:off x="6230478" y="1702340"/>
            <a:ext cx="5630784" cy="44066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FA4AB6B-B935-4B73-84B7-90931C177E28}"/>
              </a:ext>
            </a:extLst>
          </p:cNvPr>
          <p:cNvSpPr txBox="1"/>
          <p:nvPr/>
        </p:nvSpPr>
        <p:spPr>
          <a:xfrm>
            <a:off x="6253360" y="1867707"/>
            <a:ext cx="546198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2800" b="1">
                <a:solidFill>
                  <a:schemeClr val="accent2"/>
                </a:solidFill>
              </a:rPr>
              <a:t>Opsiwn 2:</a:t>
            </a:r>
          </a:p>
          <a:p>
            <a:r>
              <a:rPr lang="cy-GB" sz="2000"/>
              <a:t>Dadl: Dylid cyfyngu hysbysebion gamblo i ar ôl y trothwy. Cytuno/Anghytuno</a:t>
            </a:r>
          </a:p>
        </p:txBody>
      </p:sp>
      <p:pic>
        <p:nvPicPr>
          <p:cNvPr id="1028" name="Picture 4" descr="Debating - The American School Foundation">
            <a:extLst>
              <a:ext uri="{FF2B5EF4-FFF2-40B4-BE49-F238E27FC236}">
                <a16:creationId xmlns:a16="http://schemas.microsoft.com/office/drawing/2014/main" id="{7CC78427-8D58-4FC5-969B-00D2A23D7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873" y="3773009"/>
            <a:ext cx="4886036" cy="211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90146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RYDYM NI’N FALCH O GYFLWYNO...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y-GB" b="1"/>
              <a:t>BLWYDDYN 11 / GWERS 5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4CD41F28-E684-456E-9884-0CCC06218D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8" y="2183423"/>
            <a:ext cx="5202264" cy="1088157"/>
          </a:xfrm>
        </p:spPr>
        <p:txBody>
          <a:bodyPr>
            <a:normAutofit/>
          </a:bodyPr>
          <a:lstStyle/>
          <a:p>
            <a:pPr fontAlgn="base"/>
            <a:r>
              <a:rPr lang="cy-GB" sz="2400"/>
              <a:t>Cyflwynwch eich gwaith i’r dosbarth.</a:t>
            </a:r>
          </a:p>
        </p:txBody>
      </p:sp>
      <p:pic>
        <p:nvPicPr>
          <p:cNvPr id="6" name="Picture 5" descr="A picture containing sign, table&#10;&#10;Description automatically generated">
            <a:extLst>
              <a:ext uri="{FF2B5EF4-FFF2-40B4-BE49-F238E27FC236}">
                <a16:creationId xmlns:a16="http://schemas.microsoft.com/office/drawing/2014/main" id="{3FECCC4F-ECC4-42BF-B125-37F6AE47AC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942" y="293323"/>
            <a:ext cx="5954486" cy="59544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83133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POST IT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11 / GWERS 5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69093F52-18EF-44A3-999C-351154E9E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2179" y="1870175"/>
            <a:ext cx="4994710" cy="4294492"/>
          </a:xfrm>
        </p:spPr>
        <p:txBody>
          <a:bodyPr>
            <a:noAutofit/>
          </a:bodyPr>
          <a:lstStyle/>
          <a:p>
            <a:pPr fontAlgn="base"/>
            <a:r>
              <a:rPr lang="cy-GB" sz="2400"/>
              <a:t>Yn eich barn chi, beth yw’r dulliau marchnata mwyaf a lleiaf moesegol? 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1C12B8A5-59F2-4AF8-9E3B-1DADED0983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069" y="1278034"/>
            <a:ext cx="6928248" cy="53614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767389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building, brick&#10;&#10;Description automatically generated">
            <a:extLst>
              <a:ext uri="{FF2B5EF4-FFF2-40B4-BE49-F238E27FC236}">
                <a16:creationId xmlns:a16="http://schemas.microsoft.com/office/drawing/2014/main" id="{D49A70BA-1402-4BF9-A954-E120B23715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4390">
            <a:off x="6100796" y="2346988"/>
            <a:ext cx="5437176" cy="3229682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TOCYN GADAEL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5699888" cy="3989817"/>
          </a:xfrm>
        </p:spPr>
        <p:txBody>
          <a:bodyPr>
            <a:normAutofit/>
          </a:bodyPr>
          <a:lstStyle/>
          <a:p>
            <a:pPr fontAlgn="base"/>
            <a:r>
              <a:rPr lang="cy-GB" sz="2400"/>
              <a:t>Ysgrifennwch ddatganiad am sut mae hysbysebion gamblo yn effeithio arnoch chi.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11 / GWERS 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113376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48CCD3EF-B063-437C-B0EE-A1F06B431DD0}"/>
              </a:ext>
            </a:extLst>
          </p:cNvPr>
          <p:cNvSpPr/>
          <p:nvPr/>
        </p:nvSpPr>
        <p:spPr>
          <a:xfrm rot="637125">
            <a:off x="6563296" y="2543690"/>
            <a:ext cx="4668990" cy="3383273"/>
          </a:xfrm>
          <a:prstGeom prst="ellipse">
            <a:avLst/>
          </a:prstGeom>
          <a:solidFill>
            <a:schemeClr val="accent2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GWAITH CARTREF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5699888" cy="3989817"/>
          </a:xfrm>
        </p:spPr>
        <p:txBody>
          <a:bodyPr>
            <a:normAutofit/>
          </a:bodyPr>
          <a:lstStyle/>
          <a:p>
            <a:pPr fontAlgn="base"/>
            <a:r>
              <a:rPr lang="cy-GB" sz="2400"/>
              <a:t>Dros yr wythnos nesaf, cadwch gofnod o sawl math o farchnata rydych chi’n eu gweld ar gyfer gamblo a gemau, a lle rydych chi’n eu gweld.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11 / GWERS 5</a:t>
            </a:r>
          </a:p>
        </p:txBody>
      </p:sp>
      <p:pic>
        <p:nvPicPr>
          <p:cNvPr id="3" name="Picture 2" descr="A picture containing toy&#10;&#10;Description automatically generated">
            <a:extLst>
              <a:ext uri="{FF2B5EF4-FFF2-40B4-BE49-F238E27FC236}">
                <a16:creationId xmlns:a16="http://schemas.microsoft.com/office/drawing/2014/main" id="{E96E289D-854E-44ED-BDA5-6684759AF2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855" y="538430"/>
            <a:ext cx="5555176" cy="57811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259975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bg1"/>
                </a:solidFill>
              </a:rPr>
              <a:t>Os oes angen help arnoch...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11669764" cy="3989817"/>
          </a:xfrm>
        </p:spPr>
        <p:txBody>
          <a:bodyPr>
            <a:noAutofit/>
          </a:bodyPr>
          <a:lstStyle/>
          <a:p>
            <a:pPr lvl="0"/>
            <a:r>
              <a:rPr lang="cy-GB" sz="2400"/>
              <a:t>Os ydych chi’n poeni am unrhyw ran o gynnwys heddiw, gallwch chi siarad ag athro neu aelod o staff. I gael cymorth ychwanegol ynglŷn â’ch perthynas chi neu berthynas rhywun arall â gamblo/chwarae gemau, gallwch chi gysylltu â Childline neu GamCare.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11 / GWERS 5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CCC12FBA-A0CC-4E3D-B4B3-0EF718EF56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809" y="4083236"/>
            <a:ext cx="3127966" cy="112907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0715747-F8DA-4BBE-9A8A-F2E063D3BD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785" y="3986064"/>
            <a:ext cx="2304962" cy="6617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4A609A1-91A9-422E-8E87-9C3F540EC0BD}"/>
              </a:ext>
            </a:extLst>
          </p:cNvPr>
          <p:cNvSpPr txBox="1"/>
          <p:nvPr/>
        </p:nvSpPr>
        <p:spPr>
          <a:xfrm>
            <a:off x="2157273" y="4385569"/>
            <a:ext cx="377734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GB" sz="1800" b="1" dirty="0">
              <a:effectLst/>
              <a:ea typeface="Times New Roman" panose="02020603050405020304" pitchFamily="18" charset="0"/>
            </a:endParaRPr>
          </a:p>
          <a:p>
            <a:pPr algn="ctr"/>
            <a:r>
              <a:rPr lang="cy-GB" sz="1800" b="1" u="sng">
                <a:solidFill>
                  <a:srgbClr val="000000"/>
                </a:solidFill>
                <a:ea typeface="Times New Roman" panose="02020603050405020304" pitchFamily="18" charset="0"/>
              </a:rPr>
              <a:t>YoungPeopleService@gamcare.org.uk</a:t>
            </a:r>
          </a:p>
          <a:p>
            <a:pPr algn="ctr"/>
            <a:r>
              <a:rPr lang="cy-GB" sz="1800" b="1">
                <a:solidFill>
                  <a:srgbClr val="000000"/>
                </a:solidFill>
                <a:ea typeface="Times New Roman" panose="02020603050405020304" pitchFamily="18" charset="0"/>
              </a:rPr>
              <a:t>Ffôn: 02030926964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720670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1AD351C5-F6D9-4592-87E8-1F15D5091A73}"/>
              </a:ext>
            </a:extLst>
          </p:cNvPr>
          <p:cNvSpPr/>
          <p:nvPr/>
        </p:nvSpPr>
        <p:spPr>
          <a:xfrm>
            <a:off x="584462" y="925158"/>
            <a:ext cx="5827096" cy="5486400"/>
          </a:xfrm>
          <a:prstGeom prst="ellipse">
            <a:avLst/>
          </a:prstGeom>
          <a:solidFill>
            <a:schemeClr val="accent2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5F6CE81-175E-4411-BEF5-88816EEA75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28678" y="2649606"/>
            <a:ext cx="5963322" cy="2387600"/>
          </a:xfrm>
        </p:spPr>
        <p:txBody>
          <a:bodyPr>
            <a:noAutofit/>
          </a:bodyPr>
          <a:lstStyle/>
          <a:p>
            <a:pPr>
              <a:lnSpc>
                <a:spcPts val="6200"/>
              </a:lnSpc>
            </a:pPr>
            <a:r>
              <a:rPr lang="cy-GB" sz="4800">
                <a:solidFill>
                  <a:schemeClr val="accent5"/>
                </a:solidFill>
              </a:rPr>
              <a:t>GAMBLO – CAEL GWARED AR Y STIGMA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4102432-1E0C-4587-9251-1BF2C7D4EE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28678" y="5129281"/>
            <a:ext cx="5963322" cy="726770"/>
          </a:xfrm>
        </p:spPr>
        <p:txBody>
          <a:bodyPr/>
          <a:lstStyle/>
          <a:p>
            <a:r>
              <a:rPr lang="cy-GB"/>
              <a:t>BLWYDDYN 11 / GWERS 6</a:t>
            </a:r>
          </a:p>
        </p:txBody>
      </p:sp>
      <p:pic>
        <p:nvPicPr>
          <p:cNvPr id="6" name="Picture 5" descr="A picture containing different, room, sitting, bunch&#10;&#10;Description automatically generated">
            <a:extLst>
              <a:ext uri="{FF2B5EF4-FFF2-40B4-BE49-F238E27FC236}">
                <a16:creationId xmlns:a16="http://schemas.microsoft.com/office/drawing/2014/main" id="{68308E53-005E-49BF-9E3A-E62ED55B90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06"/>
          <a:stretch/>
        </p:blipFill>
        <p:spPr>
          <a:xfrm>
            <a:off x="-1" y="645459"/>
            <a:ext cx="6760297" cy="57660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89635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0DFDD029-8F70-4237-854C-D3898BFF4D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93" y="1332916"/>
            <a:ext cx="6089927" cy="3423526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60 EILIAD O SGRIBLO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11 / GWERS 1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D5703448-0331-44FE-B62F-771542E56C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492" y="4863310"/>
            <a:ext cx="3803986" cy="1446340"/>
          </a:xfrm>
        </p:spPr>
        <p:txBody>
          <a:bodyPr>
            <a:noAutofit/>
          </a:bodyPr>
          <a:lstStyle/>
          <a:p>
            <a:pPr fontAlgn="base"/>
            <a:r>
              <a:rPr lang="cy-GB" sz="2400"/>
              <a:t>Beth yw ystyr y term ‘tuedd’? Rhannwch eich syniadau gyda’r dosbarth.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6855E0E-73F6-427A-B7CE-82F2C2C8A81A}"/>
              </a:ext>
            </a:extLst>
          </p:cNvPr>
          <p:cNvSpPr/>
          <p:nvPr/>
        </p:nvSpPr>
        <p:spPr>
          <a:xfrm>
            <a:off x="9198617" y="1332916"/>
            <a:ext cx="2998749" cy="2260490"/>
          </a:xfrm>
          <a:custGeom>
            <a:avLst/>
            <a:gdLst>
              <a:gd name="connsiteX0" fmla="*/ 0 w 3239310"/>
              <a:gd name="connsiteY0" fmla="*/ 240561 h 2260490"/>
              <a:gd name="connsiteX1" fmla="*/ 240561 w 3239310"/>
              <a:gd name="connsiteY1" fmla="*/ 0 h 2260490"/>
              <a:gd name="connsiteX2" fmla="*/ 2998749 w 3239310"/>
              <a:gd name="connsiteY2" fmla="*/ 0 h 2260490"/>
              <a:gd name="connsiteX3" fmla="*/ 3239310 w 3239310"/>
              <a:gd name="connsiteY3" fmla="*/ 240561 h 2260490"/>
              <a:gd name="connsiteX4" fmla="*/ 3239310 w 3239310"/>
              <a:gd name="connsiteY4" fmla="*/ 2019929 h 2260490"/>
              <a:gd name="connsiteX5" fmla="*/ 2998749 w 3239310"/>
              <a:gd name="connsiteY5" fmla="*/ 2260490 h 2260490"/>
              <a:gd name="connsiteX6" fmla="*/ 240561 w 3239310"/>
              <a:gd name="connsiteY6" fmla="*/ 2260490 h 2260490"/>
              <a:gd name="connsiteX7" fmla="*/ 0 w 3239310"/>
              <a:gd name="connsiteY7" fmla="*/ 2019929 h 2260490"/>
              <a:gd name="connsiteX8" fmla="*/ 0 w 3239310"/>
              <a:gd name="connsiteY8" fmla="*/ 240561 h 2260490"/>
              <a:gd name="connsiteX0" fmla="*/ 0 w 3306516"/>
              <a:gd name="connsiteY0" fmla="*/ 240561 h 2260490"/>
              <a:gd name="connsiteX1" fmla="*/ 240561 w 3306516"/>
              <a:gd name="connsiteY1" fmla="*/ 0 h 2260490"/>
              <a:gd name="connsiteX2" fmla="*/ 2998749 w 3306516"/>
              <a:gd name="connsiteY2" fmla="*/ 0 h 2260490"/>
              <a:gd name="connsiteX3" fmla="*/ 3239310 w 3306516"/>
              <a:gd name="connsiteY3" fmla="*/ 2019929 h 2260490"/>
              <a:gd name="connsiteX4" fmla="*/ 2998749 w 3306516"/>
              <a:gd name="connsiteY4" fmla="*/ 2260490 h 2260490"/>
              <a:gd name="connsiteX5" fmla="*/ 240561 w 3306516"/>
              <a:gd name="connsiteY5" fmla="*/ 2260490 h 2260490"/>
              <a:gd name="connsiteX6" fmla="*/ 0 w 3306516"/>
              <a:gd name="connsiteY6" fmla="*/ 2019929 h 2260490"/>
              <a:gd name="connsiteX7" fmla="*/ 0 w 3306516"/>
              <a:gd name="connsiteY7" fmla="*/ 240561 h 2260490"/>
              <a:gd name="connsiteX0" fmla="*/ 0 w 3343522"/>
              <a:gd name="connsiteY0" fmla="*/ 240561 h 2260490"/>
              <a:gd name="connsiteX1" fmla="*/ 240561 w 3343522"/>
              <a:gd name="connsiteY1" fmla="*/ 0 h 2260490"/>
              <a:gd name="connsiteX2" fmla="*/ 2998749 w 3343522"/>
              <a:gd name="connsiteY2" fmla="*/ 0 h 2260490"/>
              <a:gd name="connsiteX3" fmla="*/ 2998749 w 3343522"/>
              <a:gd name="connsiteY3" fmla="*/ 2260490 h 2260490"/>
              <a:gd name="connsiteX4" fmla="*/ 240561 w 3343522"/>
              <a:gd name="connsiteY4" fmla="*/ 2260490 h 2260490"/>
              <a:gd name="connsiteX5" fmla="*/ 0 w 3343522"/>
              <a:gd name="connsiteY5" fmla="*/ 2019929 h 2260490"/>
              <a:gd name="connsiteX6" fmla="*/ 0 w 3343522"/>
              <a:gd name="connsiteY6" fmla="*/ 240561 h 2260490"/>
              <a:gd name="connsiteX0" fmla="*/ 0 w 3203059"/>
              <a:gd name="connsiteY0" fmla="*/ 240561 h 2260490"/>
              <a:gd name="connsiteX1" fmla="*/ 240561 w 3203059"/>
              <a:gd name="connsiteY1" fmla="*/ 0 h 2260490"/>
              <a:gd name="connsiteX2" fmla="*/ 2998749 w 3203059"/>
              <a:gd name="connsiteY2" fmla="*/ 0 h 2260490"/>
              <a:gd name="connsiteX3" fmla="*/ 2998749 w 3203059"/>
              <a:gd name="connsiteY3" fmla="*/ 2260490 h 2260490"/>
              <a:gd name="connsiteX4" fmla="*/ 240561 w 3203059"/>
              <a:gd name="connsiteY4" fmla="*/ 2260490 h 2260490"/>
              <a:gd name="connsiteX5" fmla="*/ 0 w 3203059"/>
              <a:gd name="connsiteY5" fmla="*/ 2019929 h 2260490"/>
              <a:gd name="connsiteX6" fmla="*/ 0 w 3203059"/>
              <a:gd name="connsiteY6" fmla="*/ 240561 h 2260490"/>
              <a:gd name="connsiteX0" fmla="*/ 0 w 3395619"/>
              <a:gd name="connsiteY0" fmla="*/ 240561 h 2260490"/>
              <a:gd name="connsiteX1" fmla="*/ 240561 w 3395619"/>
              <a:gd name="connsiteY1" fmla="*/ 0 h 2260490"/>
              <a:gd name="connsiteX2" fmla="*/ 2998749 w 3395619"/>
              <a:gd name="connsiteY2" fmla="*/ 0 h 2260490"/>
              <a:gd name="connsiteX3" fmla="*/ 2998749 w 3395619"/>
              <a:gd name="connsiteY3" fmla="*/ 2260490 h 2260490"/>
              <a:gd name="connsiteX4" fmla="*/ 240561 w 3395619"/>
              <a:gd name="connsiteY4" fmla="*/ 2260490 h 2260490"/>
              <a:gd name="connsiteX5" fmla="*/ 0 w 3395619"/>
              <a:gd name="connsiteY5" fmla="*/ 2019929 h 2260490"/>
              <a:gd name="connsiteX6" fmla="*/ 0 w 3395619"/>
              <a:gd name="connsiteY6" fmla="*/ 240561 h 2260490"/>
              <a:gd name="connsiteX0" fmla="*/ 0 w 3203059"/>
              <a:gd name="connsiteY0" fmla="*/ 240561 h 2260490"/>
              <a:gd name="connsiteX1" fmla="*/ 240561 w 3203059"/>
              <a:gd name="connsiteY1" fmla="*/ 0 h 2260490"/>
              <a:gd name="connsiteX2" fmla="*/ 2998749 w 3203059"/>
              <a:gd name="connsiteY2" fmla="*/ 0 h 2260490"/>
              <a:gd name="connsiteX3" fmla="*/ 2998749 w 3203059"/>
              <a:gd name="connsiteY3" fmla="*/ 2260490 h 2260490"/>
              <a:gd name="connsiteX4" fmla="*/ 240561 w 3203059"/>
              <a:gd name="connsiteY4" fmla="*/ 2260490 h 2260490"/>
              <a:gd name="connsiteX5" fmla="*/ 0 w 3203059"/>
              <a:gd name="connsiteY5" fmla="*/ 2019929 h 2260490"/>
              <a:gd name="connsiteX6" fmla="*/ 0 w 3203059"/>
              <a:gd name="connsiteY6" fmla="*/ 240561 h 2260490"/>
              <a:gd name="connsiteX0" fmla="*/ 0 w 2998749"/>
              <a:gd name="connsiteY0" fmla="*/ 240561 h 2260490"/>
              <a:gd name="connsiteX1" fmla="*/ 240561 w 2998749"/>
              <a:gd name="connsiteY1" fmla="*/ 0 h 2260490"/>
              <a:gd name="connsiteX2" fmla="*/ 2998749 w 2998749"/>
              <a:gd name="connsiteY2" fmla="*/ 0 h 2260490"/>
              <a:gd name="connsiteX3" fmla="*/ 2998749 w 2998749"/>
              <a:gd name="connsiteY3" fmla="*/ 2260490 h 2260490"/>
              <a:gd name="connsiteX4" fmla="*/ 240561 w 2998749"/>
              <a:gd name="connsiteY4" fmla="*/ 2260490 h 2260490"/>
              <a:gd name="connsiteX5" fmla="*/ 0 w 2998749"/>
              <a:gd name="connsiteY5" fmla="*/ 2019929 h 2260490"/>
              <a:gd name="connsiteX6" fmla="*/ 0 w 2998749"/>
              <a:gd name="connsiteY6" fmla="*/ 240561 h 2260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8749" h="2260490">
                <a:moveTo>
                  <a:pt x="0" y="240561"/>
                </a:moveTo>
                <a:cubicBezTo>
                  <a:pt x="0" y="107703"/>
                  <a:pt x="107703" y="0"/>
                  <a:pt x="240561" y="0"/>
                </a:cubicBezTo>
                <a:lnTo>
                  <a:pt x="2998749" y="0"/>
                </a:lnTo>
                <a:lnTo>
                  <a:pt x="2998749" y="2260490"/>
                </a:lnTo>
                <a:lnTo>
                  <a:pt x="240561" y="2260490"/>
                </a:lnTo>
                <a:cubicBezTo>
                  <a:pt x="107703" y="2260490"/>
                  <a:pt x="0" y="2152787"/>
                  <a:pt x="0" y="2019929"/>
                </a:cubicBezTo>
                <a:lnTo>
                  <a:pt x="0" y="24056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92F7A333-AB83-4454-9D8A-8A88457D7F12}"/>
              </a:ext>
            </a:extLst>
          </p:cNvPr>
          <p:cNvSpPr txBox="1">
            <a:spLocks/>
          </p:cNvSpPr>
          <p:nvPr/>
        </p:nvSpPr>
        <p:spPr>
          <a:xfrm>
            <a:off x="9265764" y="1332916"/>
            <a:ext cx="2864457" cy="26290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None/>
            </a:pPr>
            <a:r>
              <a:rPr lang="cy-GB" sz="2400">
                <a:solidFill>
                  <a:schemeClr val="bg1"/>
                </a:solidFill>
              </a:rPr>
              <a:t>60 Eiliad o sgriblo</a:t>
            </a:r>
          </a:p>
          <a:p>
            <a:pPr marL="0" indent="0" algn="ctr" fontAlgn="base">
              <a:buNone/>
            </a:pPr>
            <a:endParaRPr lang="en-GB" sz="2400" dirty="0">
              <a:solidFill>
                <a:schemeClr val="bg1"/>
              </a:solidFill>
            </a:endParaRPr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A6F8D2E1-C69D-4204-B7A2-02307C2113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558" y="1731520"/>
            <a:ext cx="1697480" cy="1697480"/>
          </a:xfrm>
          <a:prstGeom prst="rect">
            <a:avLst/>
          </a:prstGeom>
        </p:spPr>
      </p:pic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3C84BA4E-2C78-44CA-9708-278F7AE7C35D}"/>
              </a:ext>
            </a:extLst>
          </p:cNvPr>
          <p:cNvSpPr txBox="1">
            <a:spLocks/>
          </p:cNvSpPr>
          <p:nvPr/>
        </p:nvSpPr>
        <p:spPr>
          <a:xfrm>
            <a:off x="7110057" y="4890641"/>
            <a:ext cx="4177120" cy="12688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cy-GB" sz="2400"/>
              <a:t>Beth, yn eich barn chi, ydyn ni’n ei olygu wrth ‘y Tŷ sy’n ennill bob tro’?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0569977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5915EDF3-B248-4A06-946C-36A55BC7D659}"/>
              </a:ext>
            </a:extLst>
          </p:cNvPr>
          <p:cNvSpPr/>
          <p:nvPr/>
        </p:nvSpPr>
        <p:spPr>
          <a:xfrm>
            <a:off x="1123252" y="1546595"/>
            <a:ext cx="4135303" cy="5228216"/>
          </a:xfrm>
          <a:prstGeom prst="ellipse">
            <a:avLst/>
          </a:prstGeom>
          <a:solidFill>
            <a:schemeClr val="accent2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D129198-E4E5-4645-BD00-C701D662E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7007" y="2020430"/>
            <a:ext cx="6147840" cy="1500187"/>
          </a:xfrm>
        </p:spPr>
        <p:txBody>
          <a:bodyPr/>
          <a:lstStyle/>
          <a:p>
            <a:r>
              <a:rPr lang="cy-GB">
                <a:solidFill>
                  <a:schemeClr val="accent5"/>
                </a:solidFill>
              </a:rPr>
              <a:t>HER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629948C-ACD7-4AF5-AF26-54B04D16D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37007" y="3547605"/>
            <a:ext cx="6147840" cy="1500187"/>
          </a:xfrm>
        </p:spPr>
        <p:txBody>
          <a:bodyPr/>
          <a:lstStyle/>
          <a:p>
            <a:r>
              <a:rPr lang="cy-GB">
                <a:solidFill>
                  <a:schemeClr val="tx1"/>
                </a:solidFill>
              </a:rPr>
              <a:t>Ewch ati i greu ymgyrch i godi ymwybyddiaeth o niwed posibl gamblo a chael gwared ar y stigma.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FABA6DD-27D1-40C8-BBD3-41130A5307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8967" y="-56486"/>
            <a:ext cx="5606143" cy="403225"/>
          </a:xfrm>
        </p:spPr>
        <p:txBody>
          <a:bodyPr/>
          <a:lstStyle/>
          <a:p>
            <a:pPr marL="0" indent="0">
              <a:buNone/>
            </a:pPr>
            <a:r>
              <a:rPr lang="cy-GB" b="1"/>
              <a:t>BLWYDDYN 11 / GWERS 6</a:t>
            </a:r>
          </a:p>
        </p:txBody>
      </p:sp>
      <p:pic>
        <p:nvPicPr>
          <p:cNvPr id="4" name="Picture 3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0F7E971C-9267-46B9-AC6F-198473C354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782" y="1220722"/>
            <a:ext cx="3596512" cy="56372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601646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bg1"/>
                </a:solidFill>
              </a:rPr>
              <a:t>AMCANION DYSGU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7066233" cy="3989817"/>
          </a:xfrm>
        </p:spPr>
        <p:txBody>
          <a:bodyPr>
            <a:normAutofit/>
          </a:bodyPr>
          <a:lstStyle/>
          <a:p>
            <a:pPr lvl="0" fontAlgn="base"/>
            <a:r>
              <a:rPr lang="cy-GB" sz="2400"/>
              <a:t>Deall risgiau posibl gamblo</a:t>
            </a:r>
          </a:p>
          <a:p>
            <a:pPr lvl="0" fontAlgn="base"/>
            <a:r>
              <a:rPr lang="cy-GB" sz="2400"/>
              <a:t>Deall sut mae pobl eraill yn weld gamblo</a:t>
            </a:r>
          </a:p>
          <a:p>
            <a:pPr lvl="0" fontAlgn="base"/>
            <a:r>
              <a:rPr lang="cy-GB" sz="2400"/>
              <a:t>Gallu datblygu ymgyrch a rhannu eich syniadau’n barchus ac ystyried safbwynt pobl eraill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11 / GWERS 6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27FB886-9F78-44B9-AC05-A487DCB918A5}"/>
              </a:ext>
            </a:extLst>
          </p:cNvPr>
          <p:cNvSpPr/>
          <p:nvPr/>
        </p:nvSpPr>
        <p:spPr>
          <a:xfrm>
            <a:off x="5606143" y="5351024"/>
            <a:ext cx="6585857" cy="741361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CF0E58-A08E-4529-A7E5-B7A3809C5FAE}"/>
              </a:ext>
            </a:extLst>
          </p:cNvPr>
          <p:cNvSpPr/>
          <p:nvPr/>
        </p:nvSpPr>
        <p:spPr>
          <a:xfrm rot="16200000">
            <a:off x="6100528" y="4807351"/>
            <a:ext cx="815498" cy="1828800"/>
          </a:xfrm>
          <a:prstGeom prst="rect">
            <a:avLst/>
          </a:prstGeom>
          <a:gradFill>
            <a:gsLst>
              <a:gs pos="0">
                <a:schemeClr val="bg1"/>
              </a:gs>
              <a:gs pos="81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picture containing chair&#10;&#10;Description automatically generated">
            <a:extLst>
              <a:ext uri="{FF2B5EF4-FFF2-40B4-BE49-F238E27FC236}">
                <a16:creationId xmlns:a16="http://schemas.microsoft.com/office/drawing/2014/main" id="{FBFCCB78-CC88-4C00-9D25-28A6B9A8D9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88740" y="962319"/>
            <a:ext cx="4754292" cy="50677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6568195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bg1"/>
                </a:solidFill>
              </a:rPr>
              <a:t>DEILLIANNAU DYSGU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1634161"/>
            <a:ext cx="7314017" cy="3989817"/>
          </a:xfrm>
        </p:spPr>
        <p:txBody>
          <a:bodyPr>
            <a:normAutofit lnSpcReduction="10000"/>
          </a:bodyPr>
          <a:lstStyle/>
          <a:p>
            <a:pPr lvl="0" fontAlgn="base"/>
            <a:r>
              <a:rPr lang="cy-GB" sz="2400" dirty="0"/>
              <a:t>Rydw i’n deall risgiau posibl gamblo</a:t>
            </a:r>
          </a:p>
          <a:p>
            <a:pPr lvl="0" fontAlgn="base"/>
            <a:r>
              <a:rPr lang="cy-GB" sz="2400" dirty="0"/>
              <a:t>Rydw i’n deall sut mae pobl eraill yn gweld gamblo</a:t>
            </a:r>
          </a:p>
          <a:p>
            <a:pPr lvl="0" fontAlgn="base"/>
            <a:r>
              <a:rPr lang="cy-GB" sz="2400" dirty="0"/>
              <a:t>Rydw i’n gallu gweithio mewn tîm i greu ymgyrch ymwybyddiaeth</a:t>
            </a:r>
          </a:p>
          <a:p>
            <a:pPr lvl="0" fontAlgn="base"/>
            <a:r>
              <a:rPr lang="cy-GB" sz="2400" dirty="0"/>
              <a:t>Rydw i’n gallu meddwl yn feirniadol ac ystyried gwahanol safbwyntiau</a:t>
            </a:r>
          </a:p>
          <a:p>
            <a:pPr lvl="0" fontAlgn="base"/>
            <a:r>
              <a:rPr lang="cy-GB" sz="2400" dirty="0"/>
              <a:t>Rydw i’n gallu datblygu fy meddyliau a’u cyflwyno i’m cyfoedion</a:t>
            </a:r>
          </a:p>
          <a:p>
            <a:pPr lvl="0" fontAlgn="base"/>
            <a:r>
              <a:rPr lang="cy-GB" sz="2400" dirty="0"/>
              <a:t>Rydw i’n gallu gwrando ar bobl eraill ac ymateb yn barchus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11 / GWERS 6</a:t>
            </a:r>
          </a:p>
        </p:txBody>
      </p:sp>
      <p:pic>
        <p:nvPicPr>
          <p:cNvPr id="7" name="Picture 6" descr="African, Asian, Black, Brown, Cartoon">
            <a:hlinkClick r:id="rId3"/>
            <a:extLst>
              <a:ext uri="{FF2B5EF4-FFF2-40B4-BE49-F238E27FC236}">
                <a16:creationId xmlns:a16="http://schemas.microsoft.com/office/drawing/2014/main" id="{0025CE42-A0F6-46A2-90DC-FD53A14D8876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984" y="2376261"/>
            <a:ext cx="4641282" cy="36115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774112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MEDDWL, PARU, RHANNU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8" y="1473693"/>
            <a:ext cx="6835414" cy="4703269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cy-GB" sz="2800" b="1">
                <a:solidFill>
                  <a:schemeClr val="accent2"/>
                </a:solidFill>
              </a:rPr>
              <a:t>Oes yna stigma ynglŷn â gamblo a rhywun sy’n dioddef niwed?</a:t>
            </a:r>
          </a:p>
          <a:p>
            <a:pPr marL="0" indent="0" fontAlgn="base">
              <a:buNone/>
            </a:pPr>
            <a:endParaRPr lang="en-US" sz="2800" dirty="0"/>
          </a:p>
          <a:p>
            <a:pPr fontAlgn="base"/>
            <a:r>
              <a:rPr lang="cy-GB" sz="2800"/>
              <a:t>Archwiliwch o’ch safbwynt eich hun</a:t>
            </a:r>
          </a:p>
          <a:p>
            <a:pPr fontAlgn="base"/>
            <a:r>
              <a:rPr lang="cy-GB" sz="2800"/>
              <a:t>Archwiliwch o safbwynt y gymuned, a yw’n wahanol o un gymuned i’r llall?</a:t>
            </a:r>
          </a:p>
          <a:p>
            <a:pPr fontAlgn="base"/>
            <a:r>
              <a:rPr lang="cy-GB" sz="2800"/>
              <a:t>Sut mae credoau crefyddol a diwylliannol yn effeithio ar hyn?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11 / GWERS 6</a:t>
            </a:r>
          </a:p>
        </p:txBody>
      </p:sp>
      <p:pic>
        <p:nvPicPr>
          <p:cNvPr id="1026" name="Picture 2" descr="Stigma Free Lanarkshire (@SFLanarkshire) | Twitter">
            <a:extLst>
              <a:ext uri="{FF2B5EF4-FFF2-40B4-BE49-F238E27FC236}">
                <a16:creationId xmlns:a16="http://schemas.microsoft.com/office/drawing/2014/main" id="{5320F304-9661-4FC3-BFA7-A6BDB7642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0925" y="1948066"/>
            <a:ext cx="3172612" cy="3172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686445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D8F0DF17-DBAB-3143-A100-8F6F4B78D54D}"/>
              </a:ext>
            </a:extLst>
          </p:cNvPr>
          <p:cNvSpPr/>
          <p:nvPr/>
        </p:nvSpPr>
        <p:spPr>
          <a:xfrm>
            <a:off x="-8702" y="1283466"/>
            <a:ext cx="12192000" cy="478863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lang="en-US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8F26B3F-C461-AD49-9A6D-7F13CAC7540C}"/>
              </a:ext>
            </a:extLst>
          </p:cNvPr>
          <p:cNvGrpSpPr/>
          <p:nvPr/>
        </p:nvGrpSpPr>
        <p:grpSpPr>
          <a:xfrm>
            <a:off x="-59706" y="463542"/>
            <a:ext cx="12251706" cy="6585880"/>
            <a:chOff x="586252" y="-17222"/>
            <a:chExt cx="12251706" cy="6585880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12AE0E0B-97F7-3B43-A568-A5346B1E51D5}"/>
                </a:ext>
              </a:extLst>
            </p:cNvPr>
            <p:cNvSpPr/>
            <p:nvPr/>
          </p:nvSpPr>
          <p:spPr>
            <a:xfrm>
              <a:off x="586252" y="490956"/>
              <a:ext cx="4946912" cy="4946912"/>
            </a:xfrm>
            <a:prstGeom prst="ellipse">
              <a:avLst/>
            </a:prstGeom>
            <a:noFill/>
            <a:ln w="22225">
              <a:solidFill>
                <a:schemeClr val="bg1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05B38FA-66BC-9D4F-B4F2-E872FDE797FA}"/>
                </a:ext>
              </a:extLst>
            </p:cNvPr>
            <p:cNvSpPr/>
            <p:nvPr/>
          </p:nvSpPr>
          <p:spPr>
            <a:xfrm>
              <a:off x="4084715" y="1621746"/>
              <a:ext cx="4946912" cy="4946912"/>
            </a:xfrm>
            <a:prstGeom prst="ellipse">
              <a:avLst/>
            </a:prstGeom>
            <a:noFill/>
            <a:ln w="22225">
              <a:solidFill>
                <a:schemeClr val="bg1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8DA8EA69-3248-C543-A099-938275DC075E}"/>
                </a:ext>
              </a:extLst>
            </p:cNvPr>
            <p:cNvSpPr/>
            <p:nvPr/>
          </p:nvSpPr>
          <p:spPr>
            <a:xfrm>
              <a:off x="7891046" y="-17222"/>
              <a:ext cx="4946912" cy="4946912"/>
            </a:xfrm>
            <a:prstGeom prst="ellipse">
              <a:avLst/>
            </a:prstGeom>
            <a:noFill/>
            <a:ln w="22225">
              <a:solidFill>
                <a:schemeClr val="bg1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72F2CEEB-E802-6E40-8936-9EC5630F4308}"/>
              </a:ext>
            </a:extLst>
          </p:cNvPr>
          <p:cNvSpPr/>
          <p:nvPr/>
        </p:nvSpPr>
        <p:spPr>
          <a:xfrm>
            <a:off x="0" y="223027"/>
            <a:ext cx="12192000" cy="914768"/>
          </a:xfrm>
          <a:prstGeom prst="rect">
            <a:avLst/>
          </a:prstGeom>
          <a:solidFill>
            <a:srgbClr val="E88C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CF1A452-5577-DF42-A058-3A48C396D11A}"/>
              </a:ext>
            </a:extLst>
          </p:cNvPr>
          <p:cNvSpPr txBox="1"/>
          <p:nvPr/>
        </p:nvSpPr>
        <p:spPr>
          <a:xfrm>
            <a:off x="1105448" y="396482"/>
            <a:ext cx="78415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3200" b="1">
                <a:solidFill>
                  <a:schemeClr val="bg1"/>
                </a:solidFill>
                <a:latin typeface="Quattrocento Sans" panose="020B0502050000020003" pitchFamily="34" charset="0"/>
              </a:rPr>
              <a:t>Datblygu Ymgyrch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6D32DC5-AC0C-1143-8980-244F8C4789D3}"/>
              </a:ext>
            </a:extLst>
          </p:cNvPr>
          <p:cNvGrpSpPr/>
          <p:nvPr/>
        </p:nvGrpSpPr>
        <p:grpSpPr>
          <a:xfrm>
            <a:off x="331896" y="350171"/>
            <a:ext cx="666166" cy="639255"/>
            <a:chOff x="10398588" y="122430"/>
            <a:chExt cx="1162942" cy="1115962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83EF0B0C-5417-794D-A8D5-93519E08A5D6}"/>
                </a:ext>
              </a:extLst>
            </p:cNvPr>
            <p:cNvSpPr/>
            <p:nvPr/>
          </p:nvSpPr>
          <p:spPr>
            <a:xfrm>
              <a:off x="10398588" y="122430"/>
              <a:ext cx="1162942" cy="1115962"/>
            </a:xfrm>
            <a:prstGeom prst="ellipse">
              <a:avLst/>
            </a:prstGeom>
            <a:solidFill>
              <a:schemeClr val="bg1"/>
            </a:solidFill>
            <a:ln w="76200" cmpd="thickThin">
              <a:solidFill>
                <a:schemeClr val="bg1">
                  <a:alpha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5" name="Graphic 34" descr="Chat">
              <a:extLst>
                <a:ext uri="{FF2B5EF4-FFF2-40B4-BE49-F238E27FC236}">
                  <a16:creationId xmlns:a16="http://schemas.microsoft.com/office/drawing/2014/main" id="{653F85BA-DD88-9745-8FCD-893013DECA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505165" y="239695"/>
              <a:ext cx="914400" cy="914400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9C4758BC-D7D3-47AF-9211-F85E0E7E2612}"/>
              </a:ext>
            </a:extLst>
          </p:cNvPr>
          <p:cNvSpPr/>
          <p:nvPr/>
        </p:nvSpPr>
        <p:spPr>
          <a:xfrm>
            <a:off x="331896" y="1322748"/>
            <a:ext cx="119203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y-GB" sz="2000" b="1">
                <a:solidFill>
                  <a:schemeClr val="bg1"/>
                </a:solidFill>
                <a:latin typeface="Quattrocento Sans" panose="020B0502050000020003" pitchFamily="34" charset="0"/>
              </a:rPr>
              <a:t>TASG:</a:t>
            </a:r>
            <a:r>
              <a:rPr lang="cy-GB" sz="2000">
                <a:solidFill>
                  <a:schemeClr val="bg1"/>
                </a:solidFill>
                <a:latin typeface="Quattrocento Sans" panose="020B0502050000020003" pitchFamily="34" charset="0"/>
              </a:rPr>
              <a:t> cynnal ymgyrch i godi ymwybyddiaeth o niwed posibl gamblo gyda’r bwriad o gael gwared ar stigma.</a:t>
            </a:r>
          </a:p>
        </p:txBody>
      </p:sp>
      <p:cxnSp>
        <p:nvCxnSpPr>
          <p:cNvPr id="9" name="Elbow Connector 8">
            <a:extLst>
              <a:ext uri="{FF2B5EF4-FFF2-40B4-BE49-F238E27FC236}">
                <a16:creationId xmlns:a16="http://schemas.microsoft.com/office/drawing/2014/main" id="{8E58BFA5-887B-694F-AB51-AD1CFE7C87C3}"/>
              </a:ext>
            </a:extLst>
          </p:cNvPr>
          <p:cNvCxnSpPr>
            <a:cxnSpLocks/>
          </p:cNvCxnSpPr>
          <p:nvPr/>
        </p:nvCxnSpPr>
        <p:spPr>
          <a:xfrm>
            <a:off x="1431218" y="3318458"/>
            <a:ext cx="1341673" cy="1126472"/>
          </a:xfrm>
          <a:prstGeom prst="bentConnector3">
            <a:avLst>
              <a:gd name="adj1" fmla="val 30188"/>
            </a:avLst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Elbow Connector 51">
            <a:extLst>
              <a:ext uri="{FF2B5EF4-FFF2-40B4-BE49-F238E27FC236}">
                <a16:creationId xmlns:a16="http://schemas.microsoft.com/office/drawing/2014/main" id="{E7FB0CD5-4DF5-5E4D-B4DE-74438AA2FD06}"/>
              </a:ext>
            </a:extLst>
          </p:cNvPr>
          <p:cNvCxnSpPr>
            <a:cxnSpLocks/>
          </p:cNvCxnSpPr>
          <p:nvPr/>
        </p:nvCxnSpPr>
        <p:spPr>
          <a:xfrm flipV="1">
            <a:off x="3582297" y="2879513"/>
            <a:ext cx="1326658" cy="1168981"/>
          </a:xfrm>
          <a:prstGeom prst="bentConnector3">
            <a:avLst>
              <a:gd name="adj1" fmla="val 25155"/>
            </a:avLst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Alternative Process 42">
            <a:extLst>
              <a:ext uri="{FF2B5EF4-FFF2-40B4-BE49-F238E27FC236}">
                <a16:creationId xmlns:a16="http://schemas.microsoft.com/office/drawing/2014/main" id="{446365F6-19D7-BE47-947B-27AD1DECDF03}"/>
              </a:ext>
            </a:extLst>
          </p:cNvPr>
          <p:cNvSpPr/>
          <p:nvPr/>
        </p:nvSpPr>
        <p:spPr>
          <a:xfrm>
            <a:off x="759696" y="2196973"/>
            <a:ext cx="2298242" cy="1280394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y-GB">
                <a:solidFill>
                  <a:schemeClr val="tx1"/>
                </a:solidFill>
                <a:latin typeface="Quattrocento Sans" panose="020B0502050000020003" pitchFamily="34" charset="0"/>
              </a:rPr>
              <a:t>Gan weithio fel grŵp.</a:t>
            </a:r>
          </a:p>
          <a:p>
            <a:pPr algn="ctr"/>
            <a:r>
              <a:rPr lang="cy-GB">
                <a:solidFill>
                  <a:schemeClr val="tx1"/>
                </a:solidFill>
                <a:latin typeface="Quattrocento Sans" panose="020B0502050000020003" pitchFamily="34" charset="0"/>
              </a:rPr>
              <a:t>Beth yw eich neges?</a:t>
            </a:r>
          </a:p>
        </p:txBody>
      </p:sp>
      <p:sp>
        <p:nvSpPr>
          <p:cNvPr id="48" name="Alternative Process 47">
            <a:extLst>
              <a:ext uri="{FF2B5EF4-FFF2-40B4-BE49-F238E27FC236}">
                <a16:creationId xmlns:a16="http://schemas.microsoft.com/office/drawing/2014/main" id="{56F1DFDB-ABEA-0A40-AF5C-BCE6D471A157}"/>
              </a:ext>
            </a:extLst>
          </p:cNvPr>
          <p:cNvSpPr/>
          <p:nvPr/>
        </p:nvSpPr>
        <p:spPr>
          <a:xfrm>
            <a:off x="2787801" y="3812333"/>
            <a:ext cx="2298242" cy="1280394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y-GB">
                <a:solidFill>
                  <a:schemeClr val="tx1"/>
                </a:solidFill>
                <a:latin typeface="Quattrocento Sans" panose="020B0502050000020003" pitchFamily="34" charset="0"/>
              </a:rPr>
              <a:t>Pwy yw eich targed</a:t>
            </a:r>
          </a:p>
          <a:p>
            <a:pPr algn="ctr"/>
            <a:r>
              <a:rPr lang="cy-GB">
                <a:solidFill>
                  <a:schemeClr val="tx1"/>
                </a:solidFill>
                <a:latin typeface="Quattrocento Sans" panose="020B0502050000020003" pitchFamily="34" charset="0"/>
              </a:rPr>
              <a:t>Cynulleidfa?</a:t>
            </a:r>
          </a:p>
        </p:txBody>
      </p:sp>
      <p:cxnSp>
        <p:nvCxnSpPr>
          <p:cNvPr id="63" name="Elbow Connector 62">
            <a:extLst>
              <a:ext uri="{FF2B5EF4-FFF2-40B4-BE49-F238E27FC236}">
                <a16:creationId xmlns:a16="http://schemas.microsoft.com/office/drawing/2014/main" id="{85C52909-B4AC-9244-886B-FC46D87D962C}"/>
              </a:ext>
            </a:extLst>
          </p:cNvPr>
          <p:cNvCxnSpPr>
            <a:cxnSpLocks/>
          </p:cNvCxnSpPr>
          <p:nvPr/>
        </p:nvCxnSpPr>
        <p:spPr>
          <a:xfrm>
            <a:off x="5629145" y="3422367"/>
            <a:ext cx="1341673" cy="1126472"/>
          </a:xfrm>
          <a:prstGeom prst="bentConnector3">
            <a:avLst>
              <a:gd name="adj1" fmla="val 30188"/>
            </a:avLst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Elbow Connector 63">
            <a:extLst>
              <a:ext uri="{FF2B5EF4-FFF2-40B4-BE49-F238E27FC236}">
                <a16:creationId xmlns:a16="http://schemas.microsoft.com/office/drawing/2014/main" id="{C6DB004C-ACD7-8540-86C6-5CB90642C103}"/>
              </a:ext>
            </a:extLst>
          </p:cNvPr>
          <p:cNvCxnSpPr>
            <a:cxnSpLocks/>
          </p:cNvCxnSpPr>
          <p:nvPr/>
        </p:nvCxnSpPr>
        <p:spPr>
          <a:xfrm flipV="1">
            <a:off x="7752515" y="2872586"/>
            <a:ext cx="1326658" cy="1168981"/>
          </a:xfrm>
          <a:prstGeom prst="bentConnector3">
            <a:avLst>
              <a:gd name="adj1" fmla="val 27766"/>
            </a:avLst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Alternative Process 48">
            <a:extLst>
              <a:ext uri="{FF2B5EF4-FFF2-40B4-BE49-F238E27FC236}">
                <a16:creationId xmlns:a16="http://schemas.microsoft.com/office/drawing/2014/main" id="{BE20CA36-3931-3D43-B357-ED9730EA4DF4}"/>
              </a:ext>
            </a:extLst>
          </p:cNvPr>
          <p:cNvSpPr/>
          <p:nvPr/>
        </p:nvSpPr>
        <p:spPr>
          <a:xfrm>
            <a:off x="4917026" y="2250136"/>
            <a:ext cx="2298242" cy="1280394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y-GB">
                <a:solidFill>
                  <a:schemeClr val="tx1"/>
                </a:solidFill>
                <a:latin typeface="Quattrocento Sans" panose="020B0502050000020003" pitchFamily="34" charset="0"/>
              </a:rPr>
              <a:t>Dewiswch gyfrwng, e.e. ymgyrch ar y cyfryngau cymdeithasol, ffilm</a:t>
            </a:r>
          </a:p>
        </p:txBody>
      </p:sp>
      <p:sp>
        <p:nvSpPr>
          <p:cNvPr id="50" name="Alternative Process 49">
            <a:extLst>
              <a:ext uri="{FF2B5EF4-FFF2-40B4-BE49-F238E27FC236}">
                <a16:creationId xmlns:a16="http://schemas.microsoft.com/office/drawing/2014/main" id="{A6C11599-CD81-024F-B24B-40B0258BD65D}"/>
              </a:ext>
            </a:extLst>
          </p:cNvPr>
          <p:cNvSpPr/>
          <p:nvPr/>
        </p:nvSpPr>
        <p:spPr>
          <a:xfrm>
            <a:off x="6970132" y="3866118"/>
            <a:ext cx="2298242" cy="1280394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y-GB">
                <a:solidFill>
                  <a:schemeClr val="tx1"/>
                </a:solidFill>
                <a:latin typeface="Quattrocento Sans" panose="020B0502050000020003" pitchFamily="34" charset="0"/>
              </a:rPr>
              <a:t>Teitl, Slogan a hashnod</a:t>
            </a:r>
          </a:p>
        </p:txBody>
      </p:sp>
      <p:sp>
        <p:nvSpPr>
          <p:cNvPr id="51" name="Alternative Process 50">
            <a:extLst>
              <a:ext uri="{FF2B5EF4-FFF2-40B4-BE49-F238E27FC236}">
                <a16:creationId xmlns:a16="http://schemas.microsoft.com/office/drawing/2014/main" id="{0455A73F-1568-DB44-8216-C71643DE4780}"/>
              </a:ext>
            </a:extLst>
          </p:cNvPr>
          <p:cNvSpPr/>
          <p:nvPr/>
        </p:nvSpPr>
        <p:spPr>
          <a:xfrm>
            <a:off x="9074356" y="2292667"/>
            <a:ext cx="2298242" cy="1280394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y-GB">
                <a:solidFill>
                  <a:schemeClr val="tx1"/>
                </a:solidFill>
                <a:latin typeface="Quattrocento Sans" panose="020B0502050000020003" pitchFamily="34" charset="0"/>
              </a:rPr>
              <a:t>Rhannwch eich ymgyrch gyda’ch dosbarth.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DC5E7DFD-42CB-A541-8881-C9BF694638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386" y="6133318"/>
            <a:ext cx="3038864" cy="580286"/>
          </a:xfrm>
          <a:prstGeom prst="rect">
            <a:avLst/>
          </a:prstGeom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7EDC9CE-8B8A-674C-A064-EF8A305583B4}"/>
              </a:ext>
            </a:extLst>
          </p:cNvPr>
          <p:cNvCxnSpPr/>
          <p:nvPr/>
        </p:nvCxnSpPr>
        <p:spPr>
          <a:xfrm>
            <a:off x="0" y="5915572"/>
            <a:ext cx="12192000" cy="0"/>
          </a:xfrm>
          <a:prstGeom prst="line">
            <a:avLst/>
          </a:prstGeom>
          <a:ln w="28575">
            <a:solidFill>
              <a:srgbClr val="E88C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93398A3-B422-4CC1-B54B-9843FCF08FA5}"/>
              </a:ext>
            </a:extLst>
          </p:cNvPr>
          <p:cNvSpPr/>
          <p:nvPr/>
        </p:nvSpPr>
        <p:spPr>
          <a:xfrm>
            <a:off x="37480" y="6092175"/>
            <a:ext cx="3354923" cy="72494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FA6EFA1-0821-4AA6-9672-63BF5D82B12A}"/>
              </a:ext>
            </a:extLst>
          </p:cNvPr>
          <p:cNvSpPr/>
          <p:nvPr/>
        </p:nvSpPr>
        <p:spPr>
          <a:xfrm>
            <a:off x="37480" y="6392557"/>
            <a:ext cx="32864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y-GB"/>
              <a:t>©YGAM 2020: Cedwir pob hawl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248C92-8C8D-47C4-A4CB-1774F64A627B}"/>
              </a:ext>
            </a:extLst>
          </p:cNvPr>
          <p:cNvSpPr/>
          <p:nvPr/>
        </p:nvSpPr>
        <p:spPr>
          <a:xfrm>
            <a:off x="0" y="-38802"/>
            <a:ext cx="16571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y-GB" sz="1400" b="1"/>
              <a:t>BLWYDDYN 11 / GWERS 6</a:t>
            </a:r>
          </a:p>
        </p:txBody>
      </p:sp>
    </p:spTree>
    <p:extLst>
      <p:ext uri="{BB962C8B-B14F-4D97-AF65-F5344CB8AC3E}">
        <p14:creationId xmlns:p14="http://schemas.microsoft.com/office/powerpoint/2010/main" val="442392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3" grpId="0" animBg="1"/>
      <p:bldP spid="48" grpId="0" animBg="1"/>
      <p:bldP spid="49" grpId="0" animBg="1"/>
      <p:bldP spid="50" grpId="0" animBg="1"/>
      <p:bldP spid="51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 sz="3200">
                <a:solidFill>
                  <a:schemeClr val="bg1"/>
                </a:solidFill>
              </a:rPr>
              <a:t>Cyflwyno eich Ymgyrch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6817658" cy="3989817"/>
          </a:xfrm>
        </p:spPr>
        <p:txBody>
          <a:bodyPr>
            <a:normAutofit/>
          </a:bodyPr>
          <a:lstStyle/>
          <a:p>
            <a:pPr fontAlgn="base"/>
            <a:r>
              <a:rPr lang="cy-GB" sz="3200" b="1">
                <a:solidFill>
                  <a:schemeClr val="accent2"/>
                </a:solidFill>
              </a:rPr>
              <a:t>Cyflwynwch</a:t>
            </a:r>
            <a:r>
              <a:rPr lang="cy-GB" sz="3200"/>
              <a:t> eich ymgyrch i’ch cyd-ddisgyblion. Rhowch amser ar gyfer sesiwn holi ac ateb.</a:t>
            </a:r>
          </a:p>
          <a:p>
            <a:pPr fontAlgn="base"/>
            <a:r>
              <a:rPr lang="cy-GB" sz="3200" b="1">
                <a:solidFill>
                  <a:schemeClr val="accent2"/>
                </a:solidFill>
              </a:rPr>
              <a:t>OPSIWN: </a:t>
            </a:r>
            <a:r>
              <a:rPr lang="cy-GB" sz="3200"/>
              <a:t>Gallech chi gyflwyno eich ymgyrch fel rhan o wasanaeth ysgol neu i grŵp cymunedol.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11 / GWERS 6</a:t>
            </a:r>
          </a:p>
        </p:txBody>
      </p:sp>
      <p:pic>
        <p:nvPicPr>
          <p:cNvPr id="2050" name="Picture 2" descr="Digital campaign - Free social icons">
            <a:extLst>
              <a:ext uri="{FF2B5EF4-FFF2-40B4-BE49-F238E27FC236}">
                <a16:creationId xmlns:a16="http://schemas.microsoft.com/office/drawing/2014/main" id="{56801E91-91F6-400A-A8EB-83DBE2168E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2431" y="2073353"/>
            <a:ext cx="3773332" cy="3773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18348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building, brick&#10;&#10;Description automatically generated">
            <a:extLst>
              <a:ext uri="{FF2B5EF4-FFF2-40B4-BE49-F238E27FC236}">
                <a16:creationId xmlns:a16="http://schemas.microsoft.com/office/drawing/2014/main" id="{D49A70BA-1402-4BF9-A954-E120B23715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4390">
            <a:off x="6100796" y="2346988"/>
            <a:ext cx="5437176" cy="3229682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TOCYN GADAEL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5699888" cy="3989817"/>
          </a:xfrm>
        </p:spPr>
        <p:txBody>
          <a:bodyPr>
            <a:normAutofit/>
          </a:bodyPr>
          <a:lstStyle/>
          <a:p>
            <a:pPr fontAlgn="base"/>
            <a:r>
              <a:rPr lang="cy-GB" sz="2400"/>
              <a:t>Ysgrifennwch un peth allweddol rydych chi wedi’i ddysgu o wers heddiw neu o’n gwersi blaenorol ar chwarae gemau a gamblo.</a:t>
            </a:r>
          </a:p>
          <a:p>
            <a:pPr fontAlgn="base"/>
            <a:r>
              <a:rPr lang="cy-GB" sz="2400"/>
              <a:t>Rhannwch eich meddyliau gyda’r dosbarth.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11 / GWERS 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0911264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bg1"/>
                </a:solidFill>
              </a:rPr>
              <a:t>Os oes angen help arnoch...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11669764" cy="3989817"/>
          </a:xfrm>
        </p:spPr>
        <p:txBody>
          <a:bodyPr>
            <a:noAutofit/>
          </a:bodyPr>
          <a:lstStyle/>
          <a:p>
            <a:pPr lvl="0"/>
            <a:r>
              <a:rPr lang="cy-GB" sz="2400"/>
              <a:t>Os ydych chi’n poeni am unrhyw ran o gynnwys heddiw, gallwch chi siarad ag athro neu aelod o staff. I gael cymorth ychwanegol ynglŷn â’ch perthynas chi neu berthynas rhywun arall â gamblo/chwarae gemau, gallwch chi gysylltu â Childline neu GamCare.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11 / GWERS 6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CCC12FBA-A0CC-4E3D-B4B3-0EF718EF56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809" y="4083236"/>
            <a:ext cx="3127966" cy="112907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093E8368-5672-45F6-B1D3-8131AB3DCA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785" y="3986064"/>
            <a:ext cx="2304962" cy="6617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D23BDC6-182E-48E0-94DF-8F6C6FF47EF4}"/>
              </a:ext>
            </a:extLst>
          </p:cNvPr>
          <p:cNvSpPr txBox="1"/>
          <p:nvPr/>
        </p:nvSpPr>
        <p:spPr>
          <a:xfrm>
            <a:off x="2157273" y="4385569"/>
            <a:ext cx="377734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GB" sz="1800" b="1" dirty="0">
              <a:effectLst/>
              <a:ea typeface="Times New Roman" panose="02020603050405020304" pitchFamily="18" charset="0"/>
            </a:endParaRPr>
          </a:p>
          <a:p>
            <a:pPr algn="ctr"/>
            <a:r>
              <a:rPr lang="cy-GB" sz="1800" b="1" u="sng">
                <a:solidFill>
                  <a:srgbClr val="000000"/>
                </a:solidFill>
                <a:ea typeface="Times New Roman" panose="02020603050405020304" pitchFamily="18" charset="0"/>
              </a:rPr>
              <a:t>YoungPeopleService@gamcare.org.uk</a:t>
            </a:r>
          </a:p>
          <a:p>
            <a:pPr algn="ctr"/>
            <a:r>
              <a:rPr lang="cy-GB" sz="1800" b="1">
                <a:solidFill>
                  <a:srgbClr val="000000"/>
                </a:solidFill>
                <a:ea typeface="Times New Roman" panose="02020603050405020304" pitchFamily="18" charset="0"/>
              </a:rPr>
              <a:t>Ffôn: 02030926964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12641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DIFFINIAD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969989"/>
            <a:ext cx="6859404" cy="676635"/>
          </a:xfrm>
        </p:spPr>
        <p:txBody>
          <a:bodyPr>
            <a:noAutofit/>
          </a:bodyPr>
          <a:lstStyle/>
          <a:p>
            <a:pPr marL="0" indent="0" fontAlgn="base">
              <a:buNone/>
            </a:pPr>
            <a:r>
              <a:rPr lang="cy-GB" sz="2400"/>
              <a:t>mae’n golygu, pan fyddwch chi’n gamblo mewn casino, siop fetio, ar-lein ac ati, bod yr ods wedi’u pentyrru o blaid</a:t>
            </a:r>
            <a:br>
              <a:rPr lang="cy-GB" sz="2400"/>
            </a:br>
            <a:r>
              <a:rPr lang="cy-GB" sz="2400"/>
              <a:t>y sefydliad.</a:t>
            </a:r>
          </a:p>
          <a:p>
            <a:pPr fontAlgn="base"/>
            <a:r>
              <a:rPr lang="cy-GB" sz="2400"/>
              <a:t>Pam y gallai hyn achosi niwed mewn perthynas â gamblo? Beth yw’r risgiau a beth y mae angen i bobl ei wybod?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11 / GWERS 1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23F0E53-5B79-4437-81A3-20BC6CFEA9F2}"/>
              </a:ext>
            </a:extLst>
          </p:cNvPr>
          <p:cNvGrpSpPr/>
          <p:nvPr/>
        </p:nvGrpSpPr>
        <p:grpSpPr>
          <a:xfrm>
            <a:off x="6868756" y="1332916"/>
            <a:ext cx="4834832" cy="4167958"/>
            <a:chOff x="6083848" y="1133385"/>
            <a:chExt cx="5325826" cy="4591229"/>
          </a:xfrm>
        </p:grpSpPr>
        <p:sp>
          <p:nvSpPr>
            <p:cNvPr id="2" name="Isosceles Triangle 1">
              <a:extLst>
                <a:ext uri="{FF2B5EF4-FFF2-40B4-BE49-F238E27FC236}">
                  <a16:creationId xmlns:a16="http://schemas.microsoft.com/office/drawing/2014/main" id="{B2837438-3E0E-4574-BFF8-BFFA06E1337B}"/>
                </a:ext>
              </a:extLst>
            </p:cNvPr>
            <p:cNvSpPr/>
            <p:nvPr/>
          </p:nvSpPr>
          <p:spPr>
            <a:xfrm>
              <a:off x="6083848" y="1133385"/>
              <a:ext cx="5325826" cy="4591229"/>
            </a:xfrm>
            <a:prstGeom prst="triangle">
              <a:avLst/>
            </a:prstGeom>
            <a:solidFill>
              <a:schemeClr val="bg1"/>
            </a:solidFill>
            <a:ln w="384175" cap="rnd">
              <a:solidFill>
                <a:srgbClr val="FF0000"/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9CF31DA6-242A-4E8D-9F12-E9CF00C3BAC3}"/>
                </a:ext>
              </a:extLst>
            </p:cNvPr>
            <p:cNvSpPr/>
            <p:nvPr/>
          </p:nvSpPr>
          <p:spPr>
            <a:xfrm>
              <a:off x="8420190" y="4468286"/>
              <a:ext cx="653143" cy="65314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53E5F80B-839D-4581-A536-95E7EAEC097F}"/>
                </a:ext>
              </a:extLst>
            </p:cNvPr>
            <p:cNvSpPr/>
            <p:nvPr/>
          </p:nvSpPr>
          <p:spPr>
            <a:xfrm>
              <a:off x="8501833" y="2383088"/>
              <a:ext cx="489857" cy="1884112"/>
            </a:xfrm>
            <a:prstGeom prst="roundRect">
              <a:avLst>
                <a:gd name="adj" fmla="val 45556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9A01FE8A-E417-460F-BC2C-AB99EFBBB4F0}"/>
              </a:ext>
            </a:extLst>
          </p:cNvPr>
          <p:cNvSpPr txBox="1"/>
          <p:nvPr/>
        </p:nvSpPr>
        <p:spPr>
          <a:xfrm>
            <a:off x="248965" y="2046659"/>
            <a:ext cx="75452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5400" b="1">
                <a:solidFill>
                  <a:srgbClr val="FF0000"/>
                </a:solidFill>
              </a:rPr>
              <a:t>Y Tŷ sy’n ennill bob tro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46352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8D51120-631C-4DE6-AD6C-A56C7193A3DE}"/>
              </a:ext>
            </a:extLst>
          </p:cNvPr>
          <p:cNvSpPr/>
          <p:nvPr/>
        </p:nvSpPr>
        <p:spPr>
          <a:xfrm flipH="1">
            <a:off x="0" y="5724887"/>
            <a:ext cx="6585857" cy="741361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7CA54F3-AC5D-4E8A-BEDA-06FF59B1778C}"/>
              </a:ext>
            </a:extLst>
          </p:cNvPr>
          <p:cNvSpPr/>
          <p:nvPr/>
        </p:nvSpPr>
        <p:spPr>
          <a:xfrm rot="5400000" flipH="1">
            <a:off x="5263708" y="5181214"/>
            <a:ext cx="815498" cy="1828800"/>
          </a:xfrm>
          <a:prstGeom prst="rect">
            <a:avLst/>
          </a:prstGeom>
          <a:gradFill>
            <a:gsLst>
              <a:gs pos="0">
                <a:schemeClr val="bg1"/>
              </a:gs>
              <a:gs pos="81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629948C-ACD7-4AF5-AF26-54B04D16D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36475" y="2828262"/>
            <a:ext cx="4420745" cy="2896625"/>
          </a:xfrm>
        </p:spPr>
        <p:txBody>
          <a:bodyPr>
            <a:normAutofit/>
          </a:bodyPr>
          <a:lstStyle/>
          <a:p>
            <a:pPr fontAlgn="base"/>
            <a:r>
              <a:rPr lang="cy-GB" b="1">
                <a:solidFill>
                  <a:schemeClr val="accent2"/>
                </a:solidFill>
              </a:rPr>
              <a:t>Fideo: </a:t>
            </a:r>
            <a:r>
              <a:rPr lang="cy-GB">
                <a:solidFill>
                  <a:schemeClr val="tx1"/>
                </a:solidFill>
              </a:rPr>
              <a:t>Twyllresymeg y Gamblwr</a:t>
            </a:r>
          </a:p>
          <a:p>
            <a:pPr fontAlgn="base"/>
            <a:r>
              <a:rPr lang="cy-GB">
                <a:solidFill>
                  <a:schemeClr val="tx1"/>
                </a:solidFill>
              </a:rPr>
              <a:t> </a:t>
            </a:r>
          </a:p>
          <a:p>
            <a:pPr fontAlgn="base"/>
            <a:r>
              <a:rPr lang="cy-GB">
                <a:solidFill>
                  <a:schemeClr val="tx1"/>
                </a:solidFill>
              </a:rPr>
              <a:t>Trafodwch a phenderfynwch ar ddiffiniad dosbarth o ‘Dwyllresymeg y gamblwr’.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FABA6DD-27D1-40C8-BBD3-41130A5307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8967" y="-56486"/>
            <a:ext cx="5606143" cy="403225"/>
          </a:xfrm>
        </p:spPr>
        <p:txBody>
          <a:bodyPr/>
          <a:lstStyle/>
          <a:p>
            <a:pPr marL="0" indent="0">
              <a:buNone/>
            </a:pPr>
            <a:r>
              <a:rPr lang="cy-GB" b="1"/>
              <a:t>BLWYDDYN 11 / GWERS 1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6F9B4578-F7CB-440B-8C98-C670748FBE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3535" y="591063"/>
            <a:ext cx="6875806" cy="5675873"/>
          </a:xfrm>
          <a:prstGeom prst="rect">
            <a:avLst/>
          </a:prstGeom>
        </p:spPr>
      </p:pic>
      <p:pic>
        <p:nvPicPr>
          <p:cNvPr id="13" name="Picture 12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293E89AD-6B38-4EBF-A8E9-7C3ACD5050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212" y="4828031"/>
            <a:ext cx="846453" cy="291586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ADF53EB-9977-4E49-9971-357567DDC4EA}"/>
              </a:ext>
            </a:extLst>
          </p:cNvPr>
          <p:cNvSpPr/>
          <p:nvPr/>
        </p:nvSpPr>
        <p:spPr>
          <a:xfrm>
            <a:off x="4504386" y="589167"/>
            <a:ext cx="2884867" cy="4085863"/>
          </a:xfrm>
          <a:custGeom>
            <a:avLst/>
            <a:gdLst>
              <a:gd name="connsiteX0" fmla="*/ 1039969 w 1226713"/>
              <a:gd name="connsiteY0" fmla="*/ 0 h 1860998"/>
              <a:gd name="connsiteX1" fmla="*/ 1226713 w 1226713"/>
              <a:gd name="connsiteY1" fmla="*/ 215722 h 1860998"/>
              <a:gd name="connsiteX2" fmla="*/ 1217053 w 1226713"/>
              <a:gd name="connsiteY2" fmla="*/ 1860998 h 1860998"/>
              <a:gd name="connsiteX3" fmla="*/ 0 w 1226713"/>
              <a:gd name="connsiteY3" fmla="*/ 3220 h 1860998"/>
              <a:gd name="connsiteX4" fmla="*/ 1039969 w 1226713"/>
              <a:gd name="connsiteY4" fmla="*/ 0 h 1860998"/>
              <a:gd name="connsiteX0" fmla="*/ 1049628 w 1236372"/>
              <a:gd name="connsiteY0" fmla="*/ 0 h 1860998"/>
              <a:gd name="connsiteX1" fmla="*/ 1236372 w 1236372"/>
              <a:gd name="connsiteY1" fmla="*/ 215722 h 1860998"/>
              <a:gd name="connsiteX2" fmla="*/ 1226712 w 1236372"/>
              <a:gd name="connsiteY2" fmla="*/ 1860998 h 1860998"/>
              <a:gd name="connsiteX3" fmla="*/ 0 w 1236372"/>
              <a:gd name="connsiteY3" fmla="*/ 0 h 1860998"/>
              <a:gd name="connsiteX4" fmla="*/ 1049628 w 1236372"/>
              <a:gd name="connsiteY4" fmla="*/ 0 h 1860998"/>
              <a:gd name="connsiteX0" fmla="*/ 1049628 w 1236398"/>
              <a:gd name="connsiteY0" fmla="*/ 0 h 1860998"/>
              <a:gd name="connsiteX1" fmla="*/ 1236372 w 1236398"/>
              <a:gd name="connsiteY1" fmla="*/ 215722 h 1860998"/>
              <a:gd name="connsiteX2" fmla="*/ 1226712 w 1236398"/>
              <a:gd name="connsiteY2" fmla="*/ 1860998 h 1860998"/>
              <a:gd name="connsiteX3" fmla="*/ 0 w 1236398"/>
              <a:gd name="connsiteY3" fmla="*/ 0 h 1860998"/>
              <a:gd name="connsiteX4" fmla="*/ 1049628 w 1236398"/>
              <a:gd name="connsiteY4" fmla="*/ 0 h 1860998"/>
              <a:gd name="connsiteX0" fmla="*/ 1049628 w 1236409"/>
              <a:gd name="connsiteY0" fmla="*/ 37 h 1861035"/>
              <a:gd name="connsiteX1" fmla="*/ 1236372 w 1236409"/>
              <a:gd name="connsiteY1" fmla="*/ 215759 h 1861035"/>
              <a:gd name="connsiteX2" fmla="*/ 1226712 w 1236409"/>
              <a:gd name="connsiteY2" fmla="*/ 1861035 h 1861035"/>
              <a:gd name="connsiteX3" fmla="*/ 0 w 1236409"/>
              <a:gd name="connsiteY3" fmla="*/ 37 h 1861035"/>
              <a:gd name="connsiteX4" fmla="*/ 1049628 w 1236409"/>
              <a:gd name="connsiteY4" fmla="*/ 37 h 1861035"/>
              <a:gd name="connsiteX0" fmla="*/ 1049628 w 1236372"/>
              <a:gd name="connsiteY0" fmla="*/ 41 h 1861039"/>
              <a:gd name="connsiteX1" fmla="*/ 1236372 w 1236372"/>
              <a:gd name="connsiteY1" fmla="*/ 215763 h 1861039"/>
              <a:gd name="connsiteX2" fmla="*/ 1226712 w 1236372"/>
              <a:gd name="connsiteY2" fmla="*/ 1861039 h 1861039"/>
              <a:gd name="connsiteX3" fmla="*/ 0 w 1236372"/>
              <a:gd name="connsiteY3" fmla="*/ 41 h 1861039"/>
              <a:gd name="connsiteX4" fmla="*/ 1049628 w 1236372"/>
              <a:gd name="connsiteY4" fmla="*/ 41 h 1861039"/>
              <a:gd name="connsiteX0" fmla="*/ 1049628 w 1236372"/>
              <a:gd name="connsiteY0" fmla="*/ 41 h 3950636"/>
              <a:gd name="connsiteX1" fmla="*/ 1236372 w 1236372"/>
              <a:gd name="connsiteY1" fmla="*/ 215763 h 3950636"/>
              <a:gd name="connsiteX2" fmla="*/ 1233151 w 1236372"/>
              <a:gd name="connsiteY2" fmla="*/ 3950636 h 3950636"/>
              <a:gd name="connsiteX3" fmla="*/ 0 w 1236372"/>
              <a:gd name="connsiteY3" fmla="*/ 41 h 3950636"/>
              <a:gd name="connsiteX4" fmla="*/ 1049628 w 1236372"/>
              <a:gd name="connsiteY4" fmla="*/ 41 h 3950636"/>
              <a:gd name="connsiteX0" fmla="*/ 1049628 w 1236372"/>
              <a:gd name="connsiteY0" fmla="*/ 41 h 4079425"/>
              <a:gd name="connsiteX1" fmla="*/ 1236372 w 1236372"/>
              <a:gd name="connsiteY1" fmla="*/ 215763 h 4079425"/>
              <a:gd name="connsiteX2" fmla="*/ 1233151 w 1236372"/>
              <a:gd name="connsiteY2" fmla="*/ 4079425 h 4079425"/>
              <a:gd name="connsiteX3" fmla="*/ 0 w 1236372"/>
              <a:gd name="connsiteY3" fmla="*/ 41 h 4079425"/>
              <a:gd name="connsiteX4" fmla="*/ 1049628 w 1236372"/>
              <a:gd name="connsiteY4" fmla="*/ 41 h 4079425"/>
              <a:gd name="connsiteX0" fmla="*/ 1049628 w 1236372"/>
              <a:gd name="connsiteY0" fmla="*/ 41 h 4079425"/>
              <a:gd name="connsiteX1" fmla="*/ 1236372 w 1236372"/>
              <a:gd name="connsiteY1" fmla="*/ 215763 h 4079425"/>
              <a:gd name="connsiteX2" fmla="*/ 1233151 w 1236372"/>
              <a:gd name="connsiteY2" fmla="*/ 4079425 h 4079425"/>
              <a:gd name="connsiteX3" fmla="*/ 1075386 w 1236372"/>
              <a:gd name="connsiteY3" fmla="*/ 3577148 h 4079425"/>
              <a:gd name="connsiteX4" fmla="*/ 0 w 1236372"/>
              <a:gd name="connsiteY4" fmla="*/ 41 h 4079425"/>
              <a:gd name="connsiteX5" fmla="*/ 1049628 w 1236372"/>
              <a:gd name="connsiteY5" fmla="*/ 41 h 4079425"/>
              <a:gd name="connsiteX0" fmla="*/ 1049628 w 1236372"/>
              <a:gd name="connsiteY0" fmla="*/ 41 h 4085863"/>
              <a:gd name="connsiteX1" fmla="*/ 1236372 w 1236372"/>
              <a:gd name="connsiteY1" fmla="*/ 215763 h 4085863"/>
              <a:gd name="connsiteX2" fmla="*/ 1233151 w 1236372"/>
              <a:gd name="connsiteY2" fmla="*/ 4079425 h 4085863"/>
              <a:gd name="connsiteX3" fmla="*/ 154546 w 1236372"/>
              <a:gd name="connsiteY3" fmla="*/ 4085863 h 4085863"/>
              <a:gd name="connsiteX4" fmla="*/ 0 w 1236372"/>
              <a:gd name="connsiteY4" fmla="*/ 41 h 4085863"/>
              <a:gd name="connsiteX5" fmla="*/ 1049628 w 1236372"/>
              <a:gd name="connsiteY5" fmla="*/ 41 h 4085863"/>
              <a:gd name="connsiteX0" fmla="*/ 2698123 w 2884867"/>
              <a:gd name="connsiteY0" fmla="*/ 41 h 4085863"/>
              <a:gd name="connsiteX1" fmla="*/ 2884867 w 2884867"/>
              <a:gd name="connsiteY1" fmla="*/ 215763 h 4085863"/>
              <a:gd name="connsiteX2" fmla="*/ 2881646 w 2884867"/>
              <a:gd name="connsiteY2" fmla="*/ 4079425 h 4085863"/>
              <a:gd name="connsiteX3" fmla="*/ 1803041 w 2884867"/>
              <a:gd name="connsiteY3" fmla="*/ 4085863 h 4085863"/>
              <a:gd name="connsiteX4" fmla="*/ 0 w 2884867"/>
              <a:gd name="connsiteY4" fmla="*/ 3261 h 4085863"/>
              <a:gd name="connsiteX5" fmla="*/ 2698123 w 2884867"/>
              <a:gd name="connsiteY5" fmla="*/ 41 h 4085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84867" h="4085863">
                <a:moveTo>
                  <a:pt x="2698123" y="41"/>
                </a:moveTo>
                <a:cubicBezTo>
                  <a:pt x="2795788" y="-2105"/>
                  <a:pt x="2883793" y="79462"/>
                  <a:pt x="2884867" y="215763"/>
                </a:cubicBezTo>
                <a:cubicBezTo>
                  <a:pt x="2883793" y="1460721"/>
                  <a:pt x="2882720" y="2834467"/>
                  <a:pt x="2881646" y="4079425"/>
                </a:cubicBezTo>
                <a:lnTo>
                  <a:pt x="1803041" y="4085863"/>
                </a:lnTo>
                <a:lnTo>
                  <a:pt x="0" y="3261"/>
                </a:lnTo>
                <a:lnTo>
                  <a:pt x="2698123" y="41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  <a:alpha val="25000"/>
                </a:schemeClr>
              </a:gs>
              <a:gs pos="100000">
                <a:schemeClr val="bg1">
                  <a:alpha val="9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 descr="A picture containing black, phone&#10;&#10;Description automatically generated">
            <a:extLst>
              <a:ext uri="{FF2B5EF4-FFF2-40B4-BE49-F238E27FC236}">
                <a16:creationId xmlns:a16="http://schemas.microsoft.com/office/drawing/2014/main" id="{AE579B96-8AE8-4E77-B009-1741EC7BD49E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141" y="1477686"/>
            <a:ext cx="2678595" cy="23724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486927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GADEWCH I NI YMCHWILIO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y-GB" b="1"/>
              <a:t>BLWYDDYN 11 / GWERS 1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4CD41F28-E684-456E-9884-0CCC06218D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8" y="3572324"/>
            <a:ext cx="5202264" cy="2491154"/>
          </a:xfrm>
        </p:spPr>
        <p:txBody>
          <a:bodyPr>
            <a:normAutofit/>
          </a:bodyPr>
          <a:lstStyle/>
          <a:p>
            <a:pPr fontAlgn="base"/>
            <a:r>
              <a:rPr lang="cy-GB" sz="2400"/>
              <a:t>Gadewch i ni archwilio tebygolrwydd a’r</a:t>
            </a:r>
            <a:br>
              <a:rPr lang="cy-GB" sz="2400"/>
            </a:br>
            <a:r>
              <a:rPr lang="cy-GB" sz="2400"/>
              <a:t>ods o ennill. </a:t>
            </a:r>
          </a:p>
          <a:p>
            <a:pPr fontAlgn="base"/>
            <a:r>
              <a:rPr lang="cy-GB" sz="2400"/>
              <a:t>Ewch ati i greu cyflwyniad yn seiliedig ar eich ymchwil i ddangos mai ‘y Tŷ sy’n ennill bob tro’.</a:t>
            </a:r>
          </a:p>
        </p:txBody>
      </p:sp>
      <p:pic>
        <p:nvPicPr>
          <p:cNvPr id="3" name="Picture 2" descr="A stack of flyers on a table&#10;&#10;Description automatically generated">
            <a:extLst>
              <a:ext uri="{FF2B5EF4-FFF2-40B4-BE49-F238E27FC236}">
                <a16:creationId xmlns:a16="http://schemas.microsoft.com/office/drawing/2014/main" id="{B272A5A1-C8E4-45AD-93A6-4FBF157746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516" y="823830"/>
            <a:ext cx="8599962" cy="56824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05830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RYDYM NI’N FALCH O GYFLWYNO...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y-GB" b="1"/>
              <a:t>BLWYDDYN 11 / GWERS 1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4CD41F28-E684-456E-9884-0CCC06218D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8" y="2183423"/>
            <a:ext cx="5202264" cy="1088157"/>
          </a:xfrm>
        </p:spPr>
        <p:txBody>
          <a:bodyPr>
            <a:normAutofit/>
          </a:bodyPr>
          <a:lstStyle/>
          <a:p>
            <a:pPr fontAlgn="base"/>
            <a:r>
              <a:rPr lang="cy-GB" sz="2800"/>
              <a:t>Cyflwynwch eich gwaith i’r dosbarth. </a:t>
            </a:r>
          </a:p>
        </p:txBody>
      </p:sp>
      <p:pic>
        <p:nvPicPr>
          <p:cNvPr id="7" name="Picture 6" descr="African American Teacher Cliparts, Stock Vector And Royalty Free ...">
            <a:extLst>
              <a:ext uri="{FF2B5EF4-FFF2-40B4-BE49-F238E27FC236}">
                <a16:creationId xmlns:a16="http://schemas.microsoft.com/office/drawing/2014/main" id="{920F3D04-2A58-4593-B5A8-A9402C05829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097" y="1332916"/>
            <a:ext cx="5716597" cy="5130028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1825324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1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Custom 25">
      <a:dk1>
        <a:sysClr val="windowText" lastClr="000000"/>
      </a:dk1>
      <a:lt1>
        <a:sysClr val="window" lastClr="FFFFFF"/>
      </a:lt1>
      <a:dk2>
        <a:srgbClr val="44546A"/>
      </a:dk2>
      <a:lt2>
        <a:srgbClr val="E7EEF6"/>
      </a:lt2>
      <a:accent1>
        <a:srgbClr val="115CB2"/>
      </a:accent1>
      <a:accent2>
        <a:srgbClr val="E88C1C"/>
      </a:accent2>
      <a:accent3>
        <a:srgbClr val="828282"/>
      </a:accent3>
      <a:accent4>
        <a:srgbClr val="FFE452"/>
      </a:accent4>
      <a:accent5>
        <a:srgbClr val="E33725"/>
      </a:accent5>
      <a:accent6>
        <a:srgbClr val="00A95E"/>
      </a:accent6>
      <a:hlink>
        <a:srgbClr val="E33725"/>
      </a:hlink>
      <a:folHlink>
        <a:srgbClr val="FFE45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7BA56A1B4C88240843CC58ED250C137" ma:contentTypeVersion="13" ma:contentTypeDescription="Create a new document." ma:contentTypeScope="" ma:versionID="658fabd466e6069a9b9d120f4ada05f2">
  <xsd:schema xmlns:xsd="http://www.w3.org/2001/XMLSchema" xmlns:xs="http://www.w3.org/2001/XMLSchema" xmlns:p="http://schemas.microsoft.com/office/2006/metadata/properties" xmlns:ns2="9ce0375d-48dc-40bd-97cf-84b003935848" xmlns:ns3="3d7c1fe1-4c36-412c-9522-d010c65bdad8" targetNamespace="http://schemas.microsoft.com/office/2006/metadata/properties" ma:root="true" ma:fieldsID="6339fb48dd9a08bc343dd309cae55162" ns2:_="" ns3:_="">
    <xsd:import namespace="9ce0375d-48dc-40bd-97cf-84b003935848"/>
    <xsd:import namespace="3d7c1fe1-4c36-412c-9522-d010c65bdad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e0375d-48dc-40bd-97cf-84b00393584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d7c1fe1-4c36-412c-9522-d010c65bdad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6F8B700-2970-4A09-80D6-401E91534709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90C3A5FC-11F1-40E1-A377-78015B90195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ce0375d-48dc-40bd-97cf-84b003935848"/>
    <ds:schemaRef ds:uri="3d7c1fe1-4c36-412c-9522-d010c65bdad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4F3551B-151B-4CB9-97BA-9B7FAC5CEED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602</TotalTime>
  <Words>2520</Words>
  <Application>Microsoft Office PowerPoint</Application>
  <PresentationFormat>Widescreen</PresentationFormat>
  <Paragraphs>274</Paragraphs>
  <Slides>57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1" baseType="lpstr">
      <vt:lpstr>Arial</vt:lpstr>
      <vt:lpstr>Calibri</vt:lpstr>
      <vt:lpstr>Quattrocento Sans</vt:lpstr>
      <vt:lpstr>Office Theme</vt:lpstr>
      <vt:lpstr>TEBYGOLRWYDD A LWC: TWYLLRESYMEG Y GAMBLWR</vt:lpstr>
      <vt:lpstr>HER</vt:lpstr>
      <vt:lpstr>AMCANION DYSGU</vt:lpstr>
      <vt:lpstr>DEILLIANNAU DYSGU</vt:lpstr>
      <vt:lpstr>GWEITHGAREDD: 60 EILIAD O SGRIBLO</vt:lpstr>
      <vt:lpstr>GWEITHGAREDD: DIFFINIAD</vt:lpstr>
      <vt:lpstr>PowerPoint Presentation</vt:lpstr>
      <vt:lpstr>GWEITHGAREDD: GADEWCH I NI YMCHWILIO</vt:lpstr>
      <vt:lpstr>GWEITHGAREDD: RYDYM NI’N FALCH O GYFLWYNO...</vt:lpstr>
      <vt:lpstr>Os oes angen help arnoch...</vt:lpstr>
      <vt:lpstr>Y FARCHNAD STOC: ARIAN A DYLED</vt:lpstr>
      <vt:lpstr>HER</vt:lpstr>
      <vt:lpstr>AMCANION DYSGU</vt:lpstr>
      <vt:lpstr>DEILLIANNAU DYSGU</vt:lpstr>
      <vt:lpstr>GWEITHGAREDD: TREFNU!</vt:lpstr>
      <vt:lpstr>GWEITHGAREDD: BETH AM DDADL</vt:lpstr>
      <vt:lpstr>GWEITHGAREDD: TOCYN GADAEL</vt:lpstr>
      <vt:lpstr>Os oes angen help arnoch...</vt:lpstr>
      <vt:lpstr>PAM FOD POBL YN GAMBLO</vt:lpstr>
      <vt:lpstr>HER</vt:lpstr>
      <vt:lpstr>AMCANION DYSGU</vt:lpstr>
      <vt:lpstr>DEILLIANNAU DYSGU</vt:lpstr>
      <vt:lpstr>GWEITHGAREDD: RHO BUMP I MI</vt:lpstr>
      <vt:lpstr>GWEITHGAREDD: GADEWCH I CHI GREU</vt:lpstr>
      <vt:lpstr>GWEITHGAREDD: TRYDAR</vt:lpstr>
      <vt:lpstr>Os oes angen help arnoch...</vt:lpstr>
      <vt:lpstr>CAETHIWED AC IECHYD MEDDWL</vt:lpstr>
      <vt:lpstr>HER</vt:lpstr>
      <vt:lpstr>AMCANION DYSGU</vt:lpstr>
      <vt:lpstr>DEILLIANNAU DYSGU</vt:lpstr>
      <vt:lpstr>GWEITHGAREDD: BETH Y MAE CAETHIWED YN EI OLYGU?</vt:lpstr>
      <vt:lpstr>GWEITHGAREDD: ACHOS AC EFFAITH</vt:lpstr>
      <vt:lpstr>GWEITHGAREDD: MEDDWL, PARU, RHANNU</vt:lpstr>
      <vt:lpstr>GWEITHGAREDD: GAMBLO: IECHYD A LLES</vt:lpstr>
      <vt:lpstr>GWEITHGAREDD: RYDW I’N FALCH O GYFLWYNO</vt:lpstr>
      <vt:lpstr>Os oes angen help arnoch...</vt:lpstr>
      <vt:lpstr>Y DIWYDIANT GAMBLO - MARCHNATA</vt:lpstr>
      <vt:lpstr>HER</vt:lpstr>
      <vt:lpstr>AMCANION DYSGU</vt:lpstr>
      <vt:lpstr>DEILLIANNAU DYSGU</vt:lpstr>
      <vt:lpstr>GWEITHGAREDD: 60 EILIAD O SGRIBLO</vt:lpstr>
      <vt:lpstr>GWEITHGAREDD: MARCHNATA - YMCHWIL.</vt:lpstr>
      <vt:lpstr>GWEITHGAREDD: MARCHNATA - YMCHWIL.</vt:lpstr>
      <vt:lpstr>GWEITHGAREDD: RYDYM NI’N FALCH O GYFLWYNO...</vt:lpstr>
      <vt:lpstr>GWEITHGAREDD: POST IT </vt:lpstr>
      <vt:lpstr>GWEITHGAREDD: TOCYN GADAEL</vt:lpstr>
      <vt:lpstr>GWEITHGAREDD: GWAITH CARTREF</vt:lpstr>
      <vt:lpstr>Os oes angen help arnoch...</vt:lpstr>
      <vt:lpstr>GAMBLO – CAEL GWARED AR Y STIGMA</vt:lpstr>
      <vt:lpstr>HER</vt:lpstr>
      <vt:lpstr>AMCANION DYSGU</vt:lpstr>
      <vt:lpstr>DEILLIANNAU DYSGU</vt:lpstr>
      <vt:lpstr>GWEITHGAREDD: MEDDWL, PARU, RHANNU</vt:lpstr>
      <vt:lpstr>PowerPoint Presentation</vt:lpstr>
      <vt:lpstr>GWEITHGAREDD: Cyflwyno eich Ymgyrch</vt:lpstr>
      <vt:lpstr>GWEITHGAREDD: TOCYN GADAEL</vt:lpstr>
      <vt:lpstr>Os oes angen help arnoch...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Bryan</dc:creator>
  <cp:lastModifiedBy>Linda Scollins Smith</cp:lastModifiedBy>
  <cp:revision>46</cp:revision>
  <dcterms:created xsi:type="dcterms:W3CDTF">2020-05-01T13:28:36Z</dcterms:created>
  <dcterms:modified xsi:type="dcterms:W3CDTF">2021-06-20T17:21:53Z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11B30DBD-6C2A-409C-A05E-29D2068DDEE9</vt:lpwstr>
  </property>
  <property fmtid="{D5CDD505-2E9C-101B-9397-08002B2CF9AE}" pid="3" name="ArticulatePath">
    <vt:lpwstr>YGAM Year_11_Lesson_1_CJB01</vt:lpwstr>
  </property>
  <property fmtid="{D5CDD505-2E9C-101B-9397-08002B2CF9AE}" pid="4" name="ContentTypeId">
    <vt:lpwstr>0x01010077BA56A1B4C88240843CC58ED250C137</vt:lpwstr>
  </property>
</Properties>
</file>