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7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-136" y="-4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D0F9E-52E3-4943-BF91-B6EC6339FF20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367BD-D02A-4A4D-B85A-C65428897F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151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57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46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4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13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99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58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01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82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655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09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827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30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6_...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68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6_...-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6_...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6_...-0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6_...-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6_...-0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6_...-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6_...-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6_...-0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0</Words>
  <Application>Microsoft Macintosh PowerPoint</Application>
  <PresentationFormat>Custom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YGAM – Just Fun &amp; Games</dc:title>
  <dc:creator>Adrian Sladdin</dc:creator>
  <cp:lastModifiedBy>josh</cp:lastModifiedBy>
  <cp:revision>40</cp:revision>
  <dcterms:created xsi:type="dcterms:W3CDTF">2016-01-13T12:39:26Z</dcterms:created>
  <dcterms:modified xsi:type="dcterms:W3CDTF">2018-01-02T20:25:26Z</dcterms:modified>
</cp:coreProperties>
</file>