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diction_&amp;_Mental_Health_PPT_5.5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5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2018-01-02T20:21:50Z</dcterms:modified>
</cp:coreProperties>
</file>