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D0F9E-52E3-4943-BF91-B6EC6339FF20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67BD-D02A-4A4D-B85A-C6542889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4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4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4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4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4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4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4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4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4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Macintosh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YGAM – Just Fun &amp; Games</dc:title>
  <dc:creator>Adrian Sladdin</dc:creator>
  <cp:lastModifiedBy>josh</cp:lastModifiedBy>
  <cp:revision>40</cp:revision>
  <dcterms:created xsi:type="dcterms:W3CDTF">2016-01-13T12:39:26Z</dcterms:created>
  <dcterms:modified xsi:type="dcterms:W3CDTF">2018-01-02T20:18:03Z</dcterms:modified>
</cp:coreProperties>
</file>