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C7A2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98" d="100"/>
          <a:sy n="98" d="100"/>
        </p:scale>
        <p:origin x="-136" y="-44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notesMaster" Target="notesMasters/notesMaster1.xml"/><Relationship Id="rId12" Type="http://schemas.openxmlformats.org/officeDocument/2006/relationships/printerSettings" Target="printerSettings/printerSettings1.bin"/><Relationship Id="rId13" Type="http://schemas.openxmlformats.org/officeDocument/2006/relationships/presProps" Target="presProps.xml"/><Relationship Id="rId14" Type="http://schemas.openxmlformats.org/officeDocument/2006/relationships/viewProps" Target="viewProps.xml"/><Relationship Id="rId15" Type="http://schemas.openxmlformats.org/officeDocument/2006/relationships/theme" Target="theme/them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10D0F9E-52E3-4943-BF91-B6EC6339FF20}" type="datetimeFigureOut">
              <a:rPr lang="en-GB" smtClean="0"/>
              <a:t>02/01/2018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92367BD-D02A-4A4D-B85A-C65428897F1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3015148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486850-C437-420E-BB46-16D94094C968}" type="datetimeFigureOut">
              <a:rPr lang="en-GB" smtClean="0"/>
              <a:t>02/01/2018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BA2BC1-6C65-46D5-A661-AC8F0BD2AD2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535727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486850-C437-420E-BB46-16D94094C968}" type="datetimeFigureOut">
              <a:rPr lang="en-GB" smtClean="0"/>
              <a:t>02/01/2018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BA2BC1-6C65-46D5-A661-AC8F0BD2AD2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914601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486850-C437-420E-BB46-16D94094C968}" type="datetimeFigureOut">
              <a:rPr lang="en-GB" smtClean="0"/>
              <a:t>02/01/2018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BA2BC1-6C65-46D5-A661-AC8F0BD2AD2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89466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486850-C437-420E-BB46-16D94094C968}" type="datetimeFigureOut">
              <a:rPr lang="en-GB" smtClean="0"/>
              <a:t>02/01/2018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BA2BC1-6C65-46D5-A661-AC8F0BD2AD2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351387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486850-C437-420E-BB46-16D94094C968}" type="datetimeFigureOut">
              <a:rPr lang="en-GB" smtClean="0"/>
              <a:t>02/01/2018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BA2BC1-6C65-46D5-A661-AC8F0BD2AD2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189975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486850-C437-420E-BB46-16D94094C968}" type="datetimeFigureOut">
              <a:rPr lang="en-GB" smtClean="0"/>
              <a:t>02/01/2018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BA2BC1-6C65-46D5-A661-AC8F0BD2AD2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415859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486850-C437-420E-BB46-16D94094C968}" type="datetimeFigureOut">
              <a:rPr lang="en-GB" smtClean="0"/>
              <a:t>02/01/2018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BA2BC1-6C65-46D5-A661-AC8F0BD2AD2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280169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486850-C437-420E-BB46-16D94094C968}" type="datetimeFigureOut">
              <a:rPr lang="en-GB" smtClean="0"/>
              <a:t>02/01/2018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BA2BC1-6C65-46D5-A661-AC8F0BD2AD2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788250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486850-C437-420E-BB46-16D94094C968}" type="datetimeFigureOut">
              <a:rPr lang="en-GB" smtClean="0"/>
              <a:t>02/01/2018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BA2BC1-6C65-46D5-A661-AC8F0BD2AD2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166555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486850-C437-420E-BB46-16D94094C968}" type="datetimeFigureOut">
              <a:rPr lang="en-GB" smtClean="0"/>
              <a:t>02/01/2018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BA2BC1-6C65-46D5-A661-AC8F0BD2AD2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240981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486850-C437-420E-BB46-16D94094C968}" type="datetimeFigureOut">
              <a:rPr lang="en-GB" smtClean="0"/>
              <a:t>02/01/2018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BA2BC1-6C65-46D5-A661-AC8F0BD2AD2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238276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A486850-C437-420E-BB46-16D94094C968}" type="datetimeFigureOut">
              <a:rPr lang="en-GB" smtClean="0"/>
              <a:t>02/01/2018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6BA2BC1-6C65-46D5-A661-AC8F0BD2AD2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553016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ddiction_&amp;_Mental_Health_PPT_5.2_...-01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590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666856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ddiction_&amp;_Mental_Health_PPT_5.2_...-02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590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256088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ddiction_&amp;_Mental_Health_PPT_5.2_...-03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590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256088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ddiction_&amp;_Mental_Health_PPT_5.2_...-04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590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256088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ddiction_&amp;_Mental_Health_PPT_5.2_...-05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590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256088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ddiction_&amp;_Mental_Health_PPT_5.2_...-06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590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256088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ddiction_&amp;_Mental_Health_PPT_5.2_...-07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590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256088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ddiction_&amp;_Mental_Health_PPT_5.2_...-08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590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256088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ddiction_&amp;_Mental_Health_PPT_5.2_...-09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590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256088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299</TotalTime>
  <Words>0</Words>
  <Application>Microsoft Macintosh PowerPoint</Application>
  <PresentationFormat>Custom</PresentationFormat>
  <Paragraphs>0</Paragraphs>
  <Slides>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0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YGAM – Just Fun &amp; Games</dc:title>
  <dc:creator>Adrian Sladdin</dc:creator>
  <cp:lastModifiedBy>josh</cp:lastModifiedBy>
  <cp:revision>40</cp:revision>
  <dcterms:created xsi:type="dcterms:W3CDTF">2016-01-13T12:39:26Z</dcterms:created>
  <dcterms:modified xsi:type="dcterms:W3CDTF">2018-01-02T20:11:48Z</dcterms:modified>
</cp:coreProperties>
</file>